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2" r:id="rId3"/>
    <p:sldId id="284" r:id="rId4"/>
    <p:sldId id="264" r:id="rId5"/>
    <p:sldId id="265" r:id="rId6"/>
    <p:sldId id="266" r:id="rId7"/>
    <p:sldId id="273" r:id="rId8"/>
    <p:sldId id="267" r:id="rId9"/>
    <p:sldId id="274" r:id="rId10"/>
    <p:sldId id="268" r:id="rId11"/>
    <p:sldId id="275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69" r:id="rId20"/>
    <p:sldId id="270" r:id="rId21"/>
    <p:sldId id="263" r:id="rId22"/>
    <p:sldId id="28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повторим сложноподчинённые предложения с придаточными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определительными,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научимся правильно употреблять союзные слова. 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узнаем больше о союзных словах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который, какой, чей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D3AD820E-927D-4576-81AA-55469ACBCE23}" type="presOf" srcId="{E4A7F104-563F-4CEF-BEF0-5C9E06846CBC}" destId="{1EECFA49-E099-49ED-B7B0-03C9F59B92DE}" srcOrd="0" destOrd="0" presId="urn:microsoft.com/office/officeart/2005/8/layout/chevron2"/>
    <dgm:cxn modelId="{DE6F0135-D6B4-4B60-A412-BE17121BAE61}" type="presOf" srcId="{A03C0B7C-1F71-4E32-B7FC-D66AF599A410}" destId="{9DEB7F40-556C-4390-B584-65C54E6AC046}" srcOrd="0" destOrd="0" presId="urn:microsoft.com/office/officeart/2005/8/layout/chevron2"/>
    <dgm:cxn modelId="{E610286C-DA8F-4748-8D7B-0DF51849BBDC}" type="presOf" srcId="{A7476718-B393-492D-A8E5-A3720C315562}" destId="{420A8239-7AED-4AB0-908E-6E272669F6A9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234AEDEB-FF27-4845-BB55-131D0BBE502E}" type="presOf" srcId="{D97BF2C5-FB17-4B76-A402-D8BEAAD05F1E}" destId="{AE15F480-BDEE-418D-B930-0549AD3EECB1}" srcOrd="0" destOrd="0" presId="urn:microsoft.com/office/officeart/2005/8/layout/chevron2"/>
    <dgm:cxn modelId="{1A042D95-D32A-4B35-8303-8F6203ED5469}" type="presOf" srcId="{474E01CD-F9F2-47D5-9D2D-F4C63AEB8F65}" destId="{B1A82AB5-47EE-4BD1-87CB-05D65D7584D0}" srcOrd="0" destOrd="0" presId="urn:microsoft.com/office/officeart/2005/8/layout/chevron2"/>
    <dgm:cxn modelId="{943D5677-1F1E-4968-A30B-23DEF6106128}" type="presOf" srcId="{331D6E7D-B326-4993-B69C-9AFA1C5BF96F}" destId="{50D2D7DE-5A40-4F1C-9143-D112BE76AF74}" srcOrd="0" destOrd="0" presId="urn:microsoft.com/office/officeart/2005/8/layout/chevron2"/>
    <dgm:cxn modelId="{4429D094-B68F-4FC7-B313-277C92AE67E2}" type="presOf" srcId="{6BEDC9AA-044B-4694-8FA0-8107459DC424}" destId="{8045056B-CD9B-4059-AB9C-86B8C49B6E62}" srcOrd="0" destOrd="0" presId="urn:microsoft.com/office/officeart/2005/8/layout/chevron2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9934A655-E225-4DFF-9C04-7C796CB17D79}" type="presParOf" srcId="{50D2D7DE-5A40-4F1C-9143-D112BE76AF74}" destId="{8D9A0064-2DE8-41EA-992F-1C7D4E5341D1}" srcOrd="0" destOrd="0" presId="urn:microsoft.com/office/officeart/2005/8/layout/chevron2"/>
    <dgm:cxn modelId="{FF700760-2B4D-48A9-AFB8-8A0C75609634}" type="presParOf" srcId="{8D9A0064-2DE8-41EA-992F-1C7D4E5341D1}" destId="{9DEB7F40-556C-4390-B584-65C54E6AC046}" srcOrd="0" destOrd="0" presId="urn:microsoft.com/office/officeart/2005/8/layout/chevron2"/>
    <dgm:cxn modelId="{3BCEFD3D-F4DC-4EAF-AA94-D2A91E01FD59}" type="presParOf" srcId="{8D9A0064-2DE8-41EA-992F-1C7D4E5341D1}" destId="{1EECFA49-E099-49ED-B7B0-03C9F59B92DE}" srcOrd="1" destOrd="0" presId="urn:microsoft.com/office/officeart/2005/8/layout/chevron2"/>
    <dgm:cxn modelId="{3CB8A8D3-A6A3-4F94-8211-BDA0114C71AB}" type="presParOf" srcId="{50D2D7DE-5A40-4F1C-9143-D112BE76AF74}" destId="{F423717B-52BC-4D5E-ACD2-FC8FAA5AB549}" srcOrd="1" destOrd="0" presId="urn:microsoft.com/office/officeart/2005/8/layout/chevron2"/>
    <dgm:cxn modelId="{8D27CE1D-E5E7-488F-8B1A-1B890853C913}" type="presParOf" srcId="{50D2D7DE-5A40-4F1C-9143-D112BE76AF74}" destId="{39A95DF5-04B0-43BD-9771-A90E5FE350DF}" srcOrd="2" destOrd="0" presId="urn:microsoft.com/office/officeart/2005/8/layout/chevron2"/>
    <dgm:cxn modelId="{B03365BB-03B7-48D7-9605-80CD050927AB}" type="presParOf" srcId="{39A95DF5-04B0-43BD-9771-A90E5FE350DF}" destId="{420A8239-7AED-4AB0-908E-6E272669F6A9}" srcOrd="0" destOrd="0" presId="urn:microsoft.com/office/officeart/2005/8/layout/chevron2"/>
    <dgm:cxn modelId="{E5874D95-9888-4C8A-B4B1-B56731D49BCF}" type="presParOf" srcId="{39A95DF5-04B0-43BD-9771-A90E5FE350DF}" destId="{8045056B-CD9B-4059-AB9C-86B8C49B6E62}" srcOrd="1" destOrd="0" presId="urn:microsoft.com/office/officeart/2005/8/layout/chevron2"/>
    <dgm:cxn modelId="{EF5B96A3-FDC8-4A34-9523-3F1AE1BBD932}" type="presParOf" srcId="{50D2D7DE-5A40-4F1C-9143-D112BE76AF74}" destId="{F0DE8A2F-67BE-4A33-8B04-C257AA172DDE}" srcOrd="3" destOrd="0" presId="urn:microsoft.com/office/officeart/2005/8/layout/chevron2"/>
    <dgm:cxn modelId="{33B381B3-6EE5-4292-9F47-88C4A0F2A0EC}" type="presParOf" srcId="{50D2D7DE-5A40-4F1C-9143-D112BE76AF74}" destId="{F20D8B40-1DAF-4661-A31A-B5FF80B024BB}" srcOrd="4" destOrd="0" presId="urn:microsoft.com/office/officeart/2005/8/layout/chevron2"/>
    <dgm:cxn modelId="{54FA6C9C-FB14-45A8-80B6-A4BBB5A9A3E5}" type="presParOf" srcId="{F20D8B40-1DAF-4661-A31A-B5FF80B024BB}" destId="{AE15F480-BDEE-418D-B930-0549AD3EECB1}" srcOrd="0" destOrd="0" presId="urn:microsoft.com/office/officeart/2005/8/layout/chevron2"/>
    <dgm:cxn modelId="{6FE55747-6DED-4722-A854-1450449B5B1C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B7F40-556C-4390-B584-65C54E6AC046}">
      <dsp:nvSpPr>
        <dsp:cNvPr id="0" name=""/>
        <dsp:cNvSpPr/>
      </dsp:nvSpPr>
      <dsp:spPr>
        <a:xfrm rot="5400000">
          <a:off x="-224413" y="226530"/>
          <a:ext cx="1496092" cy="10472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25748"/>
        <a:ext cx="1047264" cy="448828"/>
      </dsp:txXfrm>
    </dsp:sp>
    <dsp:sp modelId="{1EECFA49-E099-49ED-B7B0-03C9F59B92DE}">
      <dsp:nvSpPr>
        <dsp:cNvPr id="0" name=""/>
        <dsp:cNvSpPr/>
      </dsp:nvSpPr>
      <dsp:spPr>
        <a:xfrm rot="5400000">
          <a:off x="4766156" y="-3716774"/>
          <a:ext cx="972460" cy="8410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повторим сложноподчинённые предложения с придаточными </a:t>
          </a:r>
          <a:r>
            <a:rPr lang="ru-RU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определительными,</a:t>
          </a:r>
          <a:endParaRPr lang="ru-RU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265" y="49589"/>
        <a:ext cx="8362771" cy="877516"/>
      </dsp:txXfrm>
    </dsp:sp>
    <dsp:sp modelId="{420A8239-7AED-4AB0-908E-6E272669F6A9}">
      <dsp:nvSpPr>
        <dsp:cNvPr id="0" name=""/>
        <dsp:cNvSpPr/>
      </dsp:nvSpPr>
      <dsp:spPr>
        <a:xfrm rot="5400000">
          <a:off x="-224413" y="1527236"/>
          <a:ext cx="1496092" cy="1047264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1" y="1826454"/>
        <a:ext cx="1047264" cy="448828"/>
      </dsp:txXfrm>
    </dsp:sp>
    <dsp:sp modelId="{8045056B-CD9B-4059-AB9C-86B8C49B6E62}">
      <dsp:nvSpPr>
        <dsp:cNvPr id="0" name=""/>
        <dsp:cNvSpPr/>
      </dsp:nvSpPr>
      <dsp:spPr>
        <a:xfrm rot="5400000">
          <a:off x="4766156" y="-2416069"/>
          <a:ext cx="972460" cy="8410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узнаем больше о союзных словах </a:t>
          </a:r>
          <a:r>
            <a:rPr lang="ru-RU" sz="29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который, какой, чей</a:t>
          </a:r>
          <a:r>
            <a:rPr lang="ru-RU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endParaRPr lang="ru-RU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265" y="1350294"/>
        <a:ext cx="8362771" cy="877516"/>
      </dsp:txXfrm>
    </dsp:sp>
    <dsp:sp modelId="{AE15F480-BDEE-418D-B930-0549AD3EECB1}">
      <dsp:nvSpPr>
        <dsp:cNvPr id="0" name=""/>
        <dsp:cNvSpPr/>
      </dsp:nvSpPr>
      <dsp:spPr>
        <a:xfrm rot="5400000">
          <a:off x="-224413" y="2827941"/>
          <a:ext cx="1496092" cy="104726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1" y="3127159"/>
        <a:ext cx="1047264" cy="448828"/>
      </dsp:txXfrm>
    </dsp:sp>
    <dsp:sp modelId="{B1A82AB5-47EE-4BD1-87CB-05D65D7584D0}">
      <dsp:nvSpPr>
        <dsp:cNvPr id="0" name=""/>
        <dsp:cNvSpPr/>
      </dsp:nvSpPr>
      <dsp:spPr>
        <a:xfrm rot="5400000">
          <a:off x="4766156" y="-1115363"/>
          <a:ext cx="972460" cy="8410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научимся правильно употреблять союзные слова.  </a:t>
          </a:r>
          <a:endParaRPr lang="ru-RU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265" y="2651000"/>
        <a:ext cx="8362771" cy="877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471165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9064" y="2352460"/>
            <a:ext cx="9242162" cy="4023273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Сложноподчинённые</a:t>
            </a:r>
          </a:p>
          <a:p>
            <a:pPr marL="12700"/>
            <a:r>
              <a:rPr lang="ru-RU" sz="4400" b="1" spc="-10" dirty="0">
                <a:solidFill>
                  <a:srgbClr val="0070C0"/>
                </a:solidFill>
                <a:latin typeface="Arial"/>
                <a:cs typeface="Arial"/>
              </a:rPr>
              <a:t>п</a:t>
            </a:r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редложения с придаточными определительными</a:t>
            </a:r>
            <a:endParaRPr lang="ru-RU" sz="4400" b="1" spc="-1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7685" y="2533593"/>
            <a:ext cx="727760" cy="160100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540" y="4544292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Рисунок 27" descr="D:\Маме\Учительская деятельность\школа\учебник 11 класс\11 класс ЮЮ в печать\фото 11\Philips-Fluid-Flexible-Concept-Phone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23" r="1902"/>
          <a:stretch>
            <a:fillRect/>
          </a:stretch>
        </p:blipFill>
        <p:spPr bwMode="auto">
          <a:xfrm>
            <a:off x="7409329" y="3657600"/>
            <a:ext cx="46419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03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0553" y="190314"/>
            <a:ext cx="4308566" cy="62995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Проверьте!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1424" y="1215821"/>
            <a:ext cx="10030097" cy="5481405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Приспособление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в автомобилях,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которое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очень не любят работники дорожной инспекции, называется </a:t>
            </a:r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антирадар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2. Простое и недорогое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устройство, которое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обеспечит безопасность вашего дома, - это камера </a:t>
            </a:r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видеонаблюдения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Путешественники, которые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хотят легко найти дорогу в незнакомой местности, должны приобрести </a:t>
            </a:r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навигатор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514350" indent="-51435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Хозяйка, которая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желает быстро приготовить ужин, пользуется</a:t>
            </a:r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микроволновк</a:t>
            </a:r>
            <a:r>
              <a:rPr lang="ru-RU" sz="3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Люди, которые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любят бутерброды на хрустящих поджаренных ломтиках хлеба, не могут обойтись без </a:t>
            </a:r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тостер</a:t>
            </a:r>
            <a:r>
              <a:rPr lang="ru-RU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6. В случае аварии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водителю, который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обратился в страховую фирму, поможет </a:t>
            </a:r>
            <a:r>
              <a:rPr lang="ru-RU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видеорегистратор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7" name="Picture 1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2354" y="3323345"/>
            <a:ext cx="1076189" cy="316671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40623" y="0"/>
            <a:ext cx="1295807" cy="11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836" y="365125"/>
            <a:ext cx="9932963" cy="66181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Упражнение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026942"/>
            <a:ext cx="10219007" cy="2686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Замените выделенное слово словами в скобках. Союзное слово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который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поставьте в правильную форму. Что еще потребуется изменить в предложениях?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Образец: Мне нужен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поместил это объявление. – Мне нужна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веб-страниц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поместила это объявление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0166" y="3931919"/>
            <a:ext cx="11211950" cy="2328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Во время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разговора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происходил между друзьями, зазвонил телефон.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(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беседа, объяснение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В рекламном ролике участвовали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артисты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покупали бытовую технику в новом магазине. (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артистка, артист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40623" y="0"/>
            <a:ext cx="1295807" cy="11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244690" y="1805567"/>
            <a:ext cx="1109109" cy="21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702" y="365126"/>
            <a:ext cx="9961098" cy="591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Проверим!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9049" y="1516135"/>
            <a:ext cx="9965788" cy="4336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Во время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разговора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происходил между друзьями, зазвонил телефон.              (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беседа, объяснение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время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бесед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происходил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между друзьями, зазвонил телефон.             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время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объяснени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ое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происходило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между друзьями, зазвонил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40623" y="0"/>
            <a:ext cx="1295807" cy="11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932" y="1150982"/>
            <a:ext cx="1237957" cy="12379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4836" y="2754092"/>
            <a:ext cx="1153551" cy="13479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267" y="4467174"/>
            <a:ext cx="901622" cy="9016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6103906" y="4731648"/>
            <a:ext cx="1109109" cy="2126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7060509" y="4788983"/>
            <a:ext cx="1109109" cy="21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23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702" y="365126"/>
            <a:ext cx="9961098" cy="591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Проверим!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9049" y="1516135"/>
            <a:ext cx="9965788" cy="4336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В рекламном ролике участвовали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артисты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покупали бытовую технику в новом магазине.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артистка, артист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рекламном ролике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участвовал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артистк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покупал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бытовую технику в новом магазине.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рекламном ролике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участвовал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артист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покупал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бытовую технику в новом магазине.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40623" y="0"/>
            <a:ext cx="1295807" cy="11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145" y="4614202"/>
            <a:ext cx="1237957" cy="12379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0694" y="2706742"/>
            <a:ext cx="1153551" cy="13479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480694" y="452959"/>
            <a:ext cx="1109109" cy="21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48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702" y="365126"/>
            <a:ext cx="9961098" cy="591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Проверим!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9049" y="1516135"/>
            <a:ext cx="9965788" cy="4336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Мобильн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телефон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мы купили вчера, мне очень нравится. (сотка, часы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Сотк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 купили вчера, мне очень нравится.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Час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 купили вчера, мне очень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нрав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40623" y="0"/>
            <a:ext cx="1295807" cy="11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430" y="1150982"/>
            <a:ext cx="1237957" cy="12379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4836" y="2754092"/>
            <a:ext cx="1153551" cy="13479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222416" y="3906285"/>
            <a:ext cx="1109109" cy="2126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5839452" y="3909851"/>
            <a:ext cx="1109109" cy="21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06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702" y="365126"/>
            <a:ext cx="9961098" cy="591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Проверим!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9049" y="1516135"/>
            <a:ext cx="10331548" cy="4336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Устройство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которое помогает экономить электроэнергию, понравится всем. (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прибор, гаджеты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Прибор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помогает экономить электроэнергию, понравится всем. </a:t>
            </a:r>
          </a:p>
          <a:p>
            <a:pPr marL="0" indent="0">
              <a:buNone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Гаджет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помога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экономить электроэнергию,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понрав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всем.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40623" y="0"/>
            <a:ext cx="1295807" cy="11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030" y="2588532"/>
            <a:ext cx="1237957" cy="12379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691" y="1321757"/>
            <a:ext cx="901622" cy="9016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9895899" y="4426790"/>
            <a:ext cx="1109109" cy="2126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2187217" y="4426790"/>
            <a:ext cx="1109109" cy="21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4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242" y="365126"/>
            <a:ext cx="9848557" cy="4820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4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151" y="1150982"/>
            <a:ext cx="7723163" cy="554524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Гаджеты (от английского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dg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приспособление) – небольшие электронные устройства,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 последние несколько лет проникли во все сферы нашей жизни. Они слышат, видят, поют, рассказывают и делают много разных мелочей,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которых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 раньше обходились. Но бизнес создал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предложение,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которого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пользователи не смогли отказаться, и в процессе использования мы втянулись и захотели ещё.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40623" y="0"/>
            <a:ext cx="1295807" cy="11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128" y="3923602"/>
            <a:ext cx="2185894" cy="2149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r="51281"/>
          <a:stretch/>
        </p:blipFill>
        <p:spPr>
          <a:xfrm>
            <a:off x="8087030" y="0"/>
            <a:ext cx="3922090" cy="30035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42" y="397243"/>
            <a:ext cx="1205982" cy="15074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633" y="3857839"/>
            <a:ext cx="1127858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92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5760" y="559532"/>
            <a:ext cx="7230794" cy="6010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Большинство гаджетов,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которые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появились на свет благодаря новым технологиям, имеют «старших родственников».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Аудиоплейер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котором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теперь находится микроскопическая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флешка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раньше был кассетным или стационарным магнитофоном. Возле компьютера,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который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обзавёлся целой семьёй из ноутбука, нетбука, планшета, расположилось большинство гаджетов. Кружка,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которая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греет чай для хозяина, подключается от USB. Ручки-диктофоны, очки-видеокамера, часы-телефон делают работу комфортнее.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9417"/>
          <a:stretch/>
        </p:blipFill>
        <p:spPr>
          <a:xfrm>
            <a:off x="8119855" y="0"/>
            <a:ext cx="4072145" cy="3003563"/>
          </a:xfrm>
          <a:prstGeom prst="rect">
            <a:avLst/>
          </a:prstGeom>
        </p:spPr>
      </p:pic>
      <p:pic>
        <p:nvPicPr>
          <p:cNvPr id="6" name="Рисунок 5" descr="D:\Маме\Учительская деятельность\школа\учебник 11 класс\11 класс ЮЮ в печать\фото 11\Philips-Fluid-Flexible-Concept-Phone.jpg"/>
          <p:cNvPicPr/>
          <p:nvPr/>
        </p:nvPicPr>
        <p:blipFill>
          <a:blip r:embed="rId3" cstate="print"/>
          <a:srcRect l="1823" r="1902"/>
          <a:stretch>
            <a:fillRect/>
          </a:stretch>
        </p:blipFill>
        <p:spPr bwMode="auto">
          <a:xfrm>
            <a:off x="8076639" y="3787887"/>
            <a:ext cx="3618411" cy="22461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73" y="0"/>
            <a:ext cx="945349" cy="11816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39" y="2877217"/>
            <a:ext cx="964618" cy="12057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1" y="4120527"/>
            <a:ext cx="964618" cy="12057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48" y="1237573"/>
            <a:ext cx="1087902" cy="135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65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234" y="393895"/>
            <a:ext cx="6921304" cy="579713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Вершина развития гаджетов – коммуникаторы,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 которых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 видим множество иконок и меню. Можно прочитать документ, заглянуть в Интернет, сделать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видеозвонок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сделать фото, посмотреть кинофильм. Голосовое управление и сенсоры,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которые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реагируют на любое движение, - это только первые шаги к настоящему удобному взаимодействию. </a:t>
            </a:r>
          </a:p>
          <a:p>
            <a:endParaRPr lang="ru-RU" dirty="0"/>
          </a:p>
        </p:txBody>
      </p:sp>
      <p:pic>
        <p:nvPicPr>
          <p:cNvPr id="5" name="Рисунок 4" descr="D:\Маме\Учительская деятельность\школа\учебник 11 класс\11 класс ЮЮ в печать\фото 11\1350293528_concept-gadget-08.jpg"/>
          <p:cNvPicPr/>
          <p:nvPr/>
        </p:nvPicPr>
        <p:blipFill>
          <a:blip r:embed="rId2" cstate="print"/>
          <a:srcRect r="3661"/>
          <a:stretch>
            <a:fillRect/>
          </a:stretch>
        </p:blipFill>
        <p:spPr bwMode="auto">
          <a:xfrm>
            <a:off x="8288082" y="3781919"/>
            <a:ext cx="3803236" cy="29954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202" y="176238"/>
            <a:ext cx="1339809" cy="16747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726" y="2393577"/>
            <a:ext cx="1301950" cy="162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9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0864" y="2704340"/>
            <a:ext cx="9749632" cy="3295015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Гаджеты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(от английского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приспособление) – небольшие электронные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устройства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которые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последние несколько лет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проникли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 все сферы нашей жизни.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[…устройства], (которые …).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Большинство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гаджетов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появились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свет благодаря новым технологиям, имеют «старших родственников».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[… гаджетов, (которые …), … ].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D:\Маме\Учительская деятельность\школа\учебник 11 класс\11 класс ЮЮ в печать\фото 11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0510" y="0"/>
            <a:ext cx="3213323" cy="24769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400864" y="225083"/>
            <a:ext cx="1295807" cy="11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567171" y="2476919"/>
            <a:ext cx="1109109" cy="2126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9963585" y="4515031"/>
            <a:ext cx="1109109" cy="2126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983846" y="4426790"/>
            <a:ext cx="1109109" cy="2126352"/>
          </a:xfrm>
          <a:prstGeom prst="rect">
            <a:avLst/>
          </a:prstGeom>
        </p:spPr>
      </p:pic>
      <p:pic>
        <p:nvPicPr>
          <p:cNvPr id="12" name="Picture 2" descr="Скидки на полезные товары для дома на распродаже AliExpress 11.11.2020 - топ лучших гаджетов | Канобу - Изображение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118" y="8752"/>
            <a:ext cx="3455894" cy="250799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Скидки на полезные товары для дома на распродаже AliExpress 11.11.2020 - топ лучших гаджетов | Канобу - Изображение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71" y="49902"/>
            <a:ext cx="3379234" cy="246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5164" y="365126"/>
            <a:ext cx="9178636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на уроке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42706621"/>
              </p:ext>
            </p:extLst>
          </p:nvPr>
        </p:nvGraphicFramePr>
        <p:xfrm>
          <a:off x="587830" y="1463040"/>
          <a:ext cx="9457508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69050" y="2896497"/>
            <a:ext cx="1754778" cy="3451141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42215" y="5603965"/>
            <a:ext cx="1049024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59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Ученик,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который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учится без желания, это птица без крыльев.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59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Саади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/>
          <a:srcRect l="12727" r="10000" b="31364"/>
          <a:stretch>
            <a:fillRect/>
          </a:stretch>
        </p:blipFill>
        <p:spPr bwMode="auto">
          <a:xfrm>
            <a:off x="183369" y="156324"/>
            <a:ext cx="1295807" cy="11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138182" cy="7743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Упражнение 7. Проверьте!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1058" y="1139484"/>
            <a:ext cx="9572897" cy="5718516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Есть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проблемы, которые могут решаются только образованными люди.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[такие проблемы], (которые …).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У политика был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аргумент, который не вызывал сомнений. </a:t>
            </a: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[такой аргумент], (который …).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огромная перемена, какая происходит в обществе, требует много сил и внимания. </a:t>
            </a: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[такая перемена], (какая …).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Такое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большое внимание, какое уделяется проблемам информационной безопасности, говорит о важности этой проблемы.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[такое внимание], (какое …).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5732" y="2456145"/>
            <a:ext cx="1215525" cy="3576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791891" cy="111097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Мозговой штурм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00349" y="1525178"/>
            <a:ext cx="7376416" cy="426166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Гаджеты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это бесполезные игрушки, без которых можно прожить.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Многие современные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гаджеты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это усовершенствованные приборы, которыми люди давно пользуются.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Гаджеты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у которых много разных функций, пользователи скорее купят.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Различные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гаджеты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которыми оборудован автомобиль, затрудняют работу водителя.</a:t>
            </a:r>
          </a:p>
          <a:p>
            <a:pPr marL="514350" indent="-51435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клипарт\школьники\деловые\yI9QmYjSb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006" y="2681663"/>
            <a:ext cx="942657" cy="3168320"/>
          </a:xfrm>
          <a:prstGeom prst="rect">
            <a:avLst/>
          </a:prstGeom>
          <a:noFill/>
        </p:spPr>
      </p:pic>
      <p:pic>
        <p:nvPicPr>
          <p:cNvPr id="2051" name="Picture 3" descr="D:\клипарт\школьники\деловые\71lctcAMd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8655" y="2913016"/>
            <a:ext cx="950635" cy="3067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588" y="365125"/>
            <a:ext cx="10515600" cy="8988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 150">
            <a:extLst>
              <a:ext uri="{FF2B5EF4-FFF2-40B4-BE49-F238E27FC236}">
                <a16:creationId xmlns="" xmlns:a16="http://schemas.microsoft.com/office/drawing/2014/main" xmlns:lc="http://schemas.openxmlformats.org/drawingml/2006/lockedCanvas" id="{F835269D-5E33-49BF-B5EB-476663DD79E2}"/>
              </a:ext>
            </a:extLst>
          </p:cNvPr>
          <p:cNvGrpSpPr/>
          <p:nvPr/>
        </p:nvGrpSpPr>
        <p:grpSpPr>
          <a:xfrm>
            <a:off x="1437383" y="1394652"/>
            <a:ext cx="8352076" cy="4497320"/>
            <a:chOff x="-548507" y="477868"/>
            <a:chExt cx="11570449" cy="6357177"/>
          </a:xfrm>
        </p:grpSpPr>
        <p:sp>
          <p:nvSpPr>
            <p:cNvPr id="70" name="Freeform: Shape 15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9C20682-4626-4255-AEA2-6067094D5CF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Freeform: Shape 15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EECC447-250C-4210-A14D-F594EA36B85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Freeform: Shape 15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5C8F641-2D40-4BFF-BF3E-C3437B61978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" name="Freeform: Shape 15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14BACA0-D034-4D16-8138-338E0323B98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4" name="Freeform: Shape 15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162FC41-29CA-4518-864C-AA199096427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75" name="Group 15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0679084-F589-4CD9-AE6C-9679FD9960D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80" name="Rectangle: Rounded Corners 16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7415BD3-BC6B-4C87-998D-8D8BE17B523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1" name="Rectangle: Rounded Corners 16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B507329-BB17-4752-BF8A-63817740A4F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76" name="Group 15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9BBA067-5C68-419B-8D19-40AC7D7A7D1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8" name="Rectangle: Rounded Corners 15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058B5C51-B02B-45A9-8F9A-E81DEDAEEDF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9" name="Rectangle: Rounded Corners 16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F93130AF-28C7-480C-98E1-185F1A4219B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77" name="Freeform: Shape 15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C1BAF4A-B6F6-465E-B6D8-620ED30E61A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23258" y="1732741"/>
            <a:ext cx="5731787" cy="326200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Выполните  упражнение 9.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Опишите современные приспособления (телефон,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зонтик, кружка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часы и др.), которые вы хотели бы иметь. Используйте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придаточные определительные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предложения.</a:t>
            </a:r>
          </a:p>
        </p:txBody>
      </p:sp>
      <p:grpSp>
        <p:nvGrpSpPr>
          <p:cNvPr id="25" name="Group 43">
            <a:extLst>
              <a:ext uri="{FF2B5EF4-FFF2-40B4-BE49-F238E27FC236}">
                <a16:creationId xmlns="" xmlns:a16="http://schemas.microsoft.com/office/drawing/2014/main" xmlns:lc="http://schemas.openxmlformats.org/drawingml/2006/lockedCanvas" id="{A834FAF9-76F8-4B15-A08D-51DA9224561B}"/>
              </a:ext>
            </a:extLst>
          </p:cNvPr>
          <p:cNvGrpSpPr/>
          <p:nvPr/>
        </p:nvGrpSpPr>
        <p:grpSpPr>
          <a:xfrm>
            <a:off x="3865123" y="5039610"/>
            <a:ext cx="5567573" cy="1617095"/>
            <a:chOff x="2186387" y="1618120"/>
            <a:chExt cx="4468092" cy="1297752"/>
          </a:xfrm>
        </p:grpSpPr>
        <p:grpSp>
          <p:nvGrpSpPr>
            <p:cNvPr id="26" name="Graphic 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2160583-036A-495B-A35F-71B6CFDE2F1D}"/>
                </a:ext>
              </a:extLst>
            </p:cNvPr>
            <p:cNvGrpSpPr/>
            <p:nvPr/>
          </p:nvGrpSpPr>
          <p:grpSpPr>
            <a:xfrm rot="294171">
              <a:off x="3335031" y="1707703"/>
              <a:ext cx="3319448" cy="1208169"/>
              <a:chOff x="353" y="1211990"/>
              <a:chExt cx="12190360" cy="4436886"/>
            </a:xfrm>
          </p:grpSpPr>
          <p:sp>
            <p:nvSpPr>
              <p:cNvPr id="43" name="Freeform: Shape 1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02C75A6-3423-4CFC-977E-BA668326F019}"/>
                  </a:ext>
                </a:extLst>
              </p:cNvPr>
              <p:cNvSpPr/>
              <p:nvPr/>
            </p:nvSpPr>
            <p:spPr>
              <a:xfrm>
                <a:off x="8338752" y="1211990"/>
                <a:ext cx="3831088" cy="3114252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" name="Freeform: Shape 1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3798611-2DAA-4639-90EB-E6D17FCE98D2}"/>
                  </a:ext>
                </a:extLst>
              </p:cNvPr>
              <p:cNvSpPr/>
              <p:nvPr/>
            </p:nvSpPr>
            <p:spPr>
              <a:xfrm>
                <a:off x="8338752" y="1947152"/>
                <a:ext cx="1882301" cy="1882825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" name="Freeform: Shape 1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FEEE669A-1477-4C84-8893-1638285E58AB}"/>
                  </a:ext>
                </a:extLst>
              </p:cNvPr>
              <p:cNvSpPr/>
              <p:nvPr/>
            </p:nvSpPr>
            <p:spPr>
              <a:xfrm>
                <a:off x="9018827" y="1959453"/>
                <a:ext cx="2123698" cy="2134891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" name="Freeform: Shape 2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7A1E6170-AB94-4AB9-8955-B1FC54E71DF4}"/>
                  </a:ext>
                </a:extLst>
              </p:cNvPr>
              <p:cNvSpPr/>
              <p:nvPr/>
            </p:nvSpPr>
            <p:spPr>
              <a:xfrm>
                <a:off x="9256172" y="2170520"/>
                <a:ext cx="815663" cy="1058343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Freeform: Shape 2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0054AEE-5CC2-4D02-8E19-4C87FDB24AD4}"/>
                  </a:ext>
                </a:extLst>
              </p:cNvPr>
              <p:cNvSpPr/>
              <p:nvPr/>
            </p:nvSpPr>
            <p:spPr>
              <a:xfrm>
                <a:off x="9281195" y="2175854"/>
                <a:ext cx="868199" cy="1097283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Freeform: Shape 2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CB8DF25-81D9-4CE5-A1FE-2E1D0C0FBD77}"/>
                  </a:ext>
                </a:extLst>
              </p:cNvPr>
              <p:cNvSpPr/>
              <p:nvPr/>
            </p:nvSpPr>
            <p:spPr>
              <a:xfrm>
                <a:off x="9267758" y="1211990"/>
                <a:ext cx="2922955" cy="1595386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" name="Freeform: Shape 2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0C4100FA-99C3-4B3F-9D80-C12EAFD2414B}"/>
                  </a:ext>
                </a:extLst>
              </p:cNvPr>
              <p:cNvSpPr/>
              <p:nvPr/>
            </p:nvSpPr>
            <p:spPr>
              <a:xfrm>
                <a:off x="9012462" y="3829270"/>
                <a:ext cx="7071" cy="2828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Freeform: Shape 2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56888FB-E20D-4208-AA64-DDE19E7FA251}"/>
                  </a:ext>
                </a:extLst>
              </p:cNvPr>
              <p:cNvSpPr/>
              <p:nvPr/>
            </p:nvSpPr>
            <p:spPr>
              <a:xfrm>
                <a:off x="9233651" y="2347195"/>
                <a:ext cx="817443" cy="889403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" name="Freeform: Shape 2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09516238-7394-493E-B691-835297499A3A}"/>
                  </a:ext>
                </a:extLst>
              </p:cNvPr>
              <p:cNvSpPr/>
              <p:nvPr/>
            </p:nvSpPr>
            <p:spPr>
              <a:xfrm>
                <a:off x="353" y="3313727"/>
                <a:ext cx="9078321" cy="2328077"/>
              </a:xfrm>
              <a:custGeom>
                <a:avLst/>
                <a:gdLst>
                  <a:gd name="connsiteX0" fmla="*/ 3610572 w 9078321"/>
                  <a:gd name="connsiteY0" fmla="*/ 2328078 h 2328077"/>
                  <a:gd name="connsiteX1" fmla="*/ 3544803 w 9078321"/>
                  <a:gd name="connsiteY1" fmla="*/ 2321713 h 2328077"/>
                  <a:gd name="connsiteX2" fmla="*/ 3189793 w 9078321"/>
                  <a:gd name="connsiteY2" fmla="*/ 1795562 h 2328077"/>
                  <a:gd name="connsiteX3" fmla="*/ 2843976 w 9078321"/>
                  <a:gd name="connsiteY3" fmla="*/ 1168282 h 2328077"/>
                  <a:gd name="connsiteX4" fmla="*/ 1514453 w 9078321"/>
                  <a:gd name="connsiteY4" fmla="*/ 1176061 h 2328077"/>
                  <a:gd name="connsiteX5" fmla="*/ 58344 w 9078321"/>
                  <a:gd name="connsiteY5" fmla="*/ 1524000 h 2328077"/>
                  <a:gd name="connsiteX6" fmla="*/ 1769 w 9078321"/>
                  <a:gd name="connsiteY6" fmla="*/ 1492176 h 2328077"/>
                  <a:gd name="connsiteX7" fmla="*/ 33592 w 9078321"/>
                  <a:gd name="connsiteY7" fmla="*/ 1435601 h 2328077"/>
                  <a:gd name="connsiteX8" fmla="*/ 1497481 w 9078321"/>
                  <a:gd name="connsiteY8" fmla="*/ 1085541 h 2328077"/>
                  <a:gd name="connsiteX9" fmla="*/ 2895601 w 9078321"/>
                  <a:gd name="connsiteY9" fmla="*/ 1091905 h 2328077"/>
                  <a:gd name="connsiteX10" fmla="*/ 3277485 w 9078321"/>
                  <a:gd name="connsiteY10" fmla="*/ 1768688 h 2328077"/>
                  <a:gd name="connsiteX11" fmla="*/ 3561776 w 9078321"/>
                  <a:gd name="connsiteY11" fmla="*/ 2231192 h 2328077"/>
                  <a:gd name="connsiteX12" fmla="*/ 4685505 w 9078321"/>
                  <a:gd name="connsiteY12" fmla="*/ 1395291 h 2328077"/>
                  <a:gd name="connsiteX13" fmla="*/ 4949995 w 9078321"/>
                  <a:gd name="connsiteY13" fmla="*/ 1115950 h 2328077"/>
                  <a:gd name="connsiteX14" fmla="*/ 5143766 w 9078321"/>
                  <a:gd name="connsiteY14" fmla="*/ 917936 h 2328077"/>
                  <a:gd name="connsiteX15" fmla="*/ 6571588 w 9078321"/>
                  <a:gd name="connsiteY15" fmla="*/ 0 h 2328077"/>
                  <a:gd name="connsiteX16" fmla="*/ 6590682 w 9078321"/>
                  <a:gd name="connsiteY16" fmla="*/ 0 h 2328077"/>
                  <a:gd name="connsiteX17" fmla="*/ 7109054 w 9078321"/>
                  <a:gd name="connsiteY17" fmla="*/ 313993 h 2328077"/>
                  <a:gd name="connsiteX18" fmla="*/ 7288681 w 9078321"/>
                  <a:gd name="connsiteY18" fmla="*/ 899549 h 2328077"/>
                  <a:gd name="connsiteX19" fmla="*/ 7502960 w 9078321"/>
                  <a:gd name="connsiteY19" fmla="*/ 1377611 h 2328077"/>
                  <a:gd name="connsiteX20" fmla="*/ 9000086 w 9078321"/>
                  <a:gd name="connsiteY20" fmla="*/ 607478 h 2328077"/>
                  <a:gd name="connsiteX21" fmla="*/ 9065149 w 9078321"/>
                  <a:gd name="connsiteY21" fmla="*/ 608186 h 2328077"/>
                  <a:gd name="connsiteX22" fmla="*/ 9064442 w 9078321"/>
                  <a:gd name="connsiteY22" fmla="*/ 673247 h 2328077"/>
                  <a:gd name="connsiteX23" fmla="*/ 8523439 w 9078321"/>
                  <a:gd name="connsiteY23" fmla="*/ 1110292 h 2328077"/>
                  <a:gd name="connsiteX24" fmla="*/ 7487403 w 9078321"/>
                  <a:gd name="connsiteY24" fmla="*/ 1468839 h 2328077"/>
                  <a:gd name="connsiteX25" fmla="*/ 7198868 w 9078321"/>
                  <a:gd name="connsiteY25" fmla="*/ 918643 h 2328077"/>
                  <a:gd name="connsiteX26" fmla="*/ 6589268 w 9078321"/>
                  <a:gd name="connsiteY26" fmla="*/ 92642 h 2328077"/>
                  <a:gd name="connsiteX27" fmla="*/ 6572295 w 9078321"/>
                  <a:gd name="connsiteY27" fmla="*/ 92642 h 2328077"/>
                  <a:gd name="connsiteX28" fmla="*/ 5210949 w 9078321"/>
                  <a:gd name="connsiteY28" fmla="*/ 981583 h 2328077"/>
                  <a:gd name="connsiteX29" fmla="*/ 5014350 w 9078321"/>
                  <a:gd name="connsiteY29" fmla="*/ 1183133 h 2328077"/>
                  <a:gd name="connsiteX30" fmla="*/ 4754103 w 9078321"/>
                  <a:gd name="connsiteY30" fmla="*/ 1457524 h 2328077"/>
                  <a:gd name="connsiteX31" fmla="*/ 4157939 w 9078321"/>
                  <a:gd name="connsiteY31" fmla="*/ 2055809 h 2328077"/>
                  <a:gd name="connsiteX32" fmla="*/ 3610572 w 9078321"/>
                  <a:gd name="connsiteY32" fmla="*/ 2328078 h 232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078321" h="2328077">
                    <a:moveTo>
                      <a:pt x="3610572" y="2328078"/>
                    </a:moveTo>
                    <a:cubicBezTo>
                      <a:pt x="3587942" y="2328078"/>
                      <a:pt x="3566019" y="2325956"/>
                      <a:pt x="3544803" y="2321713"/>
                    </a:cubicBezTo>
                    <a:cubicBezTo>
                      <a:pt x="3337596" y="2280696"/>
                      <a:pt x="3266170" y="2045201"/>
                      <a:pt x="3189793" y="1795562"/>
                    </a:cubicBezTo>
                    <a:cubicBezTo>
                      <a:pt x="3119074" y="1564310"/>
                      <a:pt x="3039868" y="1302649"/>
                      <a:pt x="2843976" y="1168282"/>
                    </a:cubicBezTo>
                    <a:cubicBezTo>
                      <a:pt x="2720924" y="1083419"/>
                      <a:pt x="2389958" y="1016236"/>
                      <a:pt x="1514453" y="1176061"/>
                    </a:cubicBezTo>
                    <a:cubicBezTo>
                      <a:pt x="921119" y="1284261"/>
                      <a:pt x="316469" y="1452573"/>
                      <a:pt x="58344" y="1524000"/>
                    </a:cubicBezTo>
                    <a:cubicBezTo>
                      <a:pt x="33592" y="1531072"/>
                      <a:pt x="8840" y="1516221"/>
                      <a:pt x="1769" y="1492176"/>
                    </a:cubicBezTo>
                    <a:cubicBezTo>
                      <a:pt x="-5303" y="1467425"/>
                      <a:pt x="9548" y="1442673"/>
                      <a:pt x="33592" y="1435601"/>
                    </a:cubicBezTo>
                    <a:cubicBezTo>
                      <a:pt x="293132" y="1363467"/>
                      <a:pt x="899903" y="1195155"/>
                      <a:pt x="1497481" y="1085541"/>
                    </a:cubicBezTo>
                    <a:cubicBezTo>
                      <a:pt x="2235790" y="951174"/>
                      <a:pt x="2692636" y="953295"/>
                      <a:pt x="2895601" y="1091905"/>
                    </a:cubicBezTo>
                    <a:cubicBezTo>
                      <a:pt x="3117659" y="1244659"/>
                      <a:pt x="3202522" y="1522585"/>
                      <a:pt x="3277485" y="1768688"/>
                    </a:cubicBezTo>
                    <a:cubicBezTo>
                      <a:pt x="3348204" y="2000647"/>
                      <a:pt x="3409023" y="2200783"/>
                      <a:pt x="3561776" y="2231192"/>
                    </a:cubicBezTo>
                    <a:cubicBezTo>
                      <a:pt x="3865161" y="2291304"/>
                      <a:pt x="4358782" y="1751716"/>
                      <a:pt x="4685505" y="1395291"/>
                    </a:cubicBezTo>
                    <a:cubicBezTo>
                      <a:pt x="4788048" y="1282847"/>
                      <a:pt x="4876447" y="1186669"/>
                      <a:pt x="4949995" y="1115950"/>
                    </a:cubicBezTo>
                    <a:cubicBezTo>
                      <a:pt x="5005864" y="1062910"/>
                      <a:pt x="5069511" y="995727"/>
                      <a:pt x="5143766" y="917936"/>
                    </a:cubicBezTo>
                    <a:cubicBezTo>
                      <a:pt x="5491705" y="551610"/>
                      <a:pt x="6016442" y="0"/>
                      <a:pt x="6571588" y="0"/>
                    </a:cubicBezTo>
                    <a:cubicBezTo>
                      <a:pt x="6577953" y="0"/>
                      <a:pt x="6584317" y="0"/>
                      <a:pt x="6590682" y="0"/>
                    </a:cubicBezTo>
                    <a:cubicBezTo>
                      <a:pt x="6824056" y="5657"/>
                      <a:pt x="6993075" y="108200"/>
                      <a:pt x="7109054" y="313993"/>
                    </a:cubicBezTo>
                    <a:cubicBezTo>
                      <a:pt x="7205940" y="486548"/>
                      <a:pt x="7249785" y="705778"/>
                      <a:pt x="7288681" y="899549"/>
                    </a:cubicBezTo>
                    <a:cubicBezTo>
                      <a:pt x="7337477" y="1144237"/>
                      <a:pt x="7379909" y="1356395"/>
                      <a:pt x="7502960" y="1377611"/>
                    </a:cubicBezTo>
                    <a:cubicBezTo>
                      <a:pt x="8096295" y="1480154"/>
                      <a:pt x="8990894" y="615965"/>
                      <a:pt x="9000086" y="607478"/>
                    </a:cubicBezTo>
                    <a:cubicBezTo>
                      <a:pt x="9018474" y="589799"/>
                      <a:pt x="9047469" y="589799"/>
                      <a:pt x="9065149" y="608186"/>
                    </a:cubicBezTo>
                    <a:cubicBezTo>
                      <a:pt x="9082829" y="626572"/>
                      <a:pt x="9082829" y="655567"/>
                      <a:pt x="9064442" y="673247"/>
                    </a:cubicBezTo>
                    <a:cubicBezTo>
                      <a:pt x="9062320" y="675369"/>
                      <a:pt x="8829653" y="900963"/>
                      <a:pt x="8523439" y="1110292"/>
                    </a:cubicBezTo>
                    <a:cubicBezTo>
                      <a:pt x="8106903" y="1394584"/>
                      <a:pt x="7758257" y="1515514"/>
                      <a:pt x="7487403" y="1468839"/>
                    </a:cubicBezTo>
                    <a:cubicBezTo>
                      <a:pt x="7302118" y="1437015"/>
                      <a:pt x="7254029" y="1196570"/>
                      <a:pt x="7198868" y="918643"/>
                    </a:cubicBezTo>
                    <a:cubicBezTo>
                      <a:pt x="7122491" y="536759"/>
                      <a:pt x="7036213" y="103250"/>
                      <a:pt x="6589268" y="92642"/>
                    </a:cubicBezTo>
                    <a:cubicBezTo>
                      <a:pt x="6583610" y="92642"/>
                      <a:pt x="6577953" y="92642"/>
                      <a:pt x="6572295" y="92642"/>
                    </a:cubicBezTo>
                    <a:cubicBezTo>
                      <a:pt x="6056752" y="92642"/>
                      <a:pt x="5548987" y="627280"/>
                      <a:pt x="5210949" y="981583"/>
                    </a:cubicBezTo>
                    <a:cubicBezTo>
                      <a:pt x="5135987" y="1060082"/>
                      <a:pt x="5071632" y="1127972"/>
                      <a:pt x="5014350" y="1183133"/>
                    </a:cubicBezTo>
                    <a:cubicBezTo>
                      <a:pt x="4942923" y="1251024"/>
                      <a:pt x="4855939" y="1347202"/>
                      <a:pt x="4754103" y="1457524"/>
                    </a:cubicBezTo>
                    <a:cubicBezTo>
                      <a:pt x="4581548" y="1646344"/>
                      <a:pt x="4366561" y="1881132"/>
                      <a:pt x="4157939" y="2055809"/>
                    </a:cubicBezTo>
                    <a:cubicBezTo>
                      <a:pt x="3938710" y="2238264"/>
                      <a:pt x="3759083" y="2328078"/>
                      <a:pt x="3610572" y="2328078"/>
                    </a:cubicBezTo>
                    <a:close/>
                  </a:path>
                </a:pathLst>
              </a:custGeom>
              <a:solidFill>
                <a:srgbClr val="B3B3B3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" name="Freeform: Shape 2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CB0F23FC-B2AC-4CA8-84FB-BE13028BFCC6}"/>
                  </a:ext>
                </a:extLst>
              </p:cNvPr>
              <p:cNvSpPr/>
              <p:nvPr/>
            </p:nvSpPr>
            <p:spPr>
              <a:xfrm>
                <a:off x="21068" y="3363230"/>
                <a:ext cx="9066093" cy="2285646"/>
              </a:xfrm>
              <a:custGeom>
                <a:avLst/>
                <a:gdLst>
                  <a:gd name="connsiteX0" fmla="*/ 3589857 w 9066093"/>
                  <a:gd name="connsiteY0" fmla="*/ 2285646 h 2285646"/>
                  <a:gd name="connsiteX1" fmla="*/ 3527624 w 9066093"/>
                  <a:gd name="connsiteY1" fmla="*/ 2279281 h 2285646"/>
                  <a:gd name="connsiteX2" fmla="*/ 3162713 w 9066093"/>
                  <a:gd name="connsiteY2" fmla="*/ 1741815 h 2285646"/>
                  <a:gd name="connsiteX3" fmla="*/ 2817603 w 9066093"/>
                  <a:gd name="connsiteY3" fmla="*/ 1121607 h 2285646"/>
                  <a:gd name="connsiteX4" fmla="*/ 1497982 w 9066093"/>
                  <a:gd name="connsiteY4" fmla="*/ 1127265 h 2285646"/>
                  <a:gd name="connsiteX5" fmla="*/ 49651 w 9066093"/>
                  <a:gd name="connsiteY5" fmla="*/ 1477325 h 2285646"/>
                  <a:gd name="connsiteX6" fmla="*/ 31264 w 9066093"/>
                  <a:gd name="connsiteY6" fmla="*/ 1482275 h 2285646"/>
                  <a:gd name="connsiteX7" fmla="*/ 855 w 9066093"/>
                  <a:gd name="connsiteY7" fmla="*/ 1465303 h 2285646"/>
                  <a:gd name="connsiteX8" fmla="*/ 17827 w 9066093"/>
                  <a:gd name="connsiteY8" fmla="*/ 1434894 h 2285646"/>
                  <a:gd name="connsiteX9" fmla="*/ 36214 w 9066093"/>
                  <a:gd name="connsiteY9" fmla="*/ 1429943 h 2285646"/>
                  <a:gd name="connsiteX10" fmla="*/ 1489495 w 9066093"/>
                  <a:gd name="connsiteY10" fmla="*/ 1079176 h 2285646"/>
                  <a:gd name="connsiteX11" fmla="*/ 2845891 w 9066093"/>
                  <a:gd name="connsiteY11" fmla="*/ 1081297 h 2285646"/>
                  <a:gd name="connsiteX12" fmla="*/ 3210095 w 9066093"/>
                  <a:gd name="connsiteY12" fmla="*/ 1727671 h 2285646"/>
                  <a:gd name="connsiteX13" fmla="*/ 3537525 w 9066093"/>
                  <a:gd name="connsiteY13" fmla="*/ 2231192 h 2285646"/>
                  <a:gd name="connsiteX14" fmla="*/ 4096207 w 9066093"/>
                  <a:gd name="connsiteY14" fmla="*/ 1978725 h 2285646"/>
                  <a:gd name="connsiteX15" fmla="*/ 4690956 w 9066093"/>
                  <a:gd name="connsiteY15" fmla="*/ 1383976 h 2285646"/>
                  <a:gd name="connsiteX16" fmla="*/ 4951203 w 9066093"/>
                  <a:gd name="connsiteY16" fmla="*/ 1110292 h 2285646"/>
                  <a:gd name="connsiteX17" fmla="*/ 5147095 w 9066093"/>
                  <a:gd name="connsiteY17" fmla="*/ 909449 h 2285646"/>
                  <a:gd name="connsiteX18" fmla="*/ 6557945 w 9066093"/>
                  <a:gd name="connsiteY18" fmla="*/ 0 h 2285646"/>
                  <a:gd name="connsiteX19" fmla="*/ 6569260 w 9066093"/>
                  <a:gd name="connsiteY19" fmla="*/ 0 h 2285646"/>
                  <a:gd name="connsiteX20" fmla="*/ 7044493 w 9066093"/>
                  <a:gd name="connsiteY20" fmla="*/ 287827 h 2285646"/>
                  <a:gd name="connsiteX21" fmla="*/ 7221291 w 9066093"/>
                  <a:gd name="connsiteY21" fmla="*/ 852167 h 2285646"/>
                  <a:gd name="connsiteX22" fmla="*/ 7480831 w 9066093"/>
                  <a:gd name="connsiteY22" fmla="*/ 1378318 h 2285646"/>
                  <a:gd name="connsiteX23" fmla="*/ 9024632 w 9066093"/>
                  <a:gd name="connsiteY23" fmla="*/ 576362 h 2285646"/>
                  <a:gd name="connsiteX24" fmla="*/ 9059284 w 9066093"/>
                  <a:gd name="connsiteY24" fmla="*/ 577069 h 2285646"/>
                  <a:gd name="connsiteX25" fmla="*/ 9058577 w 9066093"/>
                  <a:gd name="connsiteY25" fmla="*/ 611722 h 2285646"/>
                  <a:gd name="connsiteX26" fmla="*/ 8506260 w 9066093"/>
                  <a:gd name="connsiteY26" fmla="*/ 1060082 h 2285646"/>
                  <a:gd name="connsiteX27" fmla="*/ 7471637 w 9066093"/>
                  <a:gd name="connsiteY27" fmla="*/ 1426407 h 2285646"/>
                  <a:gd name="connsiteX28" fmla="*/ 7172495 w 9066093"/>
                  <a:gd name="connsiteY28" fmla="*/ 861360 h 2285646"/>
                  <a:gd name="connsiteX29" fmla="*/ 6568552 w 9066093"/>
                  <a:gd name="connsiteY29" fmla="*/ 48796 h 2285646"/>
                  <a:gd name="connsiteX30" fmla="*/ 6557945 w 9066093"/>
                  <a:gd name="connsiteY30" fmla="*/ 48796 h 2285646"/>
                  <a:gd name="connsiteX31" fmla="*/ 5182455 w 9066093"/>
                  <a:gd name="connsiteY31" fmla="*/ 942688 h 2285646"/>
                  <a:gd name="connsiteX32" fmla="*/ 4985148 w 9066093"/>
                  <a:gd name="connsiteY32" fmla="*/ 1144945 h 2285646"/>
                  <a:gd name="connsiteX33" fmla="*/ 4727023 w 9066093"/>
                  <a:gd name="connsiteY33" fmla="*/ 1416507 h 2285646"/>
                  <a:gd name="connsiteX34" fmla="*/ 3589857 w 9066093"/>
                  <a:gd name="connsiteY34" fmla="*/ 2285646 h 228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066093" h="2285646">
                    <a:moveTo>
                      <a:pt x="3589857" y="2285646"/>
                    </a:moveTo>
                    <a:cubicBezTo>
                      <a:pt x="3568641" y="2285646"/>
                      <a:pt x="3547426" y="2283524"/>
                      <a:pt x="3527624" y="2279281"/>
                    </a:cubicBezTo>
                    <a:cubicBezTo>
                      <a:pt x="3318295" y="2236850"/>
                      <a:pt x="3242626" y="1996404"/>
                      <a:pt x="3162713" y="1741815"/>
                    </a:cubicBezTo>
                    <a:cubicBezTo>
                      <a:pt x="3087043" y="1501370"/>
                      <a:pt x="3009252" y="1252438"/>
                      <a:pt x="2817603" y="1121607"/>
                    </a:cubicBezTo>
                    <a:cubicBezTo>
                      <a:pt x="2635147" y="997141"/>
                      <a:pt x="2191030" y="999263"/>
                      <a:pt x="1497982" y="1127265"/>
                    </a:cubicBezTo>
                    <a:cubicBezTo>
                      <a:pt x="931520" y="1232637"/>
                      <a:pt x="336064" y="1398120"/>
                      <a:pt x="49651" y="1477325"/>
                    </a:cubicBezTo>
                    <a:lnTo>
                      <a:pt x="31264" y="1482275"/>
                    </a:lnTo>
                    <a:cubicBezTo>
                      <a:pt x="17827" y="1485811"/>
                      <a:pt x="4391" y="1478032"/>
                      <a:pt x="855" y="1465303"/>
                    </a:cubicBezTo>
                    <a:cubicBezTo>
                      <a:pt x="-2681" y="1451866"/>
                      <a:pt x="5098" y="1438430"/>
                      <a:pt x="17827" y="1434894"/>
                    </a:cubicBezTo>
                    <a:lnTo>
                      <a:pt x="36214" y="1429943"/>
                    </a:lnTo>
                    <a:cubicBezTo>
                      <a:pt x="323335" y="1350031"/>
                      <a:pt x="920205" y="1184548"/>
                      <a:pt x="1489495" y="1079176"/>
                    </a:cubicBezTo>
                    <a:cubicBezTo>
                      <a:pt x="2195981" y="948345"/>
                      <a:pt x="2652120" y="949759"/>
                      <a:pt x="2845891" y="1081297"/>
                    </a:cubicBezTo>
                    <a:cubicBezTo>
                      <a:pt x="3051684" y="1221321"/>
                      <a:pt x="3135840" y="1490055"/>
                      <a:pt x="3210095" y="1727671"/>
                    </a:cubicBezTo>
                    <a:cubicBezTo>
                      <a:pt x="3288593" y="1978725"/>
                      <a:pt x="3356484" y="2195125"/>
                      <a:pt x="3537525" y="2231192"/>
                    </a:cubicBezTo>
                    <a:cubicBezTo>
                      <a:pt x="3676135" y="2258773"/>
                      <a:pt x="3858590" y="2176739"/>
                      <a:pt x="4096207" y="1978725"/>
                    </a:cubicBezTo>
                    <a:cubicBezTo>
                      <a:pt x="4303415" y="1806169"/>
                      <a:pt x="4518401" y="1572089"/>
                      <a:pt x="4690956" y="1383976"/>
                    </a:cubicBezTo>
                    <a:cubicBezTo>
                      <a:pt x="4792085" y="1274361"/>
                      <a:pt x="4879070" y="1178890"/>
                      <a:pt x="4951203" y="1110292"/>
                    </a:cubicBezTo>
                    <a:cubicBezTo>
                      <a:pt x="5007778" y="1056546"/>
                      <a:pt x="5072133" y="988655"/>
                      <a:pt x="5147095" y="909449"/>
                    </a:cubicBezTo>
                    <a:cubicBezTo>
                      <a:pt x="5491498" y="546660"/>
                      <a:pt x="6010578" y="0"/>
                      <a:pt x="6557945" y="0"/>
                    </a:cubicBezTo>
                    <a:cubicBezTo>
                      <a:pt x="6561480" y="0"/>
                      <a:pt x="6565724" y="0"/>
                      <a:pt x="6569260" y="0"/>
                    </a:cubicBezTo>
                    <a:cubicBezTo>
                      <a:pt x="6781418" y="2829"/>
                      <a:pt x="6936293" y="96885"/>
                      <a:pt x="7044493" y="287827"/>
                    </a:cubicBezTo>
                    <a:cubicBezTo>
                      <a:pt x="7136428" y="450482"/>
                      <a:pt x="7181688" y="664054"/>
                      <a:pt x="7221291" y="852167"/>
                    </a:cubicBezTo>
                    <a:cubicBezTo>
                      <a:pt x="7277866" y="1120193"/>
                      <a:pt x="7326663" y="1351445"/>
                      <a:pt x="7480831" y="1378318"/>
                    </a:cubicBezTo>
                    <a:cubicBezTo>
                      <a:pt x="8084066" y="1485811"/>
                      <a:pt x="9015439" y="585555"/>
                      <a:pt x="9024632" y="576362"/>
                    </a:cubicBezTo>
                    <a:cubicBezTo>
                      <a:pt x="9034533" y="567168"/>
                      <a:pt x="9050091" y="567168"/>
                      <a:pt x="9059284" y="577069"/>
                    </a:cubicBezTo>
                    <a:cubicBezTo>
                      <a:pt x="9068478" y="586970"/>
                      <a:pt x="9068478" y="602528"/>
                      <a:pt x="9058577" y="611722"/>
                    </a:cubicBezTo>
                    <a:cubicBezTo>
                      <a:pt x="9056456" y="613843"/>
                      <a:pt x="8818132" y="845802"/>
                      <a:pt x="8506260" y="1060082"/>
                    </a:cubicBezTo>
                    <a:cubicBezTo>
                      <a:pt x="8084773" y="1350738"/>
                      <a:pt x="7736835" y="1473789"/>
                      <a:pt x="7471637" y="1426407"/>
                    </a:cubicBezTo>
                    <a:cubicBezTo>
                      <a:pt x="7284231" y="1393169"/>
                      <a:pt x="7232606" y="1146359"/>
                      <a:pt x="7172495" y="861360"/>
                    </a:cubicBezTo>
                    <a:cubicBezTo>
                      <a:pt x="7092582" y="483012"/>
                      <a:pt x="7002769" y="54454"/>
                      <a:pt x="6568552" y="48796"/>
                    </a:cubicBezTo>
                    <a:cubicBezTo>
                      <a:pt x="6565016" y="48796"/>
                      <a:pt x="6561480" y="48796"/>
                      <a:pt x="6557945" y="48796"/>
                    </a:cubicBezTo>
                    <a:cubicBezTo>
                      <a:pt x="6031793" y="48796"/>
                      <a:pt x="5521200" y="586263"/>
                      <a:pt x="5182455" y="942688"/>
                    </a:cubicBezTo>
                    <a:cubicBezTo>
                      <a:pt x="5107493" y="1021893"/>
                      <a:pt x="5042431" y="1089784"/>
                      <a:pt x="4985148" y="1144945"/>
                    </a:cubicBezTo>
                    <a:cubicBezTo>
                      <a:pt x="4914429" y="1212128"/>
                      <a:pt x="4827444" y="1306892"/>
                      <a:pt x="4727023" y="1416507"/>
                    </a:cubicBezTo>
                    <a:cubicBezTo>
                      <a:pt x="4387571" y="1787783"/>
                      <a:pt x="3929309" y="2285646"/>
                      <a:pt x="3589857" y="22856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E659BD0-3FE8-4D36-9B27-588C1972F519}"/>
                </a:ext>
              </a:extLst>
            </p:cNvPr>
            <p:cNvGrpSpPr/>
            <p:nvPr/>
          </p:nvGrpSpPr>
          <p:grpSpPr>
            <a:xfrm flipH="1">
              <a:off x="2186387" y="1618120"/>
              <a:ext cx="1183662" cy="1040678"/>
              <a:chOff x="3983887" y="4061275"/>
              <a:chExt cx="2122406" cy="1866023"/>
            </a:xfrm>
          </p:grpSpPr>
          <p:grpSp>
            <p:nvGrpSpPr>
              <p:cNvPr id="28" name="Group 2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F42C8D1F-D63E-4981-989B-1F013A6F1976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1" name="Freeform 15">
                  <a:extLst>
                    <a:ext uri="{FF2B5EF4-FFF2-40B4-BE49-F238E27FC236}">
                      <a16:creationId xmlns="" xmlns:a16="http://schemas.microsoft.com/office/drawing/2014/main" xmlns:lc="http://schemas.openxmlformats.org/drawingml/2006/lockedCanvas" id="{DF5302EA-E82C-45B3-8458-5AA703910A50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42" name="Rectangle 22">
                  <a:extLst>
                    <a:ext uri="{FF2B5EF4-FFF2-40B4-BE49-F238E27FC236}">
                      <a16:creationId xmlns="" xmlns:a16="http://schemas.microsoft.com/office/drawing/2014/main" xmlns:lc="http://schemas.openxmlformats.org/drawingml/2006/lockedCanvas" id="{79B2057E-6E91-451F-9D7F-9F02A94E10C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9" name="Group 2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79967091-91AB-4E9F-BA12-F3DEF5459401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Freeform 18">
                  <a:extLst>
                    <a:ext uri="{FF2B5EF4-FFF2-40B4-BE49-F238E27FC236}">
                      <a16:creationId xmlns="" xmlns:a16="http://schemas.microsoft.com/office/drawing/2014/main" xmlns:lc="http://schemas.openxmlformats.org/drawingml/2006/lockedCanvas" id="{839B9E1C-FF1D-4F0C-9DEA-3AD16C70FDB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  <p:sp>
              <p:nvSpPr>
                <p:cNvPr id="40" name="Freeform 19">
                  <a:extLst>
                    <a:ext uri="{FF2B5EF4-FFF2-40B4-BE49-F238E27FC236}">
                      <a16:creationId xmlns="" xmlns:a16="http://schemas.microsoft.com/office/drawing/2014/main" xmlns:lc="http://schemas.openxmlformats.org/drawingml/2006/lockedCanvas" id="{B73525C1-39BB-426B-9996-BA7ED11A3FC8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0" name="Group 3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60671005-D8BF-4F1F-968C-8D42F67333AE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7" name="Freeform 21">
                  <a:extLst>
                    <a:ext uri="{FF2B5EF4-FFF2-40B4-BE49-F238E27FC236}">
                      <a16:creationId xmlns="" xmlns:a16="http://schemas.microsoft.com/office/drawing/2014/main" xmlns:lc="http://schemas.openxmlformats.org/drawingml/2006/lockedCanvas" id="{57F13B0F-0960-4103-BB03-93FA45BA3CE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8" name="Rectangle 22">
                  <a:extLst>
                    <a:ext uri="{FF2B5EF4-FFF2-40B4-BE49-F238E27FC236}">
                      <a16:creationId xmlns="" xmlns:a16="http://schemas.microsoft.com/office/drawing/2014/main" xmlns:lc="http://schemas.openxmlformats.org/drawingml/2006/lockedCanvas" id="{E412CD39-0C47-4922-94E0-E85FD76D6604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1" name="Group 3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3135474-D851-44D5-8F06-9E4D17788EC5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5" name="Freeform 24">
                  <a:extLst>
                    <a:ext uri="{FF2B5EF4-FFF2-40B4-BE49-F238E27FC236}">
                      <a16:creationId xmlns="" xmlns:a16="http://schemas.microsoft.com/office/drawing/2014/main" xmlns:lc="http://schemas.openxmlformats.org/drawingml/2006/lockedCanvas" id="{86592426-3E97-4A6A-B00C-6F9CADF2240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6" name="Rectangle 22">
                  <a:extLst>
                    <a:ext uri="{FF2B5EF4-FFF2-40B4-BE49-F238E27FC236}">
                      <a16:creationId xmlns="" xmlns:a16="http://schemas.microsoft.com/office/drawing/2014/main" xmlns:lc="http://schemas.openxmlformats.org/drawingml/2006/lockedCanvas" id="{C9F9C584-D53B-4ABA-82FB-916327D0D06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2" name="Group 3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6040B8D9-337F-47ED-9F6B-E7B24717164E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" name="Freeform 27">
                  <a:extLst>
                    <a:ext uri="{FF2B5EF4-FFF2-40B4-BE49-F238E27FC236}">
                      <a16:creationId xmlns="" xmlns:a16="http://schemas.microsoft.com/office/drawing/2014/main" xmlns:lc="http://schemas.openxmlformats.org/drawingml/2006/lockedCanvas" id="{BD716AC1-AD66-44DA-9C17-ED7F45E9B2D2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4" name="Freeform 28">
                  <a:extLst>
                    <a:ext uri="{FF2B5EF4-FFF2-40B4-BE49-F238E27FC236}">
                      <a16:creationId xmlns="" xmlns:a16="http://schemas.microsoft.com/office/drawing/2014/main" xmlns:lc="http://schemas.openxmlformats.org/drawingml/2006/lockedCanvas" id="{F860BB65-1469-4241-9DC9-ED5DD4B3C16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</p:grpSp>
      </p:grpSp>
      <p:grpSp>
        <p:nvGrpSpPr>
          <p:cNvPr id="53" name="Group 106">
            <a:extLst>
              <a:ext uri="{FF2B5EF4-FFF2-40B4-BE49-F238E27FC236}">
                <a16:creationId xmlns="" xmlns:a16="http://schemas.microsoft.com/office/drawing/2014/main" xmlns:lc="http://schemas.openxmlformats.org/drawingml/2006/lockedCanvas" id="{5081D6D2-7AD2-47D6-A9B7-CCCDCF5AAB8F}"/>
              </a:ext>
            </a:extLst>
          </p:cNvPr>
          <p:cNvGrpSpPr/>
          <p:nvPr/>
        </p:nvGrpSpPr>
        <p:grpSpPr>
          <a:xfrm>
            <a:off x="330013" y="4489931"/>
            <a:ext cx="1253732" cy="2341335"/>
            <a:chOff x="5358511" y="2127878"/>
            <a:chExt cx="1207437" cy="2254878"/>
          </a:xfrm>
        </p:grpSpPr>
        <p:grpSp>
          <p:nvGrpSpPr>
            <p:cNvPr id="54" name="Group 10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0955EDE-93CF-474D-A7BD-4FD713680E5F}"/>
                </a:ext>
              </a:extLst>
            </p:cNvPr>
            <p:cNvGrpSpPr/>
            <p:nvPr/>
          </p:nvGrpSpPr>
          <p:grpSpPr>
            <a:xfrm>
              <a:off x="5671846" y="2127878"/>
              <a:ext cx="894102" cy="1668797"/>
              <a:chOff x="3501573" y="3178068"/>
              <a:chExt cx="1340594" cy="2737840"/>
            </a:xfrm>
          </p:grpSpPr>
          <p:sp>
            <p:nvSpPr>
              <p:cNvPr id="57" name="Freeform: Shape 11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1AE9494A-BF81-4768-BBB3-7218B9496CED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" name="Freeform: Shape 11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9C5C5C2D-82FE-4B8A-82D5-CF5F41B413C3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" name="Freeform: Shape 11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EC7E336-1F8D-4A86-BB31-D3DFC64D150A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" name="Freeform: Shape 11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FFEAC174-A946-4D05-8E3D-216319F07F99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1" name="Freeform: Shape 11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FAA9E3A4-1011-4519-8681-0117F02270E1}"/>
                  </a:ext>
                </a:extLst>
              </p:cNvPr>
              <p:cNvSpPr/>
              <p:nvPr/>
            </p:nvSpPr>
            <p:spPr>
              <a:xfrm>
                <a:off x="3529897" y="3190651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2" name="Freeform: Shape 11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9E89899E-F2E7-4A95-AA5A-7C00C7D1A41D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grpSp>
            <p:nvGrpSpPr>
              <p:cNvPr id="63" name="Group 11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3D88E8B9-9957-4340-9C6E-3538AB9C43B7}"/>
                  </a:ext>
                </a:extLst>
              </p:cNvPr>
              <p:cNvGrpSpPr/>
              <p:nvPr/>
            </p:nvGrpSpPr>
            <p:grpSpPr>
              <a:xfrm>
                <a:off x="4092761" y="5635852"/>
                <a:ext cx="164520" cy="173080"/>
                <a:chOff x="6772303" y="6038214"/>
                <a:chExt cx="140650" cy="147968"/>
              </a:xfrm>
            </p:grpSpPr>
            <p:sp>
              <p:nvSpPr>
                <p:cNvPr id="67" name="Oval 120">
                  <a:extLst>
                    <a:ext uri="{FF2B5EF4-FFF2-40B4-BE49-F238E27FC236}">
                      <a16:creationId xmlns="" xmlns:a16="http://schemas.microsoft.com/office/drawing/2014/main" xmlns:lc="http://schemas.openxmlformats.org/drawingml/2006/lockedCanvas" id="{EAE8E365-3A8E-4C32-8BCF-6F6B2CB21CD3}"/>
                    </a:ext>
                  </a:extLst>
                </p:cNvPr>
                <p:cNvSpPr/>
                <p:nvPr/>
              </p:nvSpPr>
              <p:spPr>
                <a:xfrm>
                  <a:off x="6772303" y="6038214"/>
                  <a:ext cx="140650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8" name="Oval 121">
                  <a:extLst>
                    <a:ext uri="{FF2B5EF4-FFF2-40B4-BE49-F238E27FC236}">
                      <a16:creationId xmlns="" xmlns:a16="http://schemas.microsoft.com/office/drawing/2014/main" xmlns:lc="http://schemas.openxmlformats.org/drawingml/2006/lockedCanvas" id="{F7367FB2-27FD-40ED-B651-9325DC13B7A4}"/>
                    </a:ext>
                  </a:extLst>
                </p:cNvPr>
                <p:cNvSpPr/>
                <p:nvPr/>
              </p:nvSpPr>
              <p:spPr>
                <a:xfrm>
                  <a:off x="6807465" y="6071635"/>
                  <a:ext cx="70326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sp>
            <p:nvSpPr>
              <p:cNvPr id="64" name="Freeform: Shape 11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92F2F4D6-948B-481F-AFE9-C8C29C3A2912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: Rounded Corners 11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B223DC5-A869-4745-9350-7B5975034E9E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6" name="Oval 11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DE65961-B9B2-42FF-9960-3663C60DA15D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55" name="Freeform 6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C197127-8A0C-4A15-98AD-763B1FAA0F7D}"/>
                </a:ext>
              </a:extLst>
            </p:cNvPr>
            <p:cNvSpPr/>
            <p:nvPr/>
          </p:nvSpPr>
          <p:spPr>
            <a:xfrm rot="1176569" flipH="1">
              <a:off x="5358511" y="3050258"/>
              <a:ext cx="968974" cy="1332498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Freeform: Shape 10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EC9DFD8-D3B6-456C-A954-1D9C390D8312}"/>
                </a:ext>
              </a:extLst>
            </p:cNvPr>
            <p:cNvSpPr/>
            <p:nvPr/>
          </p:nvSpPr>
          <p:spPr>
            <a:xfrm>
              <a:off x="5972306" y="2661668"/>
              <a:ext cx="299619" cy="298686"/>
            </a:xfrm>
            <a:custGeom>
              <a:avLst/>
              <a:gdLst/>
              <a:ahLst/>
              <a:cxnLst/>
              <a:rect l="l" t="t" r="r" b="b"/>
              <a:pathLst>
                <a:path w="170460" h="169929">
                  <a:moveTo>
                    <a:pt x="83154" y="51960"/>
                  </a:moveTo>
                  <a:cubicBezTo>
                    <a:pt x="78087" y="51960"/>
                    <a:pt x="73404" y="53918"/>
                    <a:pt x="69103" y="57836"/>
                  </a:cubicBezTo>
                  <a:cubicBezTo>
                    <a:pt x="64803" y="61754"/>
                    <a:pt x="61563" y="67335"/>
                    <a:pt x="59383" y="74582"/>
                  </a:cubicBezTo>
                  <a:cubicBezTo>
                    <a:pt x="57203" y="81828"/>
                    <a:pt x="56113" y="88249"/>
                    <a:pt x="56113" y="93845"/>
                  </a:cubicBezTo>
                  <a:cubicBezTo>
                    <a:pt x="56113" y="101327"/>
                    <a:pt x="57630" y="106835"/>
                    <a:pt x="60664" y="110370"/>
                  </a:cubicBezTo>
                  <a:cubicBezTo>
                    <a:pt x="63698" y="113905"/>
                    <a:pt x="67454" y="115672"/>
                    <a:pt x="71931" y="115672"/>
                  </a:cubicBezTo>
                  <a:cubicBezTo>
                    <a:pt x="75289" y="115672"/>
                    <a:pt x="78441" y="114847"/>
                    <a:pt x="81386" y="113198"/>
                  </a:cubicBezTo>
                  <a:cubicBezTo>
                    <a:pt x="83625" y="112020"/>
                    <a:pt x="85834" y="110164"/>
                    <a:pt x="88014" y="107631"/>
                  </a:cubicBezTo>
                  <a:cubicBezTo>
                    <a:pt x="91136" y="104037"/>
                    <a:pt x="93831" y="98794"/>
                    <a:pt x="96099" y="91901"/>
                  </a:cubicBezTo>
                  <a:cubicBezTo>
                    <a:pt x="98367" y="85009"/>
                    <a:pt x="99501" y="78587"/>
                    <a:pt x="99501" y="72637"/>
                  </a:cubicBezTo>
                  <a:cubicBezTo>
                    <a:pt x="99501" y="65980"/>
                    <a:pt x="97955" y="60870"/>
                    <a:pt x="94862" y="57306"/>
                  </a:cubicBezTo>
                  <a:cubicBezTo>
                    <a:pt x="91769" y="53742"/>
                    <a:pt x="87866" y="51960"/>
                    <a:pt x="83154" y="51960"/>
                  </a:cubicBezTo>
                  <a:close/>
                  <a:moveTo>
                    <a:pt x="90576" y="0"/>
                  </a:moveTo>
                  <a:cubicBezTo>
                    <a:pt x="105422" y="0"/>
                    <a:pt x="118618" y="2887"/>
                    <a:pt x="130165" y="8660"/>
                  </a:cubicBezTo>
                  <a:cubicBezTo>
                    <a:pt x="141711" y="14433"/>
                    <a:pt x="150533" y="22637"/>
                    <a:pt x="156630" y="33270"/>
                  </a:cubicBezTo>
                  <a:cubicBezTo>
                    <a:pt x="162728" y="43904"/>
                    <a:pt x="165776" y="55524"/>
                    <a:pt x="165776" y="68131"/>
                  </a:cubicBezTo>
                  <a:cubicBezTo>
                    <a:pt x="165776" y="83153"/>
                    <a:pt x="161152" y="96732"/>
                    <a:pt x="151903" y="108868"/>
                  </a:cubicBezTo>
                  <a:cubicBezTo>
                    <a:pt x="140297" y="124185"/>
                    <a:pt x="125422" y="131843"/>
                    <a:pt x="107278" y="131843"/>
                  </a:cubicBezTo>
                  <a:cubicBezTo>
                    <a:pt x="102388" y="131843"/>
                    <a:pt x="98706" y="130989"/>
                    <a:pt x="96232" y="129280"/>
                  </a:cubicBezTo>
                  <a:cubicBezTo>
                    <a:pt x="93758" y="127572"/>
                    <a:pt x="92108" y="125068"/>
                    <a:pt x="91283" y="121769"/>
                  </a:cubicBezTo>
                  <a:cubicBezTo>
                    <a:pt x="84332" y="128485"/>
                    <a:pt x="76320" y="131843"/>
                    <a:pt x="67248" y="131843"/>
                  </a:cubicBezTo>
                  <a:cubicBezTo>
                    <a:pt x="57468" y="131843"/>
                    <a:pt x="49353" y="128470"/>
                    <a:pt x="42903" y="121725"/>
                  </a:cubicBezTo>
                  <a:cubicBezTo>
                    <a:pt x="36452" y="114980"/>
                    <a:pt x="33227" y="106011"/>
                    <a:pt x="33227" y="94817"/>
                  </a:cubicBezTo>
                  <a:cubicBezTo>
                    <a:pt x="33227" y="80973"/>
                    <a:pt x="37115" y="68337"/>
                    <a:pt x="44891" y="56908"/>
                  </a:cubicBezTo>
                  <a:cubicBezTo>
                    <a:pt x="54317" y="43005"/>
                    <a:pt x="66393" y="36054"/>
                    <a:pt x="81121" y="36054"/>
                  </a:cubicBezTo>
                  <a:cubicBezTo>
                    <a:pt x="91607" y="36054"/>
                    <a:pt x="99354" y="40060"/>
                    <a:pt x="104362" y="48072"/>
                  </a:cubicBezTo>
                  <a:lnTo>
                    <a:pt x="106571" y="38263"/>
                  </a:lnTo>
                  <a:lnTo>
                    <a:pt x="129900" y="38263"/>
                  </a:lnTo>
                  <a:lnTo>
                    <a:pt x="116556" y="101622"/>
                  </a:lnTo>
                  <a:cubicBezTo>
                    <a:pt x="115732" y="105628"/>
                    <a:pt x="115319" y="108220"/>
                    <a:pt x="115319" y="109398"/>
                  </a:cubicBezTo>
                  <a:cubicBezTo>
                    <a:pt x="115319" y="110871"/>
                    <a:pt x="115658" y="111975"/>
                    <a:pt x="116335" y="112712"/>
                  </a:cubicBezTo>
                  <a:cubicBezTo>
                    <a:pt x="117013" y="113448"/>
                    <a:pt x="117823" y="113816"/>
                    <a:pt x="118765" y="113816"/>
                  </a:cubicBezTo>
                  <a:cubicBezTo>
                    <a:pt x="121593" y="113816"/>
                    <a:pt x="125246" y="112108"/>
                    <a:pt x="129723" y="108691"/>
                  </a:cubicBezTo>
                  <a:cubicBezTo>
                    <a:pt x="135732" y="104214"/>
                    <a:pt x="140592" y="98205"/>
                    <a:pt x="144303" y="90664"/>
                  </a:cubicBezTo>
                  <a:cubicBezTo>
                    <a:pt x="148015" y="83124"/>
                    <a:pt x="149870" y="75318"/>
                    <a:pt x="149870" y="67247"/>
                  </a:cubicBezTo>
                  <a:cubicBezTo>
                    <a:pt x="149870" y="52755"/>
                    <a:pt x="144627" y="40634"/>
                    <a:pt x="134141" y="30884"/>
                  </a:cubicBezTo>
                  <a:cubicBezTo>
                    <a:pt x="123655" y="21134"/>
                    <a:pt x="109016" y="16259"/>
                    <a:pt x="90223" y="16259"/>
                  </a:cubicBezTo>
                  <a:cubicBezTo>
                    <a:pt x="74258" y="16259"/>
                    <a:pt x="60723" y="19514"/>
                    <a:pt x="49618" y="26024"/>
                  </a:cubicBezTo>
                  <a:cubicBezTo>
                    <a:pt x="38514" y="32534"/>
                    <a:pt x="30148" y="41694"/>
                    <a:pt x="24522" y="53506"/>
                  </a:cubicBezTo>
                  <a:cubicBezTo>
                    <a:pt x="18896" y="65318"/>
                    <a:pt x="16083" y="77615"/>
                    <a:pt x="16083" y="90399"/>
                  </a:cubicBezTo>
                  <a:cubicBezTo>
                    <a:pt x="16083" y="102829"/>
                    <a:pt x="19220" y="114140"/>
                    <a:pt x="25494" y="124332"/>
                  </a:cubicBezTo>
                  <a:cubicBezTo>
                    <a:pt x="31768" y="134524"/>
                    <a:pt x="40576" y="141961"/>
                    <a:pt x="51916" y="146645"/>
                  </a:cubicBezTo>
                  <a:cubicBezTo>
                    <a:pt x="63256" y="151328"/>
                    <a:pt x="76232" y="153670"/>
                    <a:pt x="90841" y="153670"/>
                  </a:cubicBezTo>
                  <a:cubicBezTo>
                    <a:pt x="104921" y="153670"/>
                    <a:pt x="117028" y="151711"/>
                    <a:pt x="127160" y="147793"/>
                  </a:cubicBezTo>
                  <a:cubicBezTo>
                    <a:pt x="137293" y="143876"/>
                    <a:pt x="145452" y="137999"/>
                    <a:pt x="151638" y="130164"/>
                  </a:cubicBezTo>
                  <a:lnTo>
                    <a:pt x="170460" y="130164"/>
                  </a:lnTo>
                  <a:cubicBezTo>
                    <a:pt x="164569" y="142123"/>
                    <a:pt x="155526" y="151490"/>
                    <a:pt x="143331" y="158265"/>
                  </a:cubicBezTo>
                  <a:cubicBezTo>
                    <a:pt x="129369" y="166041"/>
                    <a:pt x="112344" y="169929"/>
                    <a:pt x="92255" y="169929"/>
                  </a:cubicBezTo>
                  <a:cubicBezTo>
                    <a:pt x="72815" y="169929"/>
                    <a:pt x="56025" y="166645"/>
                    <a:pt x="41886" y="160076"/>
                  </a:cubicBezTo>
                  <a:cubicBezTo>
                    <a:pt x="27748" y="153508"/>
                    <a:pt x="17232" y="143817"/>
                    <a:pt x="10339" y="131004"/>
                  </a:cubicBezTo>
                  <a:cubicBezTo>
                    <a:pt x="3447" y="118190"/>
                    <a:pt x="0" y="104243"/>
                    <a:pt x="0" y="89162"/>
                  </a:cubicBezTo>
                  <a:cubicBezTo>
                    <a:pt x="0" y="72608"/>
                    <a:pt x="3918" y="57188"/>
                    <a:pt x="11753" y="42902"/>
                  </a:cubicBezTo>
                  <a:cubicBezTo>
                    <a:pt x="19589" y="28616"/>
                    <a:pt x="30310" y="17894"/>
                    <a:pt x="43919" y="10737"/>
                  </a:cubicBezTo>
                  <a:cubicBezTo>
                    <a:pt x="57527" y="3579"/>
                    <a:pt x="73080" y="0"/>
                    <a:pt x="9057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602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72943" cy="91503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Словарная работа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9828" y="1254034"/>
            <a:ext cx="7822877" cy="5408023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Сфера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sharoit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Приспособление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moslama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asbob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moslashish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Устройство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moslama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tuzum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qurilish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joylash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Подключать 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Пользователь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foydalanuvchi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Втянуться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aralashmoq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qo‘shilmoq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Реагировать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sezmoq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sirlanmoq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aloqa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birgalikdagi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ishi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Обходиться (без)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eplamoq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Что подарить на Новый год: Samsung Galaxy Note 20 Ult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3585" r="28908" b="-3585"/>
          <a:stretch/>
        </p:blipFill>
        <p:spPr bwMode="auto">
          <a:xfrm>
            <a:off x="8767483" y="499912"/>
            <a:ext cx="2674736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аджеты в подарок к Новому году: DJI Mavic Air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r="9819"/>
          <a:stretch/>
        </p:blipFill>
        <p:spPr bwMode="auto">
          <a:xfrm>
            <a:off x="6245198" y="-193261"/>
            <a:ext cx="3213847" cy="204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pdb/163339/fa904709-1518-4629-ab08-80ca5896069a/s3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967" y="3606240"/>
            <a:ext cx="35718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01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4376" y="287062"/>
            <a:ext cx="8802189" cy="4341863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Придаточные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определительные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предложения отвечают на вопросы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какой? какая? какое? какие?</a:t>
            </a:r>
          </a:p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Они всегда стоят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слова, которое определяют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Определительные придаточные соединяются с главным при помощи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союзных слов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который, какой, чей, кто, что, когда, куда, где, откуда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главной части может быть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указательное слово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такой, тот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11712" y="2457994"/>
            <a:ext cx="1813786" cy="3567191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69922" y="142877"/>
            <a:ext cx="1141105" cy="101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187823" y="5613975"/>
            <a:ext cx="5914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[…так</a:t>
            </a:r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… ],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</a:t>
            </a:r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…).</a:t>
            </a:r>
            <a:endParaRPr lang="ru-RU" sz="3600" dirty="0"/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2649070" y="5123329"/>
            <a:ext cx="2420471" cy="50068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1965" y="5029200"/>
            <a:ext cx="1569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какой?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7102712" y="4426790"/>
            <a:ext cx="1109109" cy="21263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4434" y="404949"/>
            <a:ext cx="9735671" cy="5525588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Союзное слово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может быть главным или второстепенным членом предложения. Оно стоит в том же роде и числе, что и определяемое слово в главном предложении.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Падеж слова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зависит от слова в придаточной части.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Гаджет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такое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высокотехнологичное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(ср. род), </a:t>
            </a:r>
            <a:r>
              <a:rPr lang="ru-RU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которое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выполнять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несколько функций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[такое устройство], (которое …).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Не все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множ.ч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ru-RU" b="1" i="1" u="dash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которых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(род. п.,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множ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ч.) </a:t>
            </a:r>
            <a:r>
              <a:rPr lang="ru-RU" u="db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имеются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(у кого? – род п.) электронные </a:t>
            </a:r>
            <a:r>
              <a:rPr lang="ru-RU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приборы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обладают техническим складом ума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[… люди, (у которых …), … ].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0019211" y="-19869"/>
            <a:ext cx="1295807" cy="11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210286" y="1666643"/>
            <a:ext cx="1109109" cy="2126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9741934" y="4328526"/>
            <a:ext cx="1109109" cy="2126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573765" y="4306147"/>
            <a:ext cx="1109109" cy="21263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89627" y="451053"/>
            <a:ext cx="9300883" cy="219456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Зависимая часть со словом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чей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может относиться только к одушевлённому существительному.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i="1" u="wavy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чьи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интересы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совпадают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всегда </a:t>
            </a:r>
            <a:r>
              <a:rPr lang="ru-RU" u="db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договорятся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[люди, (чьи …), … ].</a:t>
            </a:r>
          </a:p>
          <a:p>
            <a:endParaRPr lang="ru-RU" dirty="0"/>
          </a:p>
        </p:txBody>
      </p:sp>
      <p:pic>
        <p:nvPicPr>
          <p:cNvPr id="5" name="Picture 2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5296" y="2990363"/>
            <a:ext cx="1813786" cy="3567191"/>
          </a:xfrm>
          <a:prstGeom prst="rect">
            <a:avLst/>
          </a:prstGeom>
          <a:noFill/>
        </p:spPr>
      </p:pic>
      <p:pic>
        <p:nvPicPr>
          <p:cNvPr id="4" name="Picture 2" descr="https://videouroki.net/videouroki/conspekty/rus9k/20-slozhnopodchiniennyie-priedlozhieniia-s-pridatochnymi-opriedielitiel-nymi.files/image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088" y="2991396"/>
            <a:ext cx="6480992" cy="356615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-124438"/>
            <a:ext cx="1295807" cy="11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8677634" y="779483"/>
            <a:ext cx="1109109" cy="2126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9589227" y="691636"/>
            <a:ext cx="1109109" cy="21263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6414" y="239229"/>
            <a:ext cx="5405717" cy="6837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Упражнение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0306" y="867337"/>
            <a:ext cx="10797988" cy="182879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Объясните названия новых электронных устройств, составив сложные предложения. Правильно употребите союзное слово. Придумайте свои варианты толкования названий гаджетов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10106284"/>
              </p:ext>
            </p:extLst>
          </p:nvPr>
        </p:nvGraphicFramePr>
        <p:xfrm>
          <a:off x="309282" y="2514600"/>
          <a:ext cx="11725837" cy="392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3365"/>
                <a:gridCol w="1824822"/>
                <a:gridCol w="5167650"/>
              </a:tblGrid>
              <a:tr h="3913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Ноутбук – это портативный плоский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компьютер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Аудиоплейер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это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устройство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Иконка – это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картинка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экране компьютера, 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Гаджеты – небольшие электронные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приборы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…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70" marR="584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который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которая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которое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которые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70" marR="584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помогает пользователю найти нужный файл.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воспроизводит звук.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облегчают нашу жизнь.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имеет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жидкокристалли-ческий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дисплей.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70" marR="584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Аудиоплеер — Векторное изображение © djv #29989105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0" t="20385" r="14243" b="25164"/>
          <a:stretch/>
        </p:blipFill>
        <p:spPr bwMode="auto">
          <a:xfrm>
            <a:off x="5069645" y="5047724"/>
            <a:ext cx="1766858" cy="13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Запутались в отношениях – De Fac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509" y="5047724"/>
            <a:ext cx="1212399" cy="121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-228007"/>
            <a:ext cx="1295807" cy="11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1228294" y="275630"/>
            <a:ext cx="1109109" cy="21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64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2224" y="255866"/>
            <a:ext cx="3890554" cy="100647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Проверьте!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1811" y="1655808"/>
            <a:ext cx="9115698" cy="4351338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Ноутбук – это портативный плоский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компьютер, который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имеет жидкокристаллический дисплей.</a:t>
            </a:r>
          </a:p>
          <a:p>
            <a:pPr marL="0" indent="0">
              <a:buNone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Аудиоплейер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это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устройство, которое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воспроизводит звук.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Иконка – это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картинка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 экране компьютера,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помогает пользователю найти нужный файл.</a:t>
            </a:r>
          </a:p>
          <a:p>
            <a:pPr marL="0" indent="0">
              <a:buNone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Гаджеты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небольшие электронные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приборы, которые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облегчают нашу жизнь.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t="8595" r="10000" b="38480"/>
          <a:stretch/>
        </p:blipFill>
        <p:spPr bwMode="auto">
          <a:xfrm>
            <a:off x="125353" y="255494"/>
            <a:ext cx="1295807" cy="88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Современные ноутбук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552" y="346891"/>
            <a:ext cx="286702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Иконки социальных сетей и мессенджеров (.Ai + .Psd + .Png) скачать  бесплатно | GraphicsLa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8" r="50331" b="70117"/>
          <a:stretch/>
        </p:blipFill>
        <p:spPr bwMode="auto">
          <a:xfrm>
            <a:off x="4899660" y="345510"/>
            <a:ext cx="1195691" cy="107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Иконки социальных сетей и мессенджеров (.Ai + .Psd + .Png) скачать  бесплатно | GraphicsLa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6" t="-681" r="16814" b="65432"/>
          <a:stretch/>
        </p:blipFill>
        <p:spPr bwMode="auto">
          <a:xfrm>
            <a:off x="7264437" y="346126"/>
            <a:ext cx="1183587" cy="130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Иконки социальных сетей и мессенджеров (.Ai + .Psd + .Png) скачать  бесплатно | GraphicsLa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3" t="71208" r="32952" b="1"/>
          <a:stretch/>
        </p:blipFill>
        <p:spPr bwMode="auto">
          <a:xfrm>
            <a:off x="5978649" y="289396"/>
            <a:ext cx="1390386" cy="11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9817777" y="3253365"/>
            <a:ext cx="1436377" cy="27537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432" y="182564"/>
            <a:ext cx="3277772" cy="506753"/>
          </a:xfrm>
        </p:spPr>
        <p:txBody>
          <a:bodyPr>
            <a:normAutofit fontScale="90000"/>
          </a:bodyPr>
          <a:lstStyle/>
          <a:p>
            <a:r>
              <a:rPr lang="ru-RU" dirty="0"/>
              <a:t>Упражнение 2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83213" y="689317"/>
            <a:ext cx="11108787" cy="130829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Расскажите о новинках техники, дополнив предложения словами для справок и союзным словом </a:t>
            </a:r>
            <a:r>
              <a:rPr lang="ru-RU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который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в нужной форме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Образец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: Бытовой </a:t>
            </a:r>
            <a:r>
              <a:rPr lang="ru-RU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прибор, который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помогает смешивать, сбивать кремы, коктейли, называют </a:t>
            </a:r>
            <a:r>
              <a:rPr lang="ru-RU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миксером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9490" y="2124222"/>
            <a:ext cx="11882510" cy="454386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Приспособление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 автомобилях, …. очень не любят работники дорожной инспекции, называется … . </a:t>
            </a: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. Простое и недорогое устройство, … обеспечит безопасность вашего дома, - это … . </a:t>
            </a: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. Путешественники, … хотят легко найти дорогу в незнакомой местности, должны приобрести … . </a:t>
            </a: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4. Хозяйка, … желает быстро приготовить ужин, пользуется … . </a:t>
            </a: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. Люди, … любят бутерброды на хрустящих поджаренных ломтиках хлеба,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могут обойтись без … . </a:t>
            </a: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 для справок: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навигатор, антирадар, камера видеонаблюдения, тостер,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микроволновка.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40623" y="0"/>
            <a:ext cx="1295807" cy="11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39185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1382</Words>
  <Application>Microsoft Office PowerPoint</Application>
  <PresentationFormat>Широкоэкранный</PresentationFormat>
  <Paragraphs>127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맑은 고딕</vt:lpstr>
      <vt:lpstr>SimHei</vt:lpstr>
      <vt:lpstr>Arial</vt:lpstr>
      <vt:lpstr>Calibri</vt:lpstr>
      <vt:lpstr>Calibri Light</vt:lpstr>
      <vt:lpstr>Тема Office</vt:lpstr>
      <vt:lpstr>Русский язык</vt:lpstr>
      <vt:lpstr>Сегодня на уроке</vt:lpstr>
      <vt:lpstr>Словарная работа</vt:lpstr>
      <vt:lpstr>Презентация PowerPoint</vt:lpstr>
      <vt:lpstr>Презентация PowerPoint</vt:lpstr>
      <vt:lpstr>Презентация PowerPoint</vt:lpstr>
      <vt:lpstr>Упражнение 1</vt:lpstr>
      <vt:lpstr>Проверьте!</vt:lpstr>
      <vt:lpstr>Упражнение 2 </vt:lpstr>
      <vt:lpstr>Проверьте!</vt:lpstr>
      <vt:lpstr>Упражнение 3</vt:lpstr>
      <vt:lpstr>Проверим!</vt:lpstr>
      <vt:lpstr>Проверим!</vt:lpstr>
      <vt:lpstr>Проверим!</vt:lpstr>
      <vt:lpstr>Проверим!</vt:lpstr>
      <vt:lpstr>Упражнение 4</vt:lpstr>
      <vt:lpstr>Презентация PowerPoint</vt:lpstr>
      <vt:lpstr>Презентация PowerPoint</vt:lpstr>
      <vt:lpstr>Презентация PowerPoint</vt:lpstr>
      <vt:lpstr>Упражнение 7. Проверьте!</vt:lpstr>
      <vt:lpstr>Мозговой штурм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60</cp:revision>
  <dcterms:created xsi:type="dcterms:W3CDTF">2018-08-03T11:59:51Z</dcterms:created>
  <dcterms:modified xsi:type="dcterms:W3CDTF">2021-01-25T02:47:36Z</dcterms:modified>
</cp:coreProperties>
</file>