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2" r:id="rId3"/>
    <p:sldId id="284" r:id="rId4"/>
    <p:sldId id="285" r:id="rId5"/>
    <p:sldId id="269" r:id="rId6"/>
    <p:sldId id="265" r:id="rId7"/>
    <p:sldId id="264" r:id="rId8"/>
    <p:sldId id="266" r:id="rId9"/>
    <p:sldId id="267" r:id="rId10"/>
    <p:sldId id="274" r:id="rId11"/>
    <p:sldId id="272" r:id="rId12"/>
    <p:sldId id="286" r:id="rId13"/>
    <p:sldId id="287" r:id="rId14"/>
    <p:sldId id="290" r:id="rId15"/>
    <p:sldId id="291" r:id="rId16"/>
    <p:sldId id="289" r:id="rId17"/>
    <p:sldId id="292" r:id="rId18"/>
    <p:sldId id="275" r:id="rId19"/>
    <p:sldId id="276" r:id="rId20"/>
    <p:sldId id="277" r:id="rId21"/>
    <p:sldId id="293" r:id="rId22"/>
    <p:sldId id="294" r:id="rId23"/>
    <p:sldId id="295" r:id="rId24"/>
    <p:sldId id="297" r:id="rId25"/>
    <p:sldId id="296" r:id="rId26"/>
    <p:sldId id="278" r:id="rId27"/>
    <p:sldId id="279" r:id="rId28"/>
    <p:sldId id="298" r:id="rId29"/>
    <p:sldId id="300" r:id="rId30"/>
    <p:sldId id="301" r:id="rId31"/>
    <p:sldId id="302" r:id="rId32"/>
    <p:sldId id="299" r:id="rId33"/>
    <p:sldId id="280" r:id="rId34"/>
    <p:sldId id="303" r:id="rId35"/>
    <p:sldId id="304" r:id="rId36"/>
    <p:sldId id="305" r:id="rId37"/>
    <p:sldId id="307" r:id="rId38"/>
    <p:sldId id="281" r:id="rId39"/>
    <p:sldId id="308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 с придаточными причины и 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следствия,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строить сложные предложения. 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потому что, так как,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благодаря тому что, из-за того что;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поэтому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ScaleY="121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4B03888A-9AD9-4BAC-81C9-60F63AF3A8E9}" type="presOf" srcId="{A03C0B7C-1F71-4E32-B7FC-D66AF599A410}" destId="{9DEB7F40-556C-4390-B584-65C54E6AC046}" srcOrd="0" destOrd="0" presId="urn:microsoft.com/office/officeart/2005/8/layout/chevron2"/>
    <dgm:cxn modelId="{D89C3E5D-AB09-4EFF-BF86-276BA56D3755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CBB62AC3-8775-40BF-ADEE-ADCD301E95EB}" type="presOf" srcId="{6BEDC9AA-044B-4694-8FA0-8107459DC424}" destId="{8045056B-CD9B-4059-AB9C-86B8C49B6E62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CDD1EA90-67C2-4449-B83A-1C1947DD70B9}" type="presOf" srcId="{474E01CD-F9F2-47D5-9D2D-F4C63AEB8F65}" destId="{B1A82AB5-47EE-4BD1-87CB-05D65D7584D0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396D5F49-0C51-46CC-B97D-A68D1090FC6C}" type="presOf" srcId="{D97BF2C5-FB17-4B76-A402-D8BEAAD05F1E}" destId="{AE15F480-BDEE-418D-B930-0549AD3EECB1}" srcOrd="0" destOrd="0" presId="urn:microsoft.com/office/officeart/2005/8/layout/chevron2"/>
    <dgm:cxn modelId="{F74957AF-9728-4A91-8942-848DE409BD8C}" type="presOf" srcId="{E4A7F104-563F-4CEF-BEF0-5C9E06846CBC}" destId="{1EECFA49-E099-49ED-B7B0-03C9F59B92DE}" srcOrd="0" destOrd="0" presId="urn:microsoft.com/office/officeart/2005/8/layout/chevron2"/>
    <dgm:cxn modelId="{A0ACE60E-83CE-40B5-BEC6-C360CAA0D06F}" type="presOf" srcId="{331D6E7D-B326-4993-B69C-9AFA1C5BF96F}" destId="{50D2D7DE-5A40-4F1C-9143-D112BE76AF74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F795C314-7B6B-4F20-9CCF-28B9CF3AC5B3}" type="presParOf" srcId="{50D2D7DE-5A40-4F1C-9143-D112BE76AF74}" destId="{8D9A0064-2DE8-41EA-992F-1C7D4E5341D1}" srcOrd="0" destOrd="0" presId="urn:microsoft.com/office/officeart/2005/8/layout/chevron2"/>
    <dgm:cxn modelId="{D1121287-B765-4037-BDC1-1DC0DEB9158D}" type="presParOf" srcId="{8D9A0064-2DE8-41EA-992F-1C7D4E5341D1}" destId="{9DEB7F40-556C-4390-B584-65C54E6AC046}" srcOrd="0" destOrd="0" presId="urn:microsoft.com/office/officeart/2005/8/layout/chevron2"/>
    <dgm:cxn modelId="{183F1480-CC3D-4520-8B5F-7F8A0A3A6392}" type="presParOf" srcId="{8D9A0064-2DE8-41EA-992F-1C7D4E5341D1}" destId="{1EECFA49-E099-49ED-B7B0-03C9F59B92DE}" srcOrd="1" destOrd="0" presId="urn:microsoft.com/office/officeart/2005/8/layout/chevron2"/>
    <dgm:cxn modelId="{E7611ED2-C879-4306-9353-A93A8A46DC33}" type="presParOf" srcId="{50D2D7DE-5A40-4F1C-9143-D112BE76AF74}" destId="{F423717B-52BC-4D5E-ACD2-FC8FAA5AB549}" srcOrd="1" destOrd="0" presId="urn:microsoft.com/office/officeart/2005/8/layout/chevron2"/>
    <dgm:cxn modelId="{779DF2A1-71BC-4ED6-9FA2-31892D3E302F}" type="presParOf" srcId="{50D2D7DE-5A40-4F1C-9143-D112BE76AF74}" destId="{39A95DF5-04B0-43BD-9771-A90E5FE350DF}" srcOrd="2" destOrd="0" presId="urn:microsoft.com/office/officeart/2005/8/layout/chevron2"/>
    <dgm:cxn modelId="{F05BDB51-18A6-48D1-B6D2-8720D260714A}" type="presParOf" srcId="{39A95DF5-04B0-43BD-9771-A90E5FE350DF}" destId="{420A8239-7AED-4AB0-908E-6E272669F6A9}" srcOrd="0" destOrd="0" presId="urn:microsoft.com/office/officeart/2005/8/layout/chevron2"/>
    <dgm:cxn modelId="{E8D3EEF5-F1B4-4839-8818-B01A740461E6}" type="presParOf" srcId="{39A95DF5-04B0-43BD-9771-A90E5FE350DF}" destId="{8045056B-CD9B-4059-AB9C-86B8C49B6E62}" srcOrd="1" destOrd="0" presId="urn:microsoft.com/office/officeart/2005/8/layout/chevron2"/>
    <dgm:cxn modelId="{D4D6E459-B203-442D-A182-5C70917942EF}" type="presParOf" srcId="{50D2D7DE-5A40-4F1C-9143-D112BE76AF74}" destId="{F0DE8A2F-67BE-4A33-8B04-C257AA172DDE}" srcOrd="3" destOrd="0" presId="urn:microsoft.com/office/officeart/2005/8/layout/chevron2"/>
    <dgm:cxn modelId="{6ABF13EE-202F-4E44-BC38-09E7208ADF5C}" type="presParOf" srcId="{50D2D7DE-5A40-4F1C-9143-D112BE76AF74}" destId="{F20D8B40-1DAF-4661-A31A-B5FF80B024BB}" srcOrd="4" destOrd="0" presId="urn:microsoft.com/office/officeart/2005/8/layout/chevron2"/>
    <dgm:cxn modelId="{10223730-1D9E-49C0-9437-6C13EEB09F13}" type="presParOf" srcId="{F20D8B40-1DAF-4661-A31A-B5FF80B024BB}" destId="{AE15F480-BDEE-418D-B930-0549AD3EECB1}" srcOrd="0" destOrd="0" presId="urn:microsoft.com/office/officeart/2005/8/layout/chevron2"/>
    <dgm:cxn modelId="{71F63180-A13A-41E4-A0EE-9FCF19B6694F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 с придаточными причины и </a:t>
          </a:r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следствия,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союзы. 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потому что, так как, постольку; поэтому, так что, вследствие чего,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360E8482-4A77-42B7-920C-5958E4B9AFB8}" type="presOf" srcId="{331D6E7D-B326-4993-B69C-9AFA1C5BF96F}" destId="{50D2D7DE-5A40-4F1C-9143-D112BE76AF74}" srcOrd="0" destOrd="0" presId="urn:microsoft.com/office/officeart/2005/8/layout/chevron2"/>
    <dgm:cxn modelId="{428F3B51-C19E-4336-8886-366E9781CC42}" type="presOf" srcId="{A7476718-B393-492D-A8E5-A3720C315562}" destId="{420A8239-7AED-4AB0-908E-6E272669F6A9}" srcOrd="0" destOrd="0" presId="urn:microsoft.com/office/officeart/2005/8/layout/chevron2"/>
    <dgm:cxn modelId="{D7FCA1B8-C9C7-4219-A5D7-137F381FD64D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099DFB6A-A229-48ED-AADB-0A3C7817F200}" type="presOf" srcId="{474E01CD-F9F2-47D5-9D2D-F4C63AEB8F65}" destId="{B1A82AB5-47EE-4BD1-87CB-05D65D7584D0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2922B7CF-0569-4D26-BC6D-03D06A875580}" type="presOf" srcId="{D97BF2C5-FB17-4B76-A402-D8BEAAD05F1E}" destId="{AE15F480-BDEE-418D-B930-0549AD3EECB1}" srcOrd="0" destOrd="0" presId="urn:microsoft.com/office/officeart/2005/8/layout/chevron2"/>
    <dgm:cxn modelId="{04F6561F-589C-48B8-857E-BB776D1FB538}" type="presOf" srcId="{A03C0B7C-1F71-4E32-B7FC-D66AF599A410}" destId="{9DEB7F40-556C-4390-B584-65C54E6AC046}" srcOrd="0" destOrd="0" presId="urn:microsoft.com/office/officeart/2005/8/layout/chevron2"/>
    <dgm:cxn modelId="{3E9246DC-51EE-4ACB-BB06-DEFDA125B76D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8F343DF3-4D69-45B7-AE68-2CB4F44877CE}" type="presParOf" srcId="{50D2D7DE-5A40-4F1C-9143-D112BE76AF74}" destId="{8D9A0064-2DE8-41EA-992F-1C7D4E5341D1}" srcOrd="0" destOrd="0" presId="urn:microsoft.com/office/officeart/2005/8/layout/chevron2"/>
    <dgm:cxn modelId="{FA1443A6-5089-4007-9C2D-23A751F30526}" type="presParOf" srcId="{8D9A0064-2DE8-41EA-992F-1C7D4E5341D1}" destId="{9DEB7F40-556C-4390-B584-65C54E6AC046}" srcOrd="0" destOrd="0" presId="urn:microsoft.com/office/officeart/2005/8/layout/chevron2"/>
    <dgm:cxn modelId="{0A97F5B2-1A92-4381-B893-BBE8EA2C76B5}" type="presParOf" srcId="{8D9A0064-2DE8-41EA-992F-1C7D4E5341D1}" destId="{1EECFA49-E099-49ED-B7B0-03C9F59B92DE}" srcOrd="1" destOrd="0" presId="urn:microsoft.com/office/officeart/2005/8/layout/chevron2"/>
    <dgm:cxn modelId="{C587E80B-D9EB-4FC2-95E4-BCBEB573346B}" type="presParOf" srcId="{50D2D7DE-5A40-4F1C-9143-D112BE76AF74}" destId="{F423717B-52BC-4D5E-ACD2-FC8FAA5AB549}" srcOrd="1" destOrd="0" presId="urn:microsoft.com/office/officeart/2005/8/layout/chevron2"/>
    <dgm:cxn modelId="{15417D6C-1B1F-4EAA-A072-685DD5AB01DF}" type="presParOf" srcId="{50D2D7DE-5A40-4F1C-9143-D112BE76AF74}" destId="{39A95DF5-04B0-43BD-9771-A90E5FE350DF}" srcOrd="2" destOrd="0" presId="urn:microsoft.com/office/officeart/2005/8/layout/chevron2"/>
    <dgm:cxn modelId="{91A8E6FB-7524-4D67-B58A-8ABAD79A63F1}" type="presParOf" srcId="{39A95DF5-04B0-43BD-9771-A90E5FE350DF}" destId="{420A8239-7AED-4AB0-908E-6E272669F6A9}" srcOrd="0" destOrd="0" presId="urn:microsoft.com/office/officeart/2005/8/layout/chevron2"/>
    <dgm:cxn modelId="{08C8C2E7-D8E2-4040-8FE5-88A08AED9791}" type="presParOf" srcId="{39A95DF5-04B0-43BD-9771-A90E5FE350DF}" destId="{8045056B-CD9B-4059-AB9C-86B8C49B6E62}" srcOrd="1" destOrd="0" presId="urn:microsoft.com/office/officeart/2005/8/layout/chevron2"/>
    <dgm:cxn modelId="{55812A8A-4CE8-49A9-882C-92ABBB07964A}" type="presParOf" srcId="{50D2D7DE-5A40-4F1C-9143-D112BE76AF74}" destId="{F0DE8A2F-67BE-4A33-8B04-C257AA172DDE}" srcOrd="3" destOrd="0" presId="urn:microsoft.com/office/officeart/2005/8/layout/chevron2"/>
    <dgm:cxn modelId="{FC31884C-9274-4CF5-8434-E502339D71FE}" type="presParOf" srcId="{50D2D7DE-5A40-4F1C-9143-D112BE76AF74}" destId="{F20D8B40-1DAF-4661-A31A-B5FF80B024BB}" srcOrd="4" destOrd="0" presId="urn:microsoft.com/office/officeart/2005/8/layout/chevron2"/>
    <dgm:cxn modelId="{8649CE3A-29EC-4013-8ED6-6B455B9BC78E}" type="presParOf" srcId="{F20D8B40-1DAF-4661-A31A-B5FF80B024BB}" destId="{AE15F480-BDEE-418D-B930-0549AD3EECB1}" srcOrd="0" destOrd="0" presId="urn:microsoft.com/office/officeart/2005/8/layout/chevron2"/>
    <dgm:cxn modelId="{DA6C8D01-8101-4DDB-8E61-9ECA40F15860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32600" y="235219"/>
          <a:ext cx="1550671" cy="108547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</a:t>
          </a:r>
          <a:endParaRPr lang="ru-RU" sz="3000" kern="1200" dirty="0"/>
        </a:p>
      </dsp:txBody>
      <dsp:txXfrm rot="-5400000">
        <a:off x="1" y="545353"/>
        <a:ext cx="1085470" cy="465201"/>
      </dsp:txXfrm>
    </dsp:sp>
    <dsp:sp modelId="{1EECFA49-E099-49ED-B7B0-03C9F59B92DE}">
      <dsp:nvSpPr>
        <dsp:cNvPr id="0" name=""/>
        <dsp:cNvSpPr/>
      </dsp:nvSpPr>
      <dsp:spPr>
        <a:xfrm rot="5400000">
          <a:off x="4982481" y="-3894391"/>
          <a:ext cx="1007936" cy="8801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 с придаточными причины и 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следствия,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85471" y="51822"/>
        <a:ext cx="8752755" cy="909530"/>
      </dsp:txXfrm>
    </dsp:sp>
    <dsp:sp modelId="{420A8239-7AED-4AB0-908E-6E272669F6A9}">
      <dsp:nvSpPr>
        <dsp:cNvPr id="0" name=""/>
        <dsp:cNvSpPr/>
      </dsp:nvSpPr>
      <dsp:spPr>
        <a:xfrm rot="5400000">
          <a:off x="-232600" y="1704440"/>
          <a:ext cx="1550671" cy="1085470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2</a:t>
          </a:r>
          <a:endParaRPr lang="ru-RU" sz="3000" kern="1200" dirty="0"/>
        </a:p>
      </dsp:txBody>
      <dsp:txXfrm rot="-5400000">
        <a:off x="1" y="2014574"/>
        <a:ext cx="1085470" cy="465201"/>
      </dsp:txXfrm>
    </dsp:sp>
    <dsp:sp modelId="{8045056B-CD9B-4059-AB9C-86B8C49B6E62}">
      <dsp:nvSpPr>
        <dsp:cNvPr id="0" name=""/>
        <dsp:cNvSpPr/>
      </dsp:nvSpPr>
      <dsp:spPr>
        <a:xfrm rot="5400000">
          <a:off x="4874561" y="-2425171"/>
          <a:ext cx="1223776" cy="8801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sz="26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потому что, так как, </a:t>
          </a:r>
          <a:r>
            <a:rPr lang="ru-RU" sz="26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благодаря тому что, из-за того что; </a:t>
          </a:r>
          <a:r>
            <a:rPr lang="ru-RU" sz="26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поэтому</a:t>
          </a:r>
          <a:r>
            <a:rPr lang="ru-RU" sz="26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85470" y="1423660"/>
        <a:ext cx="8742218" cy="1104296"/>
      </dsp:txXfrm>
    </dsp:sp>
    <dsp:sp modelId="{AE15F480-BDEE-418D-B930-0549AD3EECB1}">
      <dsp:nvSpPr>
        <dsp:cNvPr id="0" name=""/>
        <dsp:cNvSpPr/>
      </dsp:nvSpPr>
      <dsp:spPr>
        <a:xfrm rot="5400000">
          <a:off x="-232600" y="3065740"/>
          <a:ext cx="1550671" cy="1085470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3</a:t>
          </a:r>
          <a:endParaRPr lang="ru-RU" sz="3000" kern="1200" dirty="0"/>
        </a:p>
      </dsp:txBody>
      <dsp:txXfrm rot="-5400000">
        <a:off x="1" y="3375874"/>
        <a:ext cx="1085470" cy="465201"/>
      </dsp:txXfrm>
    </dsp:sp>
    <dsp:sp modelId="{B1A82AB5-47EE-4BD1-87CB-05D65D7584D0}">
      <dsp:nvSpPr>
        <dsp:cNvPr id="0" name=""/>
        <dsp:cNvSpPr/>
      </dsp:nvSpPr>
      <dsp:spPr>
        <a:xfrm rot="5400000">
          <a:off x="4982481" y="-1063870"/>
          <a:ext cx="1007936" cy="8801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строить сложные предложения. 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85471" y="2882343"/>
        <a:ext cx="8752755" cy="909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981116" y="-3931735"/>
          <a:ext cx="972460" cy="884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 с придаточными причины и </a:t>
          </a: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следствия,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4" y="49589"/>
        <a:ext cx="8792692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981116" y="-2631029"/>
          <a:ext cx="972460" cy="884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</a:t>
          </a:r>
          <a:r>
            <a:rPr lang="ru-RU" sz="26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потому что, так как, постольку; поэтому, так что, вследствие чего,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4" y="1350295"/>
        <a:ext cx="8792692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981116" y="-1330324"/>
          <a:ext cx="972460" cy="884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союзы. 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4" y="2651000"/>
        <a:ext cx="8792692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Сложные предложения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 придаточными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причины и </a:t>
            </a:r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следствия (1)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фото 11\o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8271" y="3465799"/>
            <a:ext cx="4371123" cy="3220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690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videouroki.net/videouroki/conspekty/rus9k/23-slozhnopodchiniennyie-priedlozhieniia-s-pridatochnymi-prichiny-tsieli-sliedstviia.files/image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9360" y="3842430"/>
            <a:ext cx="5781648" cy="30155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s://videouroki.net/videouroki/conspekty/rus9k/23-slozhnopodchiniennyie-priedlozhieniia-s-pridatochnymi-prichiny-tsieli-sliedstviia.files/image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657" y="278355"/>
            <a:ext cx="6398273" cy="347337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4"/>
          <a:srcRect l="49643"/>
          <a:stretch>
            <a:fillRect/>
          </a:stretch>
        </p:blipFill>
        <p:spPr bwMode="auto">
          <a:xfrm>
            <a:off x="6850184" y="1374886"/>
            <a:ext cx="1685109" cy="2376843"/>
          </a:xfrm>
          <a:prstGeom prst="rect">
            <a:avLst/>
          </a:prstGeom>
          <a:noFill/>
        </p:spPr>
      </p:pic>
      <p:pic>
        <p:nvPicPr>
          <p:cNvPr id="6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4"/>
          <a:srcRect r="45357"/>
          <a:stretch>
            <a:fillRect/>
          </a:stretch>
        </p:blipFill>
        <p:spPr bwMode="auto">
          <a:xfrm>
            <a:off x="1608814" y="4214371"/>
            <a:ext cx="1920240" cy="2496063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811691" y="4214371"/>
            <a:ext cx="1412732" cy="27084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2732" y="224191"/>
            <a:ext cx="2886635" cy="95422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2023" y="701303"/>
            <a:ext cx="8803342" cy="58118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возникнуть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превратиться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загрязнение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ifloslanish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воздействие (влияние)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угроза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tahdid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окружающая среда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рациональный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aqlga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необратимый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qaytarilmas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целенаправленный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благоприятный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qo‘lay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3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66515" y="2497831"/>
            <a:ext cx="1259070" cy="3704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436" y="257550"/>
            <a:ext cx="10515600" cy="6434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8" y="900954"/>
            <a:ext cx="8229601" cy="5741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Экология как биологическая наука возникла во второй половине 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 века. В ХХ веке она превратилась в общественную науку,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это время воздействие человека на природу резко усилилось. Стремительное развитие научно-технического прогресса вызвало необратимые изменения в природе,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наше время угроза окружающей среде приняла глобальный характер. Индустриально развитые государства хотят сохранить свои природные богатства,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вывозят «грязную технологию» в другие регионы. Слабо развитые страны,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из-за того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нерационально используют природные ресурсы, сталкиваются с экологическими проблемами.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525435" y="1519517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525435" y="4858870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8525435" y="2942972"/>
            <a:ext cx="3352800" cy="1077218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из этого следует?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811691" y="4702629"/>
            <a:ext cx="1158056" cy="22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09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4447" y="252318"/>
            <a:ext cx="8157882" cy="6229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Населению необходимы экологические знания,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поскольку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человек не должен нарушать гармонию общества и природы, когда целенаправленно меняет окружающую среду.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Сегодня в разных уголках планеты растёт общественно-политическое движение против загрязнения окружающей среды,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так как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глобальное потепление климата, развитие технологии, неконтролируемый рост населения, промышленные обходы и бытовой мусор грозят катастрофой. Участники движения «зелёных» - видные учёные, молодёжь и те люди, которым дорога наша Земля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8807823" y="524435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552329" y="2635623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Маме\Учительская деятельность\школа\учебник 11 класс\11 класс ЮЮ в печать\фото 11\16c-_1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5812" y="4208929"/>
            <a:ext cx="3916794" cy="264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934550" y="1109210"/>
            <a:ext cx="1158056" cy="22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75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udents group smiling and standing together. four people Students first  day of college. Cartoon illustrated vector isolated on white background. -  Buy this stock vector and explore similar vectors at Adobe Stock |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84" b="6119"/>
          <a:stretch/>
        </p:blipFill>
        <p:spPr bwMode="auto">
          <a:xfrm flipH="1">
            <a:off x="8621485" y="1651720"/>
            <a:ext cx="2235200" cy="471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udents group smiling and standing together. four people Students first  day of college. Cartoon illustrated vector isolated on white background. -  Buy this stock vector and explore similar vectors at Adobe Stock |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3" r="32631" b="6119"/>
          <a:stretch/>
        </p:blipFill>
        <p:spPr bwMode="auto">
          <a:xfrm flipH="1">
            <a:off x="1774356" y="1525170"/>
            <a:ext cx="1183996" cy="436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2584731" y="376519"/>
            <a:ext cx="4450976" cy="1694328"/>
          </a:xfrm>
          <a:prstGeom prst="wedgeRoundRectCallout">
            <a:avLst>
              <a:gd name="adj1" fmla="val -40773"/>
              <a:gd name="adj2" fmla="val 7123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Почему экология превратилась в общественную науку? </a:t>
            </a:r>
          </a:p>
          <a:p>
            <a:endParaRPr lang="ru-RU" dirty="0"/>
          </a:p>
        </p:txBody>
      </p:sp>
      <p:sp>
        <p:nvSpPr>
          <p:cNvPr id="8" name="Объект 3"/>
          <p:cNvSpPr>
            <a:spLocks noGrp="1"/>
          </p:cNvSpPr>
          <p:nvPr>
            <p:ph sz="half" idx="2"/>
          </p:nvPr>
        </p:nvSpPr>
        <p:spPr>
          <a:xfrm>
            <a:off x="3939988" y="2289861"/>
            <a:ext cx="4450976" cy="1694328"/>
          </a:xfrm>
          <a:prstGeom prst="wedgeRoundRectCallout">
            <a:avLst>
              <a:gd name="adj1" fmla="val 56508"/>
              <a:gd name="adj2" fmla="val -28770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 ХХ веке воздействие человека на природу резко усилилось.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859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4" t="46133" r="2646" b="9531"/>
          <a:stretch/>
        </p:blipFill>
        <p:spPr bwMode="auto">
          <a:xfrm>
            <a:off x="8518356" y="1738075"/>
            <a:ext cx="2406317" cy="459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4" t="47167" r="37380" b="10335"/>
          <a:stretch/>
        </p:blipFill>
        <p:spPr bwMode="auto">
          <a:xfrm flipH="1">
            <a:off x="1700462" y="2070847"/>
            <a:ext cx="1669247" cy="434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3"/>
          <p:cNvSpPr>
            <a:spLocks noGrp="1"/>
          </p:cNvSpPr>
          <p:nvPr>
            <p:ph sz="half" idx="2"/>
          </p:nvPr>
        </p:nvSpPr>
        <p:spPr>
          <a:xfrm>
            <a:off x="2584731" y="376519"/>
            <a:ext cx="4450976" cy="1694328"/>
          </a:xfrm>
          <a:prstGeom prst="wedgeRoundRectCallout">
            <a:avLst>
              <a:gd name="adj1" fmla="val -40773"/>
              <a:gd name="adj2" fmla="val 7123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з-за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того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нерационально используют природные ресурсы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half" idx="2"/>
          </p:nvPr>
        </p:nvSpPr>
        <p:spPr>
          <a:xfrm>
            <a:off x="4469378" y="2342852"/>
            <a:ext cx="4450976" cy="1694328"/>
          </a:xfrm>
          <a:prstGeom prst="wedgeRoundRectCallout">
            <a:avLst>
              <a:gd name="adj1" fmla="val 56508"/>
              <a:gd name="adj2" fmla="val -28770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многие страны сталкиваются с экологическими проблемами?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967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6" t="1149" r="59889" b="51192"/>
          <a:stretch/>
        </p:blipFill>
        <p:spPr bwMode="auto">
          <a:xfrm>
            <a:off x="1076082" y="1985651"/>
            <a:ext cx="2886318" cy="46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6" t="47550" r="62732" b="9843"/>
          <a:stretch/>
        </p:blipFill>
        <p:spPr bwMode="auto">
          <a:xfrm flipH="1">
            <a:off x="8529167" y="2259793"/>
            <a:ext cx="2835519" cy="435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3"/>
          <p:cNvSpPr>
            <a:spLocks noGrp="1"/>
          </p:cNvSpPr>
          <p:nvPr>
            <p:ph sz="half" idx="2"/>
          </p:nvPr>
        </p:nvSpPr>
        <p:spPr>
          <a:xfrm>
            <a:off x="2584731" y="376519"/>
            <a:ext cx="4450976" cy="1694328"/>
          </a:xfrm>
          <a:prstGeom prst="wedgeRoundRectCallout">
            <a:avLst>
              <a:gd name="adj1" fmla="val -40773"/>
              <a:gd name="adj2" fmla="val 7123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 планете растет экологическое движение «зелёных»?</a:t>
            </a:r>
          </a:p>
          <a:p>
            <a:pPr marL="0" indent="0">
              <a:buNone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half" idx="2"/>
          </p:nvPr>
        </p:nvSpPr>
        <p:spPr>
          <a:xfrm>
            <a:off x="3939988" y="2289860"/>
            <a:ext cx="4450976" cy="2674025"/>
          </a:xfrm>
          <a:prstGeom prst="wedgeRoundRectCallout">
            <a:avLst>
              <a:gd name="adj1" fmla="val 60747"/>
              <a:gd name="adj2" fmla="val -26599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глобальное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потепление климата, развитие технологии, неконтролируемый рост населения, промышленные обходы и бытовой мусор грозят катастрофой.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87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3201"/>
            <a:ext cx="6259286" cy="812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1" y="4038024"/>
            <a:ext cx="7910285" cy="28199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украинский поэт и художник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Т.Г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Шевченко оказался в Средней Азии, … его отправили солдатом в далёкую пустыню.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украинский поэт и художник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Т.Г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Шевченко оказался в Средней Азии,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того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отправили солдатом в далёкую пустыню.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972" y="1016002"/>
            <a:ext cx="8911771" cy="13498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Укажите благоприятную или неблагоприятную причину событий, вставив в предложения союзы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того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фото 11\Укрілення_Раїм_Вигляд_із_верфі_на_Сирдар'ї.jpg"/>
          <p:cNvPicPr/>
          <p:nvPr/>
        </p:nvPicPr>
        <p:blipFill>
          <a:blip r:embed="rId2" cstate="print"/>
          <a:srcRect l="2349" t="1328" r="1054" b="10870"/>
          <a:stretch>
            <a:fillRect/>
          </a:stretch>
        </p:blipFill>
        <p:spPr bwMode="auto">
          <a:xfrm>
            <a:off x="8298233" y="3908769"/>
            <a:ext cx="3893767" cy="294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flipH="1">
            <a:off x="304801" y="2731629"/>
            <a:ext cx="400607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лагодаря тому что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4860317" y="2688195"/>
            <a:ext cx="2782493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з-за того что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98670" y="2010009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4769" y="1780700"/>
            <a:ext cx="4667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Тарас Шевченко и исламская цивилизация | Ислам в Украи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025" y="195213"/>
            <a:ext cx="2740341" cy="362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848889" y="1823243"/>
            <a:ext cx="1158056" cy="22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28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1886" y="1188720"/>
            <a:ext cx="6688183" cy="498824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Он побывал на Арале,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его пригласили в научную экспедицию.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Мы можем увидеть живописные берега и острова Аральского моря,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Т.Г. Шевченко зарисовал их много лет назад.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Мир надеется на решение экологических проблем,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создан Международный фонд спасения Арала.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фото 11\Укрілення_Раїм_Вигляд_із_верфі_на_Сирдар'ї.jpg"/>
          <p:cNvPicPr/>
          <p:nvPr/>
        </p:nvPicPr>
        <p:blipFill>
          <a:blip r:embed="rId2" cstate="print"/>
          <a:srcRect l="2349" t="1328" r="1054" b="10870"/>
          <a:stretch>
            <a:fillRect/>
          </a:stretch>
        </p:blipFill>
        <p:spPr bwMode="auto">
          <a:xfrm>
            <a:off x="7373258" y="3190877"/>
            <a:ext cx="4464322" cy="35030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373258" y="856344"/>
            <a:ext cx="1158056" cy="2220191"/>
          </a:xfrm>
          <a:prstGeom prst="rect">
            <a:avLst/>
          </a:prstGeom>
        </p:spPr>
      </p:pic>
      <p:pic>
        <p:nvPicPr>
          <p:cNvPr id="7170" name="Picture 2" descr="Тарас Шевченко — биография Тараса Шевченко, подробно кто он такой, самые  известные картины художника, периоды и суть творчества, портрет живописц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989" y="202844"/>
            <a:ext cx="2264411" cy="287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2957" y="1344839"/>
            <a:ext cx="6818812" cy="26285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Арал начал высыхать,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того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вода рек использовалась для полива.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Климат в районе Арала стал более засушливым,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того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уровень моря понизился.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aras Shevchenko 1859 (zoom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56329" y="0"/>
            <a:ext cx="2381250" cy="3190876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842" name="Picture 2" descr="https://upload.wikimedia.org/wikipedia/commons/thumb/8/8d/Kos-aral.jpg/250px-Kos-ar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1253" y="3190876"/>
            <a:ext cx="5070151" cy="354910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4033520" y="4136572"/>
            <a:ext cx="1158056" cy="22201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90661029"/>
              </p:ext>
            </p:extLst>
          </p:nvPr>
        </p:nvGraphicFramePr>
        <p:xfrm>
          <a:off x="587829" y="1463040"/>
          <a:ext cx="9887429" cy="438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6399" y="304801"/>
            <a:ext cx="11524343" cy="268659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Составные союзы </a:t>
            </a:r>
            <a:r>
              <a:rPr lang="ru-RU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что, оттого что, из-за того что, в связи с тем что, ввиду того что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могут целиком входить в придаточное предложение. </a:t>
            </a:r>
          </a:p>
          <a:p>
            <a:pPr marL="0" lv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этого требует логическое ударение или есть частицы </a:t>
            </a:r>
            <a:r>
              <a:rPr lang="ru-RU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только, именно, особенно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союз разделяется.</a:t>
            </a:r>
          </a:p>
          <a:p>
            <a:pPr marL="0" lv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Указательное слово в главном предложении требует обязательного придаточного.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6399" y="3326675"/>
            <a:ext cx="11229519" cy="2928984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А. Современные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бурно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этого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[  ], (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…). - Современные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бурно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Этого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Б. Современные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бурно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этого </a:t>
            </a:r>
            <a:r>
              <a:rPr lang="ru-RU" u="dbl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[…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], (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1158491" y="2930189"/>
            <a:ext cx="1158056" cy="222019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310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7914" y="1248230"/>
            <a:ext cx="11019972" cy="1494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 выразительно. Обратите внимание на выделенные слова. Где должна быть запятая? Запишите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и составьте их схемы.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7914" y="3132819"/>
            <a:ext cx="10805886" cy="348342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Экологические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проблемы возникают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не думают о будущем.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Аральское море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высохло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потому что нерационально использовались водные ресурсы.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995901" y="1995715"/>
            <a:ext cx="779779" cy="1494970"/>
          </a:xfrm>
          <a:prstGeom prst="rect">
            <a:avLst/>
          </a:prstGeom>
        </p:spPr>
      </p:pic>
      <p:sp>
        <p:nvSpPr>
          <p:cNvPr id="6" name="Блок-схема: сортировка 5"/>
          <p:cNvSpPr/>
          <p:nvPr/>
        </p:nvSpPr>
        <p:spPr>
          <a:xfrm>
            <a:off x="9203695" y="2743200"/>
            <a:ext cx="275772" cy="66039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сортировка 6"/>
          <p:cNvSpPr/>
          <p:nvPr/>
        </p:nvSpPr>
        <p:spPr>
          <a:xfrm>
            <a:off x="4624438" y="4214134"/>
            <a:ext cx="275772" cy="66039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823044" y="3626304"/>
            <a:ext cx="779779" cy="149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34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: Shape 3">
            <a:extLst>
              <a:ext uri="{FF2B5EF4-FFF2-40B4-BE49-F238E27FC236}">
                <a16:creationId xmlns:lc="http://schemas.openxmlformats.org/drawingml/2006/lockedCanvas" xmlns:a16="http://schemas.microsoft.com/office/drawing/2014/main" xmlns="" id="{A39AFB30-4EDF-402A-B4A2-29A7E3E50AC2}"/>
              </a:ext>
            </a:extLst>
          </p:cNvPr>
          <p:cNvSpPr/>
          <p:nvPr/>
        </p:nvSpPr>
        <p:spPr>
          <a:xfrm>
            <a:off x="290286" y="2170105"/>
            <a:ext cx="5152551" cy="4254023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chemeClr val="accent2"/>
          </a:solidFill>
          <a:ln w="7857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514" y="2461808"/>
            <a:ext cx="2293257" cy="1972212"/>
          </a:xfrm>
          <a:prstGeom prst="round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№ 3 </a:t>
            </a:r>
          </a:p>
          <a:p>
            <a:pPr marL="0" indent="0" algn="ctr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образцу . </a:t>
            </a:r>
          </a:p>
        </p:txBody>
      </p:sp>
      <p:grpSp>
        <p:nvGrpSpPr>
          <p:cNvPr id="143" name="Group 40">
            <a:extLst>
              <a:ext uri="{FF2B5EF4-FFF2-40B4-BE49-F238E27FC236}">
                <a16:creationId xmlns:lc="http://schemas.openxmlformats.org/drawingml/2006/lockedCanvas" xmlns:a16="http://schemas.microsoft.com/office/drawing/2014/main" xmlns="" id="{F5A70E27-90B0-492D-8636-8830DB15B049}"/>
              </a:ext>
            </a:extLst>
          </p:cNvPr>
          <p:cNvGrpSpPr/>
          <p:nvPr/>
        </p:nvGrpSpPr>
        <p:grpSpPr>
          <a:xfrm>
            <a:off x="5215177" y="2878346"/>
            <a:ext cx="4630021" cy="2106933"/>
            <a:chOff x="6223779" y="3733800"/>
            <a:chExt cx="3015807" cy="1372371"/>
          </a:xfrm>
        </p:grpSpPr>
        <p:sp>
          <p:nvSpPr>
            <p:cNvPr id="144" name="Freeform: Shape 3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49BAA9B-C470-426F-9829-9482705EA57C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5" name="Freeform: Shape 3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5147BD9-EFFD-4F5C-A784-8D3BBB3061EF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6" name="Freeform: Shape 3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03B6BFF-2171-4881-A56A-1AAE690E598C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7" name="Freeform: Shape 3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46A03F0-300A-45BA-9CE7-1C141656040B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8" name="Freeform: Shape 1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E781D4E-3874-4096-96AD-3DD12019DEF1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9" name="Freeform: Shape 1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C1C5B5F-4A01-4583-9637-4578A292F5C1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82" name="Graphic 135">
            <a:extLst>
              <a:ext uri="{FF2B5EF4-FFF2-40B4-BE49-F238E27FC236}">
                <a16:creationId xmlns:lc="http://schemas.openxmlformats.org/drawingml/2006/lockedCanvas" xmlns:a16="http://schemas.microsoft.com/office/drawing/2014/main" xmlns="" id="{254C1EFB-F4B2-4AA0-B35A-FFF7BA431087}"/>
              </a:ext>
            </a:extLst>
          </p:cNvPr>
          <p:cNvGrpSpPr/>
          <p:nvPr/>
        </p:nvGrpSpPr>
        <p:grpSpPr>
          <a:xfrm>
            <a:off x="8372783" y="1393372"/>
            <a:ext cx="3552094" cy="5221049"/>
            <a:chOff x="3032699" y="3041888"/>
            <a:chExt cx="3407256" cy="3815055"/>
          </a:xfrm>
          <a:solidFill>
            <a:srgbClr val="92D050"/>
          </a:solidFill>
        </p:grpSpPr>
        <p:sp>
          <p:nvSpPr>
            <p:cNvPr id="83" name="Freeform: Shape 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7380E52-1D0A-4B74-8FF9-A95BEDD94DB2}"/>
                </a:ext>
              </a:extLst>
            </p:cNvPr>
            <p:cNvSpPr/>
            <p:nvPr/>
          </p:nvSpPr>
          <p:spPr>
            <a:xfrm>
              <a:off x="4868439" y="4587011"/>
              <a:ext cx="1020271" cy="2268514"/>
            </a:xfrm>
            <a:custGeom>
              <a:avLst/>
              <a:gdLst>
                <a:gd name="connsiteX0" fmla="*/ 374 w 1020270"/>
                <a:gd name="connsiteY0" fmla="*/ 2270241 h 2268514"/>
                <a:gd name="connsiteX1" fmla="*/ 0 w 1020270"/>
                <a:gd name="connsiteY1" fmla="*/ 575022 h 2268514"/>
                <a:gd name="connsiteX2" fmla="*/ 17939 w 1020270"/>
                <a:gd name="connsiteY2" fmla="*/ 527933 h 2268514"/>
                <a:gd name="connsiteX3" fmla="*/ 38120 w 1020270"/>
                <a:gd name="connsiteY3" fmla="*/ 504014 h 2268514"/>
                <a:gd name="connsiteX4" fmla="*/ 71382 w 1020270"/>
                <a:gd name="connsiteY4" fmla="*/ 381806 h 2268514"/>
                <a:gd name="connsiteX5" fmla="*/ 45221 w 1020270"/>
                <a:gd name="connsiteY5" fmla="*/ 76099 h 2268514"/>
                <a:gd name="connsiteX6" fmla="*/ 45221 w 1020270"/>
                <a:gd name="connsiteY6" fmla="*/ 25272 h 2268514"/>
                <a:gd name="connsiteX7" fmla="*/ 70260 w 1020270"/>
                <a:gd name="connsiteY7" fmla="*/ 232 h 2268514"/>
                <a:gd name="connsiteX8" fmla="*/ 91937 w 1020270"/>
                <a:gd name="connsiteY8" fmla="*/ 10697 h 2268514"/>
                <a:gd name="connsiteX9" fmla="*/ 131178 w 1020270"/>
                <a:gd name="connsiteY9" fmla="*/ 88805 h 2268514"/>
                <a:gd name="connsiteX10" fmla="*/ 199943 w 1020270"/>
                <a:gd name="connsiteY10" fmla="*/ 327616 h 2268514"/>
                <a:gd name="connsiteX11" fmla="*/ 221993 w 1020270"/>
                <a:gd name="connsiteY11" fmla="*/ 354150 h 2268514"/>
                <a:gd name="connsiteX12" fmla="*/ 398765 w 1020270"/>
                <a:gd name="connsiteY12" fmla="*/ 409088 h 2268514"/>
                <a:gd name="connsiteX13" fmla="*/ 562083 w 1020270"/>
                <a:gd name="connsiteY13" fmla="*/ 404230 h 2268514"/>
                <a:gd name="connsiteX14" fmla="*/ 620758 w 1020270"/>
                <a:gd name="connsiteY14" fmla="*/ 394139 h 2268514"/>
                <a:gd name="connsiteX15" fmla="*/ 714190 w 1020270"/>
                <a:gd name="connsiteY15" fmla="*/ 353777 h 2268514"/>
                <a:gd name="connsiteX16" fmla="*/ 965333 w 1020270"/>
                <a:gd name="connsiteY16" fmla="*/ 171772 h 2268514"/>
                <a:gd name="connsiteX17" fmla="*/ 972434 w 1020270"/>
                <a:gd name="connsiteY17" fmla="*/ 166540 h 2268514"/>
                <a:gd name="connsiteX18" fmla="*/ 1014665 w 1020270"/>
                <a:gd name="connsiteY18" fmla="*/ 168409 h 2268514"/>
                <a:gd name="connsiteX19" fmla="*/ 1004948 w 1020270"/>
                <a:gd name="connsiteY19" fmla="*/ 209145 h 2268514"/>
                <a:gd name="connsiteX20" fmla="*/ 650656 w 1020270"/>
                <a:gd name="connsiteY20" fmla="*/ 486823 h 2268514"/>
                <a:gd name="connsiteX21" fmla="*/ 526579 w 1020270"/>
                <a:gd name="connsiteY21" fmla="*/ 569043 h 2268514"/>
                <a:gd name="connsiteX22" fmla="*/ 318414 w 1020270"/>
                <a:gd name="connsiteY22" fmla="*/ 752916 h 2268514"/>
                <a:gd name="connsiteX23" fmla="*/ 260861 w 1020270"/>
                <a:gd name="connsiteY23" fmla="*/ 844478 h 2268514"/>
                <a:gd name="connsiteX24" fmla="*/ 247406 w 1020270"/>
                <a:gd name="connsiteY24" fmla="*/ 912123 h 2268514"/>
                <a:gd name="connsiteX25" fmla="*/ 273941 w 1020270"/>
                <a:gd name="connsiteY25" fmla="*/ 1329948 h 2268514"/>
                <a:gd name="connsiteX26" fmla="*/ 301596 w 1020270"/>
                <a:gd name="connsiteY26" fmla="*/ 1680503 h 2268514"/>
                <a:gd name="connsiteX27" fmla="*/ 335979 w 1020270"/>
                <a:gd name="connsiteY27" fmla="*/ 2088985 h 2268514"/>
                <a:gd name="connsiteX28" fmla="*/ 347191 w 1020270"/>
                <a:gd name="connsiteY28" fmla="*/ 2221657 h 2268514"/>
                <a:gd name="connsiteX29" fmla="*/ 221993 w 1020270"/>
                <a:gd name="connsiteY29" fmla="*/ 2244455 h 2268514"/>
                <a:gd name="connsiteX30" fmla="*/ 35504 w 1020270"/>
                <a:gd name="connsiteY30" fmla="*/ 2266504 h 2268514"/>
                <a:gd name="connsiteX31" fmla="*/ 23918 w 1020270"/>
                <a:gd name="connsiteY31" fmla="*/ 2269120 h 2268514"/>
                <a:gd name="connsiteX32" fmla="*/ 374 w 1020270"/>
                <a:gd name="connsiteY32" fmla="*/ 2270241 h 226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20270" h="2268514">
                  <a:moveTo>
                    <a:pt x="374" y="2270241"/>
                  </a:moveTo>
                  <a:cubicBezTo>
                    <a:pt x="374" y="1705168"/>
                    <a:pt x="374" y="1140095"/>
                    <a:pt x="0" y="575022"/>
                  </a:cubicBezTo>
                  <a:cubicBezTo>
                    <a:pt x="0" y="556710"/>
                    <a:pt x="4858" y="541013"/>
                    <a:pt x="17939" y="527933"/>
                  </a:cubicBezTo>
                  <a:cubicBezTo>
                    <a:pt x="25040" y="520458"/>
                    <a:pt x="31393" y="511863"/>
                    <a:pt x="38120" y="504014"/>
                  </a:cubicBezTo>
                  <a:cubicBezTo>
                    <a:pt x="68018" y="468511"/>
                    <a:pt x="76240" y="428148"/>
                    <a:pt x="71382" y="381806"/>
                  </a:cubicBezTo>
                  <a:cubicBezTo>
                    <a:pt x="60543" y="280153"/>
                    <a:pt x="53443" y="178126"/>
                    <a:pt x="45221" y="76099"/>
                  </a:cubicBezTo>
                  <a:cubicBezTo>
                    <a:pt x="43726" y="59281"/>
                    <a:pt x="45594" y="42463"/>
                    <a:pt x="45221" y="25272"/>
                  </a:cubicBezTo>
                  <a:cubicBezTo>
                    <a:pt x="45221" y="8454"/>
                    <a:pt x="58675" y="3222"/>
                    <a:pt x="70260" y="232"/>
                  </a:cubicBezTo>
                  <a:cubicBezTo>
                    <a:pt x="76240" y="-1263"/>
                    <a:pt x="88573" y="4717"/>
                    <a:pt x="91937" y="10697"/>
                  </a:cubicBezTo>
                  <a:cubicBezTo>
                    <a:pt x="106512" y="36110"/>
                    <a:pt x="122582" y="61523"/>
                    <a:pt x="131178" y="88805"/>
                  </a:cubicBezTo>
                  <a:cubicBezTo>
                    <a:pt x="155843" y="167661"/>
                    <a:pt x="177893" y="247639"/>
                    <a:pt x="199943" y="327616"/>
                  </a:cubicBezTo>
                  <a:cubicBezTo>
                    <a:pt x="203680" y="341070"/>
                    <a:pt x="209286" y="348545"/>
                    <a:pt x="221993" y="354150"/>
                  </a:cubicBezTo>
                  <a:cubicBezTo>
                    <a:pt x="278799" y="379938"/>
                    <a:pt x="336353" y="405351"/>
                    <a:pt x="398765" y="409088"/>
                  </a:cubicBezTo>
                  <a:cubicBezTo>
                    <a:pt x="452955" y="412452"/>
                    <a:pt x="507893" y="407219"/>
                    <a:pt x="562083" y="404230"/>
                  </a:cubicBezTo>
                  <a:cubicBezTo>
                    <a:pt x="581891" y="403109"/>
                    <a:pt x="601324" y="397876"/>
                    <a:pt x="620758" y="394139"/>
                  </a:cubicBezTo>
                  <a:cubicBezTo>
                    <a:pt x="654767" y="387412"/>
                    <a:pt x="686160" y="374332"/>
                    <a:pt x="714190" y="353777"/>
                  </a:cubicBezTo>
                  <a:cubicBezTo>
                    <a:pt x="797904" y="292860"/>
                    <a:pt x="881619" y="232690"/>
                    <a:pt x="965333" y="171772"/>
                  </a:cubicBezTo>
                  <a:cubicBezTo>
                    <a:pt x="967575" y="169904"/>
                    <a:pt x="970192" y="168035"/>
                    <a:pt x="972434" y="166540"/>
                  </a:cubicBezTo>
                  <a:cubicBezTo>
                    <a:pt x="989251" y="154581"/>
                    <a:pt x="1004574" y="155328"/>
                    <a:pt x="1014665" y="168409"/>
                  </a:cubicBezTo>
                  <a:cubicBezTo>
                    <a:pt x="1024755" y="181489"/>
                    <a:pt x="1021392" y="196438"/>
                    <a:pt x="1004948" y="209145"/>
                  </a:cubicBezTo>
                  <a:cubicBezTo>
                    <a:pt x="886851" y="301829"/>
                    <a:pt x="769875" y="395634"/>
                    <a:pt x="650656" y="486823"/>
                  </a:cubicBezTo>
                  <a:cubicBezTo>
                    <a:pt x="611415" y="517095"/>
                    <a:pt x="567315" y="540640"/>
                    <a:pt x="526579" y="569043"/>
                  </a:cubicBezTo>
                  <a:cubicBezTo>
                    <a:pt x="450339" y="622486"/>
                    <a:pt x="377089" y="680039"/>
                    <a:pt x="318414" y="752916"/>
                  </a:cubicBezTo>
                  <a:cubicBezTo>
                    <a:pt x="295991" y="780945"/>
                    <a:pt x="276557" y="812338"/>
                    <a:pt x="260861" y="844478"/>
                  </a:cubicBezTo>
                  <a:cubicBezTo>
                    <a:pt x="251144" y="864660"/>
                    <a:pt x="246285" y="889699"/>
                    <a:pt x="247406" y="912123"/>
                  </a:cubicBezTo>
                  <a:cubicBezTo>
                    <a:pt x="254881" y="1051522"/>
                    <a:pt x="264224" y="1190922"/>
                    <a:pt x="273941" y="1329948"/>
                  </a:cubicBezTo>
                  <a:cubicBezTo>
                    <a:pt x="282163" y="1446924"/>
                    <a:pt x="292253" y="1563900"/>
                    <a:pt x="301596" y="1680503"/>
                  </a:cubicBezTo>
                  <a:cubicBezTo>
                    <a:pt x="312808" y="1816539"/>
                    <a:pt x="324394" y="1952949"/>
                    <a:pt x="335979" y="2088985"/>
                  </a:cubicBezTo>
                  <a:cubicBezTo>
                    <a:pt x="339717" y="2132337"/>
                    <a:pt x="343454" y="2176063"/>
                    <a:pt x="347191" y="2221657"/>
                  </a:cubicBezTo>
                  <a:cubicBezTo>
                    <a:pt x="304960" y="2229506"/>
                    <a:pt x="263850" y="2238849"/>
                    <a:pt x="221993" y="2244455"/>
                  </a:cubicBezTo>
                  <a:cubicBezTo>
                    <a:pt x="159955" y="2253050"/>
                    <a:pt x="97916" y="2259030"/>
                    <a:pt x="35504" y="2266504"/>
                  </a:cubicBezTo>
                  <a:cubicBezTo>
                    <a:pt x="31767" y="2266878"/>
                    <a:pt x="27656" y="2267999"/>
                    <a:pt x="23918" y="2269120"/>
                  </a:cubicBezTo>
                  <a:cubicBezTo>
                    <a:pt x="16444" y="2270241"/>
                    <a:pt x="8596" y="2270241"/>
                    <a:pt x="374" y="227024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4" name="Freeform: Shape 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9223768-6DCE-46B5-9419-9963E7CF2C64}"/>
                </a:ext>
              </a:extLst>
            </p:cNvPr>
            <p:cNvSpPr/>
            <p:nvPr/>
          </p:nvSpPr>
          <p:spPr>
            <a:xfrm>
              <a:off x="3619628" y="4584692"/>
              <a:ext cx="1016533" cy="2272251"/>
            </a:xfrm>
            <a:custGeom>
              <a:avLst/>
              <a:gdLst>
                <a:gd name="connsiteX0" fmla="*/ 1013738 w 1016533"/>
                <a:gd name="connsiteY0" fmla="*/ 2272560 h 2272251"/>
                <a:gd name="connsiteX1" fmla="*/ 931145 w 1016533"/>
                <a:gd name="connsiteY1" fmla="*/ 2263965 h 2272251"/>
                <a:gd name="connsiteX2" fmla="*/ 674395 w 1016533"/>
                <a:gd name="connsiteY2" fmla="*/ 2220239 h 2272251"/>
                <a:gd name="connsiteX3" fmla="*/ 674395 w 1016533"/>
                <a:gd name="connsiteY3" fmla="*/ 2205664 h 2272251"/>
                <a:gd name="connsiteX4" fmla="*/ 720364 w 1016533"/>
                <a:gd name="connsiteY4" fmla="*/ 1663761 h 2272251"/>
                <a:gd name="connsiteX5" fmla="*/ 757736 w 1016533"/>
                <a:gd name="connsiteY5" fmla="*/ 1182403 h 2272251"/>
                <a:gd name="connsiteX6" fmla="*/ 773433 w 1016533"/>
                <a:gd name="connsiteY6" fmla="*/ 932380 h 2272251"/>
                <a:gd name="connsiteX7" fmla="*/ 738676 w 1016533"/>
                <a:gd name="connsiteY7" fmla="*/ 805314 h 2272251"/>
                <a:gd name="connsiteX8" fmla="*/ 617215 w 1016533"/>
                <a:gd name="connsiteY8" fmla="*/ 668904 h 2272251"/>
                <a:gd name="connsiteX9" fmla="*/ 398960 w 1016533"/>
                <a:gd name="connsiteY9" fmla="*/ 508202 h 2272251"/>
                <a:gd name="connsiteX10" fmla="*/ 311134 w 1016533"/>
                <a:gd name="connsiteY10" fmla="*/ 443921 h 2272251"/>
                <a:gd name="connsiteX11" fmla="*/ 18133 w 1016533"/>
                <a:gd name="connsiteY11" fmla="*/ 213706 h 2272251"/>
                <a:gd name="connsiteX12" fmla="*/ 8790 w 1016533"/>
                <a:gd name="connsiteY12" fmla="*/ 206232 h 2272251"/>
                <a:gd name="connsiteX13" fmla="*/ 5426 w 1016533"/>
                <a:gd name="connsiteY13" fmla="*/ 171101 h 2272251"/>
                <a:gd name="connsiteX14" fmla="*/ 41304 w 1016533"/>
                <a:gd name="connsiteY14" fmla="*/ 164748 h 2272251"/>
                <a:gd name="connsiteX15" fmla="*/ 87272 w 1016533"/>
                <a:gd name="connsiteY15" fmla="*/ 198010 h 2272251"/>
                <a:gd name="connsiteX16" fmla="*/ 290953 w 1016533"/>
                <a:gd name="connsiteY16" fmla="*/ 346005 h 2272251"/>
                <a:gd name="connsiteX17" fmla="*/ 444928 w 1016533"/>
                <a:gd name="connsiteY17" fmla="*/ 404680 h 2272251"/>
                <a:gd name="connsiteX18" fmla="*/ 553308 w 1016533"/>
                <a:gd name="connsiteY18" fmla="*/ 414023 h 2272251"/>
                <a:gd name="connsiteX19" fmla="*/ 794361 w 1016533"/>
                <a:gd name="connsiteY19" fmla="*/ 357964 h 2272251"/>
                <a:gd name="connsiteX20" fmla="*/ 821643 w 1016533"/>
                <a:gd name="connsiteY20" fmla="*/ 325076 h 2272251"/>
                <a:gd name="connsiteX21" fmla="*/ 894893 w 1016533"/>
                <a:gd name="connsiteY21" fmla="*/ 75054 h 2272251"/>
                <a:gd name="connsiteX22" fmla="*/ 925165 w 1016533"/>
                <a:gd name="connsiteY22" fmla="*/ 15632 h 2272251"/>
                <a:gd name="connsiteX23" fmla="*/ 949831 w 1016533"/>
                <a:gd name="connsiteY23" fmla="*/ 683 h 2272251"/>
                <a:gd name="connsiteX24" fmla="*/ 974871 w 1016533"/>
                <a:gd name="connsiteY24" fmla="*/ 30954 h 2272251"/>
                <a:gd name="connsiteX25" fmla="*/ 967396 w 1016533"/>
                <a:gd name="connsiteY25" fmla="*/ 196141 h 2272251"/>
                <a:gd name="connsiteX26" fmla="*/ 947962 w 1016533"/>
                <a:gd name="connsiteY26" fmla="*/ 400943 h 2272251"/>
                <a:gd name="connsiteX27" fmla="*/ 974123 w 1016533"/>
                <a:gd name="connsiteY27" fmla="*/ 494374 h 2272251"/>
                <a:gd name="connsiteX28" fmla="*/ 998042 w 1016533"/>
                <a:gd name="connsiteY28" fmla="*/ 524646 h 2272251"/>
                <a:gd name="connsiteX29" fmla="*/ 1020091 w 1016533"/>
                <a:gd name="connsiteY29" fmla="*/ 582200 h 2272251"/>
                <a:gd name="connsiteX30" fmla="*/ 1019718 w 1016533"/>
                <a:gd name="connsiteY30" fmla="*/ 2252005 h 2272251"/>
                <a:gd name="connsiteX31" fmla="*/ 1019718 w 1016533"/>
                <a:gd name="connsiteY31" fmla="*/ 2271439 h 2272251"/>
                <a:gd name="connsiteX32" fmla="*/ 1013738 w 1016533"/>
                <a:gd name="connsiteY32" fmla="*/ 2272560 h 227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16533" h="2272251">
                  <a:moveTo>
                    <a:pt x="1013738" y="2272560"/>
                  </a:moveTo>
                  <a:cubicBezTo>
                    <a:pt x="986082" y="2269571"/>
                    <a:pt x="958427" y="2266954"/>
                    <a:pt x="931145" y="2263965"/>
                  </a:cubicBezTo>
                  <a:cubicBezTo>
                    <a:pt x="845188" y="2254995"/>
                    <a:pt x="759978" y="2240794"/>
                    <a:pt x="674395" y="2220239"/>
                  </a:cubicBezTo>
                  <a:cubicBezTo>
                    <a:pt x="674395" y="2215380"/>
                    <a:pt x="674021" y="2210522"/>
                    <a:pt x="674395" y="2205664"/>
                  </a:cubicBezTo>
                  <a:cubicBezTo>
                    <a:pt x="689718" y="2025154"/>
                    <a:pt x="705415" y="1844271"/>
                    <a:pt x="720364" y="1663761"/>
                  </a:cubicBezTo>
                  <a:cubicBezTo>
                    <a:pt x="733444" y="1503433"/>
                    <a:pt x="745777" y="1342731"/>
                    <a:pt x="757736" y="1182403"/>
                  </a:cubicBezTo>
                  <a:cubicBezTo>
                    <a:pt x="763716" y="1099062"/>
                    <a:pt x="767453" y="1015721"/>
                    <a:pt x="773433" y="932380"/>
                  </a:cubicBezTo>
                  <a:cubicBezTo>
                    <a:pt x="776796" y="885665"/>
                    <a:pt x="763342" y="844181"/>
                    <a:pt x="738676" y="805314"/>
                  </a:cubicBezTo>
                  <a:cubicBezTo>
                    <a:pt x="705788" y="752992"/>
                    <a:pt x="662810" y="709640"/>
                    <a:pt x="617215" y="668904"/>
                  </a:cubicBezTo>
                  <a:cubicBezTo>
                    <a:pt x="549197" y="608734"/>
                    <a:pt x="475200" y="557160"/>
                    <a:pt x="398960" y="508202"/>
                  </a:cubicBezTo>
                  <a:cubicBezTo>
                    <a:pt x="368688" y="488768"/>
                    <a:pt x="339911" y="466345"/>
                    <a:pt x="311134" y="443921"/>
                  </a:cubicBezTo>
                  <a:cubicBezTo>
                    <a:pt x="213218" y="367307"/>
                    <a:pt x="115676" y="290320"/>
                    <a:pt x="18133" y="213706"/>
                  </a:cubicBezTo>
                  <a:cubicBezTo>
                    <a:pt x="15143" y="211090"/>
                    <a:pt x="11780" y="208848"/>
                    <a:pt x="8790" y="206232"/>
                  </a:cubicBezTo>
                  <a:cubicBezTo>
                    <a:pt x="-1674" y="196141"/>
                    <a:pt x="-2795" y="181939"/>
                    <a:pt x="5426" y="171101"/>
                  </a:cubicBezTo>
                  <a:cubicBezTo>
                    <a:pt x="13648" y="159890"/>
                    <a:pt x="28971" y="156526"/>
                    <a:pt x="41304" y="164748"/>
                  </a:cubicBezTo>
                  <a:cubicBezTo>
                    <a:pt x="57001" y="175212"/>
                    <a:pt x="71950" y="187172"/>
                    <a:pt x="87272" y="198010"/>
                  </a:cubicBezTo>
                  <a:cubicBezTo>
                    <a:pt x="155290" y="247341"/>
                    <a:pt x="224056" y="295178"/>
                    <a:pt x="290953" y="346005"/>
                  </a:cubicBezTo>
                  <a:cubicBezTo>
                    <a:pt x="336921" y="381135"/>
                    <a:pt x="388869" y="397953"/>
                    <a:pt x="444928" y="404680"/>
                  </a:cubicBezTo>
                  <a:cubicBezTo>
                    <a:pt x="480805" y="409165"/>
                    <a:pt x="517057" y="411781"/>
                    <a:pt x="553308" y="414023"/>
                  </a:cubicBezTo>
                  <a:cubicBezTo>
                    <a:pt x="639265" y="420003"/>
                    <a:pt x="717747" y="392347"/>
                    <a:pt x="794361" y="357964"/>
                  </a:cubicBezTo>
                  <a:cubicBezTo>
                    <a:pt x="809684" y="351237"/>
                    <a:pt x="817158" y="341894"/>
                    <a:pt x="821643" y="325076"/>
                  </a:cubicBezTo>
                  <a:cubicBezTo>
                    <a:pt x="844814" y="241362"/>
                    <a:pt x="869106" y="158021"/>
                    <a:pt x="894893" y="75054"/>
                  </a:cubicBezTo>
                  <a:cubicBezTo>
                    <a:pt x="901247" y="54125"/>
                    <a:pt x="913953" y="34692"/>
                    <a:pt x="925165" y="15632"/>
                  </a:cubicBezTo>
                  <a:cubicBezTo>
                    <a:pt x="930023" y="7036"/>
                    <a:pt x="937124" y="-2681"/>
                    <a:pt x="949831" y="683"/>
                  </a:cubicBezTo>
                  <a:cubicBezTo>
                    <a:pt x="965901" y="4794"/>
                    <a:pt x="975244" y="14884"/>
                    <a:pt x="974871" y="30954"/>
                  </a:cubicBezTo>
                  <a:cubicBezTo>
                    <a:pt x="973002" y="85892"/>
                    <a:pt x="971133" y="141203"/>
                    <a:pt x="967396" y="196141"/>
                  </a:cubicBezTo>
                  <a:cubicBezTo>
                    <a:pt x="962164" y="264533"/>
                    <a:pt x="955811" y="332925"/>
                    <a:pt x="947962" y="400943"/>
                  </a:cubicBezTo>
                  <a:cubicBezTo>
                    <a:pt x="943851" y="436447"/>
                    <a:pt x="953942" y="466718"/>
                    <a:pt x="974123" y="494374"/>
                  </a:cubicBezTo>
                  <a:cubicBezTo>
                    <a:pt x="981598" y="504838"/>
                    <a:pt x="989072" y="515676"/>
                    <a:pt x="998042" y="524646"/>
                  </a:cubicBezTo>
                  <a:cubicBezTo>
                    <a:pt x="1014485" y="540716"/>
                    <a:pt x="1020091" y="559402"/>
                    <a:pt x="1020091" y="582200"/>
                  </a:cubicBezTo>
                  <a:cubicBezTo>
                    <a:pt x="1019718" y="1138677"/>
                    <a:pt x="1019718" y="1695528"/>
                    <a:pt x="1019718" y="2252005"/>
                  </a:cubicBezTo>
                  <a:cubicBezTo>
                    <a:pt x="1019718" y="2258359"/>
                    <a:pt x="1019718" y="2265086"/>
                    <a:pt x="1019718" y="2271439"/>
                  </a:cubicBezTo>
                  <a:cubicBezTo>
                    <a:pt x="1017849" y="2272560"/>
                    <a:pt x="1015607" y="2272560"/>
                    <a:pt x="1013738" y="227256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5" name="Freeform: Shape 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3383934-FF46-404C-B8B8-B6EDB23B53F2}"/>
                </a:ext>
              </a:extLst>
            </p:cNvPr>
            <p:cNvSpPr/>
            <p:nvPr/>
          </p:nvSpPr>
          <p:spPr>
            <a:xfrm>
              <a:off x="6189559" y="4695285"/>
              <a:ext cx="250396" cy="115855"/>
            </a:xfrm>
            <a:custGeom>
              <a:avLst/>
              <a:gdLst>
                <a:gd name="connsiteX0" fmla="*/ 250770 w 250396"/>
                <a:gd name="connsiteY0" fmla="*/ 80316 h 115854"/>
                <a:gd name="connsiteX1" fmla="*/ 153975 w 250396"/>
                <a:gd name="connsiteY1" fmla="*/ 108346 h 115854"/>
                <a:gd name="connsiteX2" fmla="*/ 117350 w 250396"/>
                <a:gd name="connsiteY2" fmla="*/ 115073 h 115854"/>
                <a:gd name="connsiteX3" fmla="*/ 0 w 250396"/>
                <a:gd name="connsiteY3" fmla="*/ 59388 h 115854"/>
                <a:gd name="connsiteX4" fmla="*/ 173035 w 250396"/>
                <a:gd name="connsiteY4" fmla="*/ 71721 h 115854"/>
                <a:gd name="connsiteX5" fmla="*/ 173782 w 250396"/>
                <a:gd name="connsiteY5" fmla="*/ 66489 h 115854"/>
                <a:gd name="connsiteX6" fmla="*/ 1869 w 250396"/>
                <a:gd name="connsiteY6" fmla="*/ 32480 h 115854"/>
                <a:gd name="connsiteX7" fmla="*/ 118471 w 250396"/>
                <a:gd name="connsiteY7" fmla="*/ 5198 h 115854"/>
                <a:gd name="connsiteX8" fmla="*/ 234700 w 250396"/>
                <a:gd name="connsiteY8" fmla="*/ 67610 h 115854"/>
                <a:gd name="connsiteX9" fmla="*/ 250770 w 250396"/>
                <a:gd name="connsiteY9" fmla="*/ 77700 h 115854"/>
                <a:gd name="connsiteX10" fmla="*/ 250770 w 250396"/>
                <a:gd name="connsiteY10" fmla="*/ 80316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396" h="115854">
                  <a:moveTo>
                    <a:pt x="250770" y="80316"/>
                  </a:moveTo>
                  <a:cubicBezTo>
                    <a:pt x="218629" y="89660"/>
                    <a:pt x="186489" y="99377"/>
                    <a:pt x="153975" y="108346"/>
                  </a:cubicBezTo>
                  <a:cubicBezTo>
                    <a:pt x="142016" y="111710"/>
                    <a:pt x="129683" y="113204"/>
                    <a:pt x="117350" y="115073"/>
                  </a:cubicBezTo>
                  <a:cubicBezTo>
                    <a:pt x="70261" y="121053"/>
                    <a:pt x="25787" y="99377"/>
                    <a:pt x="0" y="59388"/>
                  </a:cubicBezTo>
                  <a:cubicBezTo>
                    <a:pt x="57180" y="63499"/>
                    <a:pt x="115108" y="67610"/>
                    <a:pt x="173035" y="71721"/>
                  </a:cubicBezTo>
                  <a:cubicBezTo>
                    <a:pt x="173409" y="69852"/>
                    <a:pt x="173409" y="68357"/>
                    <a:pt x="173782" y="66489"/>
                  </a:cubicBezTo>
                  <a:cubicBezTo>
                    <a:pt x="116976" y="55277"/>
                    <a:pt x="60170" y="44065"/>
                    <a:pt x="1869" y="32480"/>
                  </a:cubicBezTo>
                  <a:cubicBezTo>
                    <a:pt x="37373" y="7814"/>
                    <a:pt x="73998" y="-9004"/>
                    <a:pt x="118471" y="5198"/>
                  </a:cubicBezTo>
                  <a:cubicBezTo>
                    <a:pt x="161076" y="19026"/>
                    <a:pt x="198075" y="43318"/>
                    <a:pt x="234700" y="67610"/>
                  </a:cubicBezTo>
                  <a:cubicBezTo>
                    <a:pt x="239932" y="70973"/>
                    <a:pt x="245538" y="74337"/>
                    <a:pt x="250770" y="77700"/>
                  </a:cubicBezTo>
                  <a:cubicBezTo>
                    <a:pt x="250770" y="78448"/>
                    <a:pt x="250770" y="79569"/>
                    <a:pt x="250770" y="80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6" name="Freeform: Shape 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F6380A3-C70A-46B4-9DFD-1FBE45EFBE7B}"/>
                </a:ext>
              </a:extLst>
            </p:cNvPr>
            <p:cNvSpPr/>
            <p:nvPr/>
          </p:nvSpPr>
          <p:spPr>
            <a:xfrm>
              <a:off x="4368385" y="3916032"/>
              <a:ext cx="261608" cy="601698"/>
            </a:xfrm>
            <a:custGeom>
              <a:avLst/>
              <a:gdLst>
                <a:gd name="connsiteX0" fmla="*/ 133056 w 261607"/>
                <a:gd name="connsiteY0" fmla="*/ 0 h 601698"/>
                <a:gd name="connsiteX1" fmla="*/ 185377 w 261607"/>
                <a:gd name="connsiteY1" fmla="*/ 109502 h 601698"/>
                <a:gd name="connsiteX2" fmla="*/ 257880 w 261607"/>
                <a:gd name="connsiteY2" fmla="*/ 315424 h 601698"/>
                <a:gd name="connsiteX3" fmla="*/ 225740 w 261607"/>
                <a:gd name="connsiteY3" fmla="*/ 515741 h 601698"/>
                <a:gd name="connsiteX4" fmla="*/ 160711 w 261607"/>
                <a:gd name="connsiteY4" fmla="*/ 603193 h 601698"/>
                <a:gd name="connsiteX5" fmla="*/ 132682 w 261607"/>
                <a:gd name="connsiteY5" fmla="*/ 169298 h 601698"/>
                <a:gd name="connsiteX6" fmla="*/ 107642 w 261607"/>
                <a:gd name="connsiteY6" fmla="*/ 604314 h 601698"/>
                <a:gd name="connsiteX7" fmla="*/ 97925 w 261607"/>
                <a:gd name="connsiteY7" fmla="*/ 595719 h 601698"/>
                <a:gd name="connsiteX8" fmla="*/ 4494 w 261607"/>
                <a:gd name="connsiteY8" fmla="*/ 425673 h 601698"/>
                <a:gd name="connsiteX9" fmla="*/ 11221 w 261607"/>
                <a:gd name="connsiteY9" fmla="*/ 300475 h 601698"/>
                <a:gd name="connsiteX10" fmla="*/ 133056 w 261607"/>
                <a:gd name="connsiteY10" fmla="*/ 0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1607" h="601698">
                  <a:moveTo>
                    <a:pt x="133056" y="0"/>
                  </a:moveTo>
                  <a:cubicBezTo>
                    <a:pt x="151742" y="38867"/>
                    <a:pt x="169307" y="73998"/>
                    <a:pt x="185377" y="109502"/>
                  </a:cubicBezTo>
                  <a:cubicBezTo>
                    <a:pt x="215275" y="176025"/>
                    <a:pt x="241436" y="244043"/>
                    <a:pt x="257880" y="315424"/>
                  </a:cubicBezTo>
                  <a:cubicBezTo>
                    <a:pt x="274324" y="386806"/>
                    <a:pt x="263486" y="453703"/>
                    <a:pt x="225740" y="515741"/>
                  </a:cubicBezTo>
                  <a:cubicBezTo>
                    <a:pt x="207053" y="546387"/>
                    <a:pt x="184256" y="574790"/>
                    <a:pt x="160711" y="603193"/>
                  </a:cubicBezTo>
                  <a:cubicBezTo>
                    <a:pt x="162954" y="457066"/>
                    <a:pt x="147631" y="313182"/>
                    <a:pt x="132682" y="169298"/>
                  </a:cubicBezTo>
                  <a:cubicBezTo>
                    <a:pt x="118107" y="313182"/>
                    <a:pt x="102036" y="456693"/>
                    <a:pt x="107642" y="604314"/>
                  </a:cubicBezTo>
                  <a:cubicBezTo>
                    <a:pt x="103158" y="600203"/>
                    <a:pt x="100168" y="598335"/>
                    <a:pt x="97925" y="595719"/>
                  </a:cubicBezTo>
                  <a:cubicBezTo>
                    <a:pt x="53826" y="546013"/>
                    <a:pt x="18322" y="491823"/>
                    <a:pt x="4494" y="425673"/>
                  </a:cubicBezTo>
                  <a:cubicBezTo>
                    <a:pt x="-4475" y="383069"/>
                    <a:pt x="1131" y="341585"/>
                    <a:pt x="11221" y="300475"/>
                  </a:cubicBezTo>
                  <a:cubicBezTo>
                    <a:pt x="37008" y="195832"/>
                    <a:pt x="82229" y="99411"/>
                    <a:pt x="133056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7" name="Freeform: Shape 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7D0996C-2682-4BEC-8F0E-135D541F6265}"/>
                </a:ext>
              </a:extLst>
            </p:cNvPr>
            <p:cNvSpPr/>
            <p:nvPr/>
          </p:nvSpPr>
          <p:spPr>
            <a:xfrm>
              <a:off x="4838669" y="3917901"/>
              <a:ext cx="261608" cy="601698"/>
            </a:xfrm>
            <a:custGeom>
              <a:avLst/>
              <a:gdLst>
                <a:gd name="connsiteX0" fmla="*/ 157959 w 261607"/>
                <a:gd name="connsiteY0" fmla="*/ 600203 h 601698"/>
                <a:gd name="connsiteX1" fmla="*/ 132919 w 261607"/>
                <a:gd name="connsiteY1" fmla="*/ 167803 h 601698"/>
                <a:gd name="connsiteX2" fmla="*/ 107879 w 261607"/>
                <a:gd name="connsiteY2" fmla="*/ 599830 h 601698"/>
                <a:gd name="connsiteX3" fmla="*/ 104890 w 261607"/>
                <a:gd name="connsiteY3" fmla="*/ 600203 h 601698"/>
                <a:gd name="connsiteX4" fmla="*/ 2862 w 261607"/>
                <a:gd name="connsiteY4" fmla="*/ 413714 h 601698"/>
                <a:gd name="connsiteX5" fmla="*/ 13327 w 261607"/>
                <a:gd name="connsiteY5" fmla="*/ 290011 h 601698"/>
                <a:gd name="connsiteX6" fmla="*/ 128808 w 261607"/>
                <a:gd name="connsiteY6" fmla="*/ 6727 h 601698"/>
                <a:gd name="connsiteX7" fmla="*/ 134040 w 261607"/>
                <a:gd name="connsiteY7" fmla="*/ 0 h 601698"/>
                <a:gd name="connsiteX8" fmla="*/ 189351 w 261607"/>
                <a:gd name="connsiteY8" fmla="*/ 116976 h 601698"/>
                <a:gd name="connsiteX9" fmla="*/ 259612 w 261607"/>
                <a:gd name="connsiteY9" fmla="*/ 325141 h 601698"/>
                <a:gd name="connsiteX10" fmla="*/ 228219 w 261607"/>
                <a:gd name="connsiteY10" fmla="*/ 508640 h 601698"/>
                <a:gd name="connsiteX11" fmla="*/ 163564 w 261607"/>
                <a:gd name="connsiteY11" fmla="*/ 602819 h 601698"/>
                <a:gd name="connsiteX12" fmla="*/ 157959 w 261607"/>
                <a:gd name="connsiteY12" fmla="*/ 600203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7959" y="600203"/>
                  </a:moveTo>
                  <a:cubicBezTo>
                    <a:pt x="163191" y="455198"/>
                    <a:pt x="147494" y="311687"/>
                    <a:pt x="132919" y="167803"/>
                  </a:cubicBezTo>
                  <a:cubicBezTo>
                    <a:pt x="117970" y="311313"/>
                    <a:pt x="102273" y="454824"/>
                    <a:pt x="107879" y="599830"/>
                  </a:cubicBezTo>
                  <a:cubicBezTo>
                    <a:pt x="106384" y="600203"/>
                    <a:pt x="105263" y="600577"/>
                    <a:pt x="104890" y="600203"/>
                  </a:cubicBezTo>
                  <a:cubicBezTo>
                    <a:pt x="54437" y="547134"/>
                    <a:pt x="15569" y="487712"/>
                    <a:pt x="2862" y="413714"/>
                  </a:cubicBezTo>
                  <a:cubicBezTo>
                    <a:pt x="-4238" y="371483"/>
                    <a:pt x="2862" y="330373"/>
                    <a:pt x="13327" y="290011"/>
                  </a:cubicBezTo>
                  <a:cubicBezTo>
                    <a:pt x="39488" y="190600"/>
                    <a:pt x="81718" y="97542"/>
                    <a:pt x="128808" y="6727"/>
                  </a:cubicBezTo>
                  <a:cubicBezTo>
                    <a:pt x="129555" y="5232"/>
                    <a:pt x="131050" y="3737"/>
                    <a:pt x="134040" y="0"/>
                  </a:cubicBezTo>
                  <a:cubicBezTo>
                    <a:pt x="153100" y="39989"/>
                    <a:pt x="171786" y="78109"/>
                    <a:pt x="189351" y="116976"/>
                  </a:cubicBezTo>
                  <a:cubicBezTo>
                    <a:pt x="219249" y="184247"/>
                    <a:pt x="245037" y="252638"/>
                    <a:pt x="259612" y="325141"/>
                  </a:cubicBezTo>
                  <a:cubicBezTo>
                    <a:pt x="272692" y="390543"/>
                    <a:pt x="261854" y="451834"/>
                    <a:pt x="228219" y="508640"/>
                  </a:cubicBezTo>
                  <a:cubicBezTo>
                    <a:pt x="208785" y="541528"/>
                    <a:pt x="185240" y="571426"/>
                    <a:pt x="163564" y="602819"/>
                  </a:cubicBezTo>
                  <a:cubicBezTo>
                    <a:pt x="161696" y="602072"/>
                    <a:pt x="159827" y="600951"/>
                    <a:pt x="157959" y="60020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8" name="Freeform: Shape 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A57AD66-69F6-470B-A47A-6B1ADAD24063}"/>
                </a:ext>
              </a:extLst>
            </p:cNvPr>
            <p:cNvSpPr/>
            <p:nvPr/>
          </p:nvSpPr>
          <p:spPr>
            <a:xfrm>
              <a:off x="3042416" y="4293869"/>
              <a:ext cx="504529" cy="373726"/>
            </a:xfrm>
            <a:custGeom>
              <a:avLst/>
              <a:gdLst>
                <a:gd name="connsiteX0" fmla="*/ 2242 w 504529"/>
                <a:gd name="connsiteY0" fmla="*/ 0 h 373725"/>
                <a:gd name="connsiteX1" fmla="*/ 117724 w 504529"/>
                <a:gd name="connsiteY1" fmla="*/ 19808 h 373725"/>
                <a:gd name="connsiteX2" fmla="*/ 312808 w 504529"/>
                <a:gd name="connsiteY2" fmla="*/ 72876 h 373725"/>
                <a:gd name="connsiteX3" fmla="*/ 487338 w 504529"/>
                <a:gd name="connsiteY3" fmla="*/ 255628 h 373725"/>
                <a:gd name="connsiteX4" fmla="*/ 506024 w 504529"/>
                <a:gd name="connsiteY4" fmla="*/ 324768 h 373725"/>
                <a:gd name="connsiteX5" fmla="*/ 138652 w 504529"/>
                <a:gd name="connsiteY5" fmla="*/ 96421 h 373725"/>
                <a:gd name="connsiteX6" fmla="*/ 136410 w 504529"/>
                <a:gd name="connsiteY6" fmla="*/ 99411 h 373725"/>
                <a:gd name="connsiteX7" fmla="*/ 245538 w 504529"/>
                <a:gd name="connsiteY7" fmla="*/ 191721 h 373725"/>
                <a:gd name="connsiteX8" fmla="*/ 359150 w 504529"/>
                <a:gd name="connsiteY8" fmla="*/ 283284 h 373725"/>
                <a:gd name="connsiteX9" fmla="*/ 476874 w 504529"/>
                <a:gd name="connsiteY9" fmla="*/ 369241 h 373725"/>
                <a:gd name="connsiteX10" fmla="*/ 187610 w 504529"/>
                <a:gd name="connsiteY10" fmla="*/ 287021 h 373725"/>
                <a:gd name="connsiteX11" fmla="*/ 42978 w 504529"/>
                <a:gd name="connsiteY11" fmla="*/ 81472 h 373725"/>
                <a:gd name="connsiteX12" fmla="*/ 0 w 504529"/>
                <a:gd name="connsiteY12" fmla="*/ 4111 h 373725"/>
                <a:gd name="connsiteX13" fmla="*/ 2242 w 504529"/>
                <a:gd name="connsiteY13" fmla="*/ 0 h 37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73725">
                  <a:moveTo>
                    <a:pt x="2242" y="0"/>
                  </a:moveTo>
                  <a:cubicBezTo>
                    <a:pt x="40736" y="6353"/>
                    <a:pt x="79604" y="12333"/>
                    <a:pt x="117724" y="19808"/>
                  </a:cubicBezTo>
                  <a:cubicBezTo>
                    <a:pt x="184247" y="32140"/>
                    <a:pt x="249275" y="49706"/>
                    <a:pt x="312808" y="72876"/>
                  </a:cubicBezTo>
                  <a:cubicBezTo>
                    <a:pt x="401381" y="105391"/>
                    <a:pt x="457440" y="168177"/>
                    <a:pt x="487338" y="255628"/>
                  </a:cubicBezTo>
                  <a:cubicBezTo>
                    <a:pt x="494813" y="278052"/>
                    <a:pt x="500792" y="301223"/>
                    <a:pt x="506024" y="324768"/>
                  </a:cubicBezTo>
                  <a:cubicBezTo>
                    <a:pt x="389422" y="238063"/>
                    <a:pt x="263103" y="168550"/>
                    <a:pt x="138652" y="96421"/>
                  </a:cubicBezTo>
                  <a:cubicBezTo>
                    <a:pt x="137905" y="97542"/>
                    <a:pt x="137157" y="98290"/>
                    <a:pt x="136410" y="99411"/>
                  </a:cubicBezTo>
                  <a:cubicBezTo>
                    <a:pt x="172661" y="130430"/>
                    <a:pt x="208539" y="161449"/>
                    <a:pt x="245538" y="191721"/>
                  </a:cubicBezTo>
                  <a:cubicBezTo>
                    <a:pt x="282910" y="222740"/>
                    <a:pt x="320657" y="253760"/>
                    <a:pt x="359150" y="283284"/>
                  </a:cubicBezTo>
                  <a:cubicBezTo>
                    <a:pt x="397270" y="312435"/>
                    <a:pt x="436511" y="339717"/>
                    <a:pt x="476874" y="369241"/>
                  </a:cubicBezTo>
                  <a:cubicBezTo>
                    <a:pt x="367746" y="382321"/>
                    <a:pt x="266840" y="373352"/>
                    <a:pt x="187610" y="287021"/>
                  </a:cubicBezTo>
                  <a:cubicBezTo>
                    <a:pt x="130430" y="224983"/>
                    <a:pt x="85209" y="154349"/>
                    <a:pt x="42978" y="81472"/>
                  </a:cubicBezTo>
                  <a:cubicBezTo>
                    <a:pt x="28029" y="56806"/>
                    <a:pt x="14202" y="30272"/>
                    <a:pt x="0" y="4111"/>
                  </a:cubicBezTo>
                  <a:cubicBezTo>
                    <a:pt x="747" y="2990"/>
                    <a:pt x="1495" y="1495"/>
                    <a:pt x="2242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9" name="Freeform: Shape 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100FE85-7F40-400D-8BBE-F07E478C3EAA}"/>
                </a:ext>
              </a:extLst>
            </p:cNvPr>
            <p:cNvSpPr/>
            <p:nvPr/>
          </p:nvSpPr>
          <p:spPr>
            <a:xfrm>
              <a:off x="5924961" y="4295571"/>
              <a:ext cx="504529" cy="369988"/>
            </a:xfrm>
            <a:custGeom>
              <a:avLst/>
              <a:gdLst>
                <a:gd name="connsiteX0" fmla="*/ 366251 w 504529"/>
                <a:gd name="connsiteY0" fmla="*/ 94719 h 369988"/>
                <a:gd name="connsiteX1" fmla="*/ 180509 w 504529"/>
                <a:gd name="connsiteY1" fmla="*/ 204220 h 369988"/>
                <a:gd name="connsiteX2" fmla="*/ 0 w 504529"/>
                <a:gd name="connsiteY2" fmla="*/ 321196 h 369988"/>
                <a:gd name="connsiteX3" fmla="*/ 747 w 504529"/>
                <a:gd name="connsiteY3" fmla="*/ 312227 h 369988"/>
                <a:gd name="connsiteX4" fmla="*/ 26161 w 504529"/>
                <a:gd name="connsiteY4" fmla="*/ 232997 h 369988"/>
                <a:gd name="connsiteX5" fmla="*/ 187237 w 504529"/>
                <a:gd name="connsiteY5" fmla="*/ 73416 h 369988"/>
                <a:gd name="connsiteX6" fmla="*/ 496681 w 504529"/>
                <a:gd name="connsiteY6" fmla="*/ 166 h 369988"/>
                <a:gd name="connsiteX7" fmla="*/ 504530 w 504529"/>
                <a:gd name="connsiteY7" fmla="*/ 166 h 369988"/>
                <a:gd name="connsiteX8" fmla="*/ 502661 w 504529"/>
                <a:gd name="connsiteY8" fmla="*/ 6146 h 369988"/>
                <a:gd name="connsiteX9" fmla="*/ 341585 w 504529"/>
                <a:gd name="connsiteY9" fmla="*/ 259905 h 369988"/>
                <a:gd name="connsiteX10" fmla="*/ 58675 w 504529"/>
                <a:gd name="connsiteY10" fmla="*/ 371276 h 369988"/>
                <a:gd name="connsiteX11" fmla="*/ 26161 w 504529"/>
                <a:gd name="connsiteY11" fmla="*/ 367912 h 369988"/>
                <a:gd name="connsiteX12" fmla="*/ 369241 w 504529"/>
                <a:gd name="connsiteY12" fmla="*/ 98082 h 369988"/>
                <a:gd name="connsiteX13" fmla="*/ 366251 w 504529"/>
                <a:gd name="connsiteY13" fmla="*/ 94719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69988">
                  <a:moveTo>
                    <a:pt x="366251" y="94719"/>
                  </a:moveTo>
                  <a:cubicBezTo>
                    <a:pt x="304213" y="130970"/>
                    <a:pt x="241800" y="166474"/>
                    <a:pt x="180509" y="204220"/>
                  </a:cubicBezTo>
                  <a:cubicBezTo>
                    <a:pt x="119219" y="241967"/>
                    <a:pt x="59796" y="282329"/>
                    <a:pt x="0" y="321196"/>
                  </a:cubicBezTo>
                  <a:cubicBezTo>
                    <a:pt x="0" y="319701"/>
                    <a:pt x="0" y="315590"/>
                    <a:pt x="747" y="312227"/>
                  </a:cubicBezTo>
                  <a:cubicBezTo>
                    <a:pt x="8970" y="285692"/>
                    <a:pt x="16070" y="258784"/>
                    <a:pt x="26161" y="232997"/>
                  </a:cubicBezTo>
                  <a:cubicBezTo>
                    <a:pt x="56059" y="156383"/>
                    <a:pt x="109502" y="102941"/>
                    <a:pt x="187237" y="73416"/>
                  </a:cubicBezTo>
                  <a:cubicBezTo>
                    <a:pt x="287021" y="34923"/>
                    <a:pt x="391291" y="15115"/>
                    <a:pt x="496681" y="166"/>
                  </a:cubicBezTo>
                  <a:cubicBezTo>
                    <a:pt x="498924" y="-208"/>
                    <a:pt x="501540" y="166"/>
                    <a:pt x="504530" y="166"/>
                  </a:cubicBezTo>
                  <a:cubicBezTo>
                    <a:pt x="503782" y="2782"/>
                    <a:pt x="503782" y="4651"/>
                    <a:pt x="502661" y="6146"/>
                  </a:cubicBezTo>
                  <a:cubicBezTo>
                    <a:pt x="456319" y="95092"/>
                    <a:pt x="403997" y="180676"/>
                    <a:pt x="341585" y="259905"/>
                  </a:cubicBezTo>
                  <a:cubicBezTo>
                    <a:pt x="268335" y="352963"/>
                    <a:pt x="171914" y="382114"/>
                    <a:pt x="58675" y="371276"/>
                  </a:cubicBezTo>
                  <a:cubicBezTo>
                    <a:pt x="48958" y="370528"/>
                    <a:pt x="39241" y="369033"/>
                    <a:pt x="26161" y="367912"/>
                  </a:cubicBezTo>
                  <a:cubicBezTo>
                    <a:pt x="150985" y="287187"/>
                    <a:pt x="258992" y="191140"/>
                    <a:pt x="369241" y="98082"/>
                  </a:cubicBezTo>
                  <a:cubicBezTo>
                    <a:pt x="368120" y="96961"/>
                    <a:pt x="366999" y="95840"/>
                    <a:pt x="366251" y="9471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0" name="Freeform: Shape 1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788C2FC-4177-431F-89DF-17755F6CDEEA}"/>
                </a:ext>
              </a:extLst>
            </p:cNvPr>
            <p:cNvSpPr/>
            <p:nvPr/>
          </p:nvSpPr>
          <p:spPr>
            <a:xfrm>
              <a:off x="4485136" y="3248185"/>
              <a:ext cx="261608" cy="601698"/>
            </a:xfrm>
            <a:custGeom>
              <a:avLst/>
              <a:gdLst>
                <a:gd name="connsiteX0" fmla="*/ 154957 w 261607"/>
                <a:gd name="connsiteY0" fmla="*/ 602072 h 601698"/>
                <a:gd name="connsiteX1" fmla="*/ 135897 w 261607"/>
                <a:gd name="connsiteY1" fmla="*/ 168924 h 601698"/>
                <a:gd name="connsiteX2" fmla="*/ 104878 w 261607"/>
                <a:gd name="connsiteY2" fmla="*/ 602819 h 601698"/>
                <a:gd name="connsiteX3" fmla="*/ 89929 w 261607"/>
                <a:gd name="connsiteY3" fmla="*/ 586002 h 601698"/>
                <a:gd name="connsiteX4" fmla="*/ 3225 w 261607"/>
                <a:gd name="connsiteY4" fmla="*/ 417078 h 601698"/>
                <a:gd name="connsiteX5" fmla="*/ 16679 w 261607"/>
                <a:gd name="connsiteY5" fmla="*/ 278799 h 601698"/>
                <a:gd name="connsiteX6" fmla="*/ 134402 w 261607"/>
                <a:gd name="connsiteY6" fmla="*/ 4111 h 601698"/>
                <a:gd name="connsiteX7" fmla="*/ 137766 w 261607"/>
                <a:gd name="connsiteY7" fmla="*/ 0 h 601698"/>
                <a:gd name="connsiteX8" fmla="*/ 140382 w 261607"/>
                <a:gd name="connsiteY8" fmla="*/ 3737 h 601698"/>
                <a:gd name="connsiteX9" fmla="*/ 254742 w 261607"/>
                <a:gd name="connsiteY9" fmla="*/ 297112 h 601698"/>
                <a:gd name="connsiteX10" fmla="*/ 185976 w 261607"/>
                <a:gd name="connsiteY10" fmla="*/ 567315 h 601698"/>
                <a:gd name="connsiteX11" fmla="*/ 160189 w 261607"/>
                <a:gd name="connsiteY11" fmla="*/ 596466 h 601698"/>
                <a:gd name="connsiteX12" fmla="*/ 154957 w 261607"/>
                <a:gd name="connsiteY12" fmla="*/ 602072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4957" y="602072"/>
                  </a:moveTo>
                  <a:cubicBezTo>
                    <a:pt x="162805" y="455571"/>
                    <a:pt x="148604" y="312435"/>
                    <a:pt x="135897" y="168924"/>
                  </a:cubicBezTo>
                  <a:cubicBezTo>
                    <a:pt x="119079" y="312061"/>
                    <a:pt x="101141" y="455198"/>
                    <a:pt x="104878" y="602819"/>
                  </a:cubicBezTo>
                  <a:cubicBezTo>
                    <a:pt x="98898" y="596092"/>
                    <a:pt x="94414" y="591234"/>
                    <a:pt x="89929" y="586002"/>
                  </a:cubicBezTo>
                  <a:cubicBezTo>
                    <a:pt x="48072" y="536296"/>
                    <a:pt x="14810" y="482106"/>
                    <a:pt x="3225" y="417078"/>
                  </a:cubicBezTo>
                  <a:cubicBezTo>
                    <a:pt x="-4997" y="369615"/>
                    <a:pt x="3598" y="324020"/>
                    <a:pt x="16679" y="278799"/>
                  </a:cubicBezTo>
                  <a:cubicBezTo>
                    <a:pt x="44708" y="182378"/>
                    <a:pt x="86939" y="92310"/>
                    <a:pt x="134402" y="4111"/>
                  </a:cubicBezTo>
                  <a:cubicBezTo>
                    <a:pt x="135150" y="2990"/>
                    <a:pt x="136271" y="1869"/>
                    <a:pt x="137766" y="0"/>
                  </a:cubicBezTo>
                  <a:cubicBezTo>
                    <a:pt x="138887" y="1495"/>
                    <a:pt x="139634" y="2616"/>
                    <a:pt x="140382" y="3737"/>
                  </a:cubicBezTo>
                  <a:cubicBezTo>
                    <a:pt x="187471" y="98290"/>
                    <a:pt x="228581" y="194711"/>
                    <a:pt x="254742" y="297112"/>
                  </a:cubicBezTo>
                  <a:cubicBezTo>
                    <a:pt x="281276" y="400260"/>
                    <a:pt x="251378" y="488086"/>
                    <a:pt x="185976" y="567315"/>
                  </a:cubicBezTo>
                  <a:cubicBezTo>
                    <a:pt x="177754" y="577406"/>
                    <a:pt x="168785" y="586749"/>
                    <a:pt x="160189" y="596466"/>
                  </a:cubicBezTo>
                  <a:cubicBezTo>
                    <a:pt x="160189" y="598335"/>
                    <a:pt x="158321" y="599456"/>
                    <a:pt x="154957" y="60207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1" name="Freeform: Shape 1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B01DFD2-2423-4F8A-A864-4D5F079E9942}"/>
                </a:ext>
              </a:extLst>
            </p:cNvPr>
            <p:cNvSpPr/>
            <p:nvPr/>
          </p:nvSpPr>
          <p:spPr>
            <a:xfrm>
              <a:off x="3576079" y="3739634"/>
              <a:ext cx="280294" cy="583012"/>
            </a:xfrm>
            <a:custGeom>
              <a:avLst/>
              <a:gdLst>
                <a:gd name="connsiteX0" fmla="*/ 27300 w 280294"/>
                <a:gd name="connsiteY0" fmla="*/ 0 h 583011"/>
                <a:gd name="connsiteX1" fmla="*/ 158851 w 280294"/>
                <a:gd name="connsiteY1" fmla="*/ 146127 h 583011"/>
                <a:gd name="connsiteX2" fmla="*/ 232849 w 280294"/>
                <a:gd name="connsiteY2" fmla="*/ 247033 h 583011"/>
                <a:gd name="connsiteX3" fmla="*/ 264615 w 280294"/>
                <a:gd name="connsiteY3" fmla="*/ 497429 h 583011"/>
                <a:gd name="connsiteX4" fmla="*/ 238081 w 280294"/>
                <a:gd name="connsiteY4" fmla="*/ 564699 h 583011"/>
                <a:gd name="connsiteX5" fmla="*/ 79247 w 280294"/>
                <a:gd name="connsiteY5" fmla="*/ 162197 h 583011"/>
                <a:gd name="connsiteX6" fmla="*/ 75510 w 280294"/>
                <a:gd name="connsiteY6" fmla="*/ 163318 h 583011"/>
                <a:gd name="connsiteX7" fmla="*/ 108398 w 280294"/>
                <a:gd name="connsiteY7" fmla="*/ 303465 h 583011"/>
                <a:gd name="connsiteX8" fmla="*/ 144276 w 280294"/>
                <a:gd name="connsiteY8" fmla="*/ 443239 h 583011"/>
                <a:gd name="connsiteX9" fmla="*/ 187628 w 280294"/>
                <a:gd name="connsiteY9" fmla="*/ 583012 h 583011"/>
                <a:gd name="connsiteX10" fmla="*/ 15714 w 280294"/>
                <a:gd name="connsiteY10" fmla="*/ 396149 h 583011"/>
                <a:gd name="connsiteX11" fmla="*/ 391 w 280294"/>
                <a:gd name="connsiteY11" fmla="*/ 270951 h 583011"/>
                <a:gd name="connsiteX12" fmla="*/ 22815 w 280294"/>
                <a:gd name="connsiteY12" fmla="*/ 8596 h 583011"/>
                <a:gd name="connsiteX13" fmla="*/ 27300 w 280294"/>
                <a:gd name="connsiteY13" fmla="*/ 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294" h="583011">
                  <a:moveTo>
                    <a:pt x="27300" y="0"/>
                  </a:moveTo>
                  <a:cubicBezTo>
                    <a:pt x="72520" y="50079"/>
                    <a:pt x="116994" y="96795"/>
                    <a:pt x="158851" y="146127"/>
                  </a:cubicBezTo>
                  <a:cubicBezTo>
                    <a:pt x="185759" y="177893"/>
                    <a:pt x="209304" y="212650"/>
                    <a:pt x="232849" y="247033"/>
                  </a:cubicBezTo>
                  <a:cubicBezTo>
                    <a:pt x="286291" y="324768"/>
                    <a:pt x="293018" y="409230"/>
                    <a:pt x="264615" y="497429"/>
                  </a:cubicBezTo>
                  <a:cubicBezTo>
                    <a:pt x="257141" y="520226"/>
                    <a:pt x="248171" y="542649"/>
                    <a:pt x="238081" y="564699"/>
                  </a:cubicBezTo>
                  <a:cubicBezTo>
                    <a:pt x="196224" y="425300"/>
                    <a:pt x="136427" y="294496"/>
                    <a:pt x="79247" y="162197"/>
                  </a:cubicBezTo>
                  <a:cubicBezTo>
                    <a:pt x="78126" y="162571"/>
                    <a:pt x="77005" y="162944"/>
                    <a:pt x="75510" y="163318"/>
                  </a:cubicBezTo>
                  <a:cubicBezTo>
                    <a:pt x="86348" y="210034"/>
                    <a:pt x="96813" y="257123"/>
                    <a:pt x="108398" y="303465"/>
                  </a:cubicBezTo>
                  <a:cubicBezTo>
                    <a:pt x="119984" y="350181"/>
                    <a:pt x="131195" y="396896"/>
                    <a:pt x="144276" y="443239"/>
                  </a:cubicBezTo>
                  <a:cubicBezTo>
                    <a:pt x="157356" y="489954"/>
                    <a:pt x="173053" y="535549"/>
                    <a:pt x="187628" y="583012"/>
                  </a:cubicBezTo>
                  <a:cubicBezTo>
                    <a:pt x="110267" y="538165"/>
                    <a:pt x="40380" y="486217"/>
                    <a:pt x="15714" y="396149"/>
                  </a:cubicBezTo>
                  <a:cubicBezTo>
                    <a:pt x="4502" y="356160"/>
                    <a:pt x="1513" y="312808"/>
                    <a:pt x="391" y="270951"/>
                  </a:cubicBezTo>
                  <a:cubicBezTo>
                    <a:pt x="-2225" y="182752"/>
                    <a:pt x="8613" y="95300"/>
                    <a:pt x="22815" y="8596"/>
                  </a:cubicBezTo>
                  <a:cubicBezTo>
                    <a:pt x="23189" y="7101"/>
                    <a:pt x="24310" y="5980"/>
                    <a:pt x="2730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2" name="Freeform: Shape 1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693B2B7D-A191-4282-B14D-29FB7CF4D1D2}"/>
                </a:ext>
              </a:extLst>
            </p:cNvPr>
            <p:cNvSpPr/>
            <p:nvPr/>
          </p:nvSpPr>
          <p:spPr>
            <a:xfrm>
              <a:off x="5615430" y="3741129"/>
              <a:ext cx="280294" cy="583012"/>
            </a:xfrm>
            <a:custGeom>
              <a:avLst/>
              <a:gdLst>
                <a:gd name="connsiteX0" fmla="*/ 257583 w 280294"/>
                <a:gd name="connsiteY0" fmla="*/ 2990 h 583011"/>
                <a:gd name="connsiteX1" fmla="*/ 268795 w 280294"/>
                <a:gd name="connsiteY1" fmla="*/ 83341 h 583011"/>
                <a:gd name="connsiteX2" fmla="*/ 280380 w 280294"/>
                <a:gd name="connsiteY2" fmla="*/ 300475 h 583011"/>
                <a:gd name="connsiteX3" fmla="*/ 129395 w 280294"/>
                <a:gd name="connsiteY3" fmla="*/ 559841 h 583011"/>
                <a:gd name="connsiteX4" fmla="*/ 90901 w 280294"/>
                <a:gd name="connsiteY4" fmla="*/ 583012 h 583011"/>
                <a:gd name="connsiteX5" fmla="*/ 203393 w 280294"/>
                <a:gd name="connsiteY5" fmla="*/ 161449 h 583011"/>
                <a:gd name="connsiteX6" fmla="*/ 44933 w 280294"/>
                <a:gd name="connsiteY6" fmla="*/ 562831 h 583011"/>
                <a:gd name="connsiteX7" fmla="*/ 41570 w 280294"/>
                <a:gd name="connsiteY7" fmla="*/ 561336 h 583011"/>
                <a:gd name="connsiteX8" fmla="*/ 40822 w 280294"/>
                <a:gd name="connsiteY8" fmla="*/ 257123 h 583011"/>
                <a:gd name="connsiteX9" fmla="*/ 228806 w 280294"/>
                <a:gd name="connsiteY9" fmla="*/ 26908 h 583011"/>
                <a:gd name="connsiteX10" fmla="*/ 251603 w 280294"/>
                <a:gd name="connsiteY10" fmla="*/ 0 h 583011"/>
                <a:gd name="connsiteX11" fmla="*/ 257583 w 280294"/>
                <a:gd name="connsiteY11" fmla="*/ 299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294" h="583011">
                  <a:moveTo>
                    <a:pt x="257583" y="2990"/>
                  </a:moveTo>
                  <a:cubicBezTo>
                    <a:pt x="261320" y="29898"/>
                    <a:pt x="265431" y="56433"/>
                    <a:pt x="268795" y="83341"/>
                  </a:cubicBezTo>
                  <a:cubicBezTo>
                    <a:pt x="278138" y="155470"/>
                    <a:pt x="281128" y="227599"/>
                    <a:pt x="280380" y="300475"/>
                  </a:cubicBezTo>
                  <a:cubicBezTo>
                    <a:pt x="278885" y="415957"/>
                    <a:pt x="225069" y="499671"/>
                    <a:pt x="129395" y="559841"/>
                  </a:cubicBezTo>
                  <a:cubicBezTo>
                    <a:pt x="117810" y="567315"/>
                    <a:pt x="105477" y="574043"/>
                    <a:pt x="90901" y="583012"/>
                  </a:cubicBezTo>
                  <a:cubicBezTo>
                    <a:pt x="142849" y="444360"/>
                    <a:pt x="172374" y="302718"/>
                    <a:pt x="203393" y="161449"/>
                  </a:cubicBezTo>
                  <a:cubicBezTo>
                    <a:pt x="144344" y="293001"/>
                    <a:pt x="84548" y="423805"/>
                    <a:pt x="44933" y="562831"/>
                  </a:cubicBezTo>
                  <a:cubicBezTo>
                    <a:pt x="43438" y="562083"/>
                    <a:pt x="41943" y="562083"/>
                    <a:pt x="41570" y="561336"/>
                  </a:cubicBezTo>
                  <a:cubicBezTo>
                    <a:pt x="-4772" y="460056"/>
                    <a:pt x="-21964" y="358777"/>
                    <a:pt x="40822" y="257123"/>
                  </a:cubicBezTo>
                  <a:cubicBezTo>
                    <a:pt x="93144" y="171914"/>
                    <a:pt x="159293" y="97916"/>
                    <a:pt x="228806" y="26908"/>
                  </a:cubicBezTo>
                  <a:cubicBezTo>
                    <a:pt x="237028" y="18686"/>
                    <a:pt x="244129" y="8969"/>
                    <a:pt x="251603" y="0"/>
                  </a:cubicBezTo>
                  <a:cubicBezTo>
                    <a:pt x="253846" y="747"/>
                    <a:pt x="255715" y="1869"/>
                    <a:pt x="257583" y="29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3" name="Freeform: Shape 1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EF22977-1A9C-48EC-9BB9-4F09F4232E27}"/>
                </a:ext>
              </a:extLst>
            </p:cNvPr>
            <p:cNvSpPr/>
            <p:nvPr/>
          </p:nvSpPr>
          <p:spPr>
            <a:xfrm>
              <a:off x="3657195" y="5157519"/>
              <a:ext cx="336353" cy="332616"/>
            </a:xfrm>
            <a:custGeom>
              <a:avLst/>
              <a:gdLst>
                <a:gd name="connsiteX0" fmla="*/ 338222 w 336352"/>
                <a:gd name="connsiteY0" fmla="*/ 34039 h 332615"/>
                <a:gd name="connsiteX1" fmla="*/ 312061 w 336352"/>
                <a:gd name="connsiteY1" fmla="*/ 195862 h 332615"/>
                <a:gd name="connsiteX2" fmla="*/ 248527 w 336352"/>
                <a:gd name="connsiteY2" fmla="*/ 254911 h 332615"/>
                <a:gd name="connsiteX3" fmla="*/ 4858 w 336352"/>
                <a:gd name="connsiteY3" fmla="*/ 336009 h 332615"/>
                <a:gd name="connsiteX4" fmla="*/ 0 w 336352"/>
                <a:gd name="connsiteY4" fmla="*/ 334514 h 332615"/>
                <a:gd name="connsiteX5" fmla="*/ 22050 w 336352"/>
                <a:gd name="connsiteY5" fmla="*/ 248931 h 332615"/>
                <a:gd name="connsiteX6" fmla="*/ 74745 w 336352"/>
                <a:gd name="connsiteY6" fmla="*/ 106915 h 332615"/>
                <a:gd name="connsiteX7" fmla="*/ 230962 w 336352"/>
                <a:gd name="connsiteY7" fmla="*/ 777 h 332615"/>
                <a:gd name="connsiteX8" fmla="*/ 301223 w 336352"/>
                <a:gd name="connsiteY8" fmla="*/ 404 h 332615"/>
                <a:gd name="connsiteX9" fmla="*/ 191721 w 336352"/>
                <a:gd name="connsiteY9" fmla="*/ 120370 h 332615"/>
                <a:gd name="connsiteX10" fmla="*/ 91189 w 336352"/>
                <a:gd name="connsiteY10" fmla="*/ 246315 h 332615"/>
                <a:gd name="connsiteX11" fmla="*/ 338222 w 336352"/>
                <a:gd name="connsiteY11" fmla="*/ 34039 h 3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6352" h="332615">
                  <a:moveTo>
                    <a:pt x="338222" y="34039"/>
                  </a:moveTo>
                  <a:cubicBezTo>
                    <a:pt x="342333" y="92340"/>
                    <a:pt x="339717" y="146157"/>
                    <a:pt x="312061" y="195862"/>
                  </a:cubicBezTo>
                  <a:cubicBezTo>
                    <a:pt x="297486" y="222397"/>
                    <a:pt x="274315" y="240709"/>
                    <a:pt x="248527" y="254911"/>
                  </a:cubicBezTo>
                  <a:cubicBezTo>
                    <a:pt x="172288" y="296394"/>
                    <a:pt x="89320" y="318444"/>
                    <a:pt x="4858" y="336009"/>
                  </a:cubicBezTo>
                  <a:cubicBezTo>
                    <a:pt x="4111" y="336009"/>
                    <a:pt x="2990" y="335635"/>
                    <a:pt x="0" y="334514"/>
                  </a:cubicBezTo>
                  <a:cubicBezTo>
                    <a:pt x="7101" y="306111"/>
                    <a:pt x="12707" y="276587"/>
                    <a:pt x="22050" y="248931"/>
                  </a:cubicBezTo>
                  <a:cubicBezTo>
                    <a:pt x="38120" y="201094"/>
                    <a:pt x="54938" y="153257"/>
                    <a:pt x="74745" y="106915"/>
                  </a:cubicBezTo>
                  <a:cubicBezTo>
                    <a:pt x="103522" y="38897"/>
                    <a:pt x="158833" y="6009"/>
                    <a:pt x="230962" y="777"/>
                  </a:cubicBezTo>
                  <a:cubicBezTo>
                    <a:pt x="254507" y="-718"/>
                    <a:pt x="278052" y="404"/>
                    <a:pt x="301223" y="404"/>
                  </a:cubicBezTo>
                  <a:cubicBezTo>
                    <a:pt x="264224" y="40766"/>
                    <a:pt x="226851" y="79633"/>
                    <a:pt x="191721" y="120370"/>
                  </a:cubicBezTo>
                  <a:cubicBezTo>
                    <a:pt x="156591" y="160732"/>
                    <a:pt x="123703" y="203337"/>
                    <a:pt x="91189" y="246315"/>
                  </a:cubicBezTo>
                  <a:cubicBezTo>
                    <a:pt x="177520" y="181287"/>
                    <a:pt x="263103" y="116259"/>
                    <a:pt x="338222" y="3403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4" name="Freeform: Shape 1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1329D99-AD57-4764-BA83-FB4DEECC23A1}"/>
                </a:ext>
              </a:extLst>
            </p:cNvPr>
            <p:cNvSpPr/>
            <p:nvPr/>
          </p:nvSpPr>
          <p:spPr>
            <a:xfrm>
              <a:off x="5474622" y="5156514"/>
              <a:ext cx="340090" cy="336353"/>
            </a:xfrm>
            <a:custGeom>
              <a:avLst/>
              <a:gdLst>
                <a:gd name="connsiteX0" fmla="*/ 39241 w 340090"/>
                <a:gd name="connsiteY0" fmla="*/ 1409 h 336353"/>
                <a:gd name="connsiteX1" fmla="*/ 182004 w 340090"/>
                <a:gd name="connsiteY1" fmla="*/ 18974 h 336353"/>
                <a:gd name="connsiteX2" fmla="*/ 254133 w 340090"/>
                <a:gd name="connsiteY2" fmla="*/ 85497 h 336353"/>
                <a:gd name="connsiteX3" fmla="*/ 327384 w 340090"/>
                <a:gd name="connsiteY3" fmla="*/ 281703 h 336353"/>
                <a:gd name="connsiteX4" fmla="*/ 340464 w 340090"/>
                <a:gd name="connsiteY4" fmla="*/ 337762 h 336353"/>
                <a:gd name="connsiteX5" fmla="*/ 310192 w 340090"/>
                <a:gd name="connsiteY5" fmla="*/ 331408 h 336353"/>
                <a:gd name="connsiteX6" fmla="*/ 131178 w 340090"/>
                <a:gd name="connsiteY6" fmla="*/ 275723 h 336353"/>
                <a:gd name="connsiteX7" fmla="*/ 0 w 340090"/>
                <a:gd name="connsiteY7" fmla="*/ 81386 h 336353"/>
                <a:gd name="connsiteX8" fmla="*/ 1869 w 340090"/>
                <a:gd name="connsiteY8" fmla="*/ 37660 h 336353"/>
                <a:gd name="connsiteX9" fmla="*/ 247033 w 340090"/>
                <a:gd name="connsiteY9" fmla="*/ 248067 h 336353"/>
                <a:gd name="connsiteX10" fmla="*/ 250022 w 340090"/>
                <a:gd name="connsiteY10" fmla="*/ 245078 h 336353"/>
                <a:gd name="connsiteX11" fmla="*/ 147622 w 340090"/>
                <a:gd name="connsiteY11" fmla="*/ 120253 h 336353"/>
                <a:gd name="connsiteX12" fmla="*/ 39241 w 340090"/>
                <a:gd name="connsiteY12" fmla="*/ 1409 h 3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090" h="336353">
                  <a:moveTo>
                    <a:pt x="39241" y="1409"/>
                  </a:moveTo>
                  <a:cubicBezTo>
                    <a:pt x="87826" y="-1955"/>
                    <a:pt x="136036" y="-460"/>
                    <a:pt x="182004" y="18974"/>
                  </a:cubicBezTo>
                  <a:cubicBezTo>
                    <a:pt x="213771" y="32802"/>
                    <a:pt x="236568" y="55973"/>
                    <a:pt x="254133" y="85497"/>
                  </a:cubicBezTo>
                  <a:cubicBezTo>
                    <a:pt x="290011" y="146788"/>
                    <a:pt x="309819" y="213685"/>
                    <a:pt x="327384" y="281703"/>
                  </a:cubicBezTo>
                  <a:cubicBezTo>
                    <a:pt x="331868" y="299268"/>
                    <a:pt x="335606" y="317207"/>
                    <a:pt x="340464" y="337762"/>
                  </a:cubicBezTo>
                  <a:cubicBezTo>
                    <a:pt x="329252" y="335519"/>
                    <a:pt x="319535" y="333651"/>
                    <a:pt x="310192" y="331408"/>
                  </a:cubicBezTo>
                  <a:cubicBezTo>
                    <a:pt x="248901" y="317580"/>
                    <a:pt x="189853" y="298520"/>
                    <a:pt x="131178" y="275723"/>
                  </a:cubicBezTo>
                  <a:cubicBezTo>
                    <a:pt x="41484" y="240967"/>
                    <a:pt x="374" y="175565"/>
                    <a:pt x="0" y="81386"/>
                  </a:cubicBezTo>
                  <a:cubicBezTo>
                    <a:pt x="0" y="67184"/>
                    <a:pt x="0" y="52609"/>
                    <a:pt x="1869" y="37660"/>
                  </a:cubicBezTo>
                  <a:cubicBezTo>
                    <a:pt x="76988" y="116516"/>
                    <a:pt x="162944" y="181544"/>
                    <a:pt x="247033" y="248067"/>
                  </a:cubicBezTo>
                  <a:cubicBezTo>
                    <a:pt x="248154" y="246946"/>
                    <a:pt x="249275" y="246199"/>
                    <a:pt x="250022" y="245078"/>
                  </a:cubicBezTo>
                  <a:cubicBezTo>
                    <a:pt x="216013" y="203594"/>
                    <a:pt x="182752" y="160989"/>
                    <a:pt x="147622" y="120253"/>
                  </a:cubicBezTo>
                  <a:cubicBezTo>
                    <a:pt x="113239" y="80638"/>
                    <a:pt x="76240" y="41771"/>
                    <a:pt x="39241" y="140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5" name="Freeform: Shape 1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D63A92D-DE1C-4666-8830-E7C5FFB8CC62}"/>
                </a:ext>
              </a:extLst>
            </p:cNvPr>
            <p:cNvSpPr/>
            <p:nvPr/>
          </p:nvSpPr>
          <p:spPr>
            <a:xfrm>
              <a:off x="3927014" y="3633122"/>
              <a:ext cx="231710" cy="448471"/>
            </a:xfrm>
            <a:custGeom>
              <a:avLst/>
              <a:gdLst>
                <a:gd name="connsiteX0" fmla="*/ 85220 w 231709"/>
                <a:gd name="connsiteY0" fmla="*/ 449966 h 448470"/>
                <a:gd name="connsiteX1" fmla="*/ 10 w 231709"/>
                <a:gd name="connsiteY1" fmla="*/ 281415 h 448470"/>
                <a:gd name="connsiteX2" fmla="*/ 10848 w 231709"/>
                <a:gd name="connsiteY2" fmla="*/ 223114 h 448470"/>
                <a:gd name="connsiteX3" fmla="*/ 131936 w 231709"/>
                <a:gd name="connsiteY3" fmla="*/ 0 h 448470"/>
                <a:gd name="connsiteX4" fmla="*/ 136047 w 231709"/>
                <a:gd name="connsiteY4" fmla="*/ 2242 h 448470"/>
                <a:gd name="connsiteX5" fmla="*/ 230225 w 231709"/>
                <a:gd name="connsiteY5" fmla="*/ 236195 h 448470"/>
                <a:gd name="connsiteX6" fmla="*/ 199954 w 231709"/>
                <a:gd name="connsiteY6" fmla="*/ 380079 h 448470"/>
                <a:gd name="connsiteX7" fmla="*/ 130067 w 231709"/>
                <a:gd name="connsiteY7" fmla="*/ 451087 h 448470"/>
                <a:gd name="connsiteX8" fmla="*/ 126330 w 231709"/>
                <a:gd name="connsiteY8" fmla="*/ 125198 h 448470"/>
                <a:gd name="connsiteX9" fmla="*/ 85220 w 231709"/>
                <a:gd name="connsiteY9" fmla="*/ 449966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709" h="448470">
                  <a:moveTo>
                    <a:pt x="85220" y="449966"/>
                  </a:moveTo>
                  <a:cubicBezTo>
                    <a:pt x="38878" y="399886"/>
                    <a:pt x="-737" y="350181"/>
                    <a:pt x="10" y="281415"/>
                  </a:cubicBezTo>
                  <a:cubicBezTo>
                    <a:pt x="384" y="261982"/>
                    <a:pt x="4495" y="241800"/>
                    <a:pt x="10848" y="223114"/>
                  </a:cubicBezTo>
                  <a:cubicBezTo>
                    <a:pt x="37757" y="141642"/>
                    <a:pt x="83725" y="70260"/>
                    <a:pt x="131936" y="0"/>
                  </a:cubicBezTo>
                  <a:cubicBezTo>
                    <a:pt x="133804" y="1121"/>
                    <a:pt x="135673" y="1495"/>
                    <a:pt x="136047" y="2242"/>
                  </a:cubicBezTo>
                  <a:cubicBezTo>
                    <a:pt x="176035" y="76987"/>
                    <a:pt x="211913" y="152854"/>
                    <a:pt x="230225" y="236195"/>
                  </a:cubicBezTo>
                  <a:cubicBezTo>
                    <a:pt x="241811" y="289264"/>
                    <a:pt x="231347" y="336727"/>
                    <a:pt x="199954" y="380079"/>
                  </a:cubicBezTo>
                  <a:cubicBezTo>
                    <a:pt x="180520" y="406613"/>
                    <a:pt x="158096" y="429784"/>
                    <a:pt x="130067" y="451087"/>
                  </a:cubicBezTo>
                  <a:cubicBezTo>
                    <a:pt x="140158" y="340838"/>
                    <a:pt x="133804" y="232831"/>
                    <a:pt x="126330" y="125198"/>
                  </a:cubicBezTo>
                  <a:cubicBezTo>
                    <a:pt x="106896" y="231336"/>
                    <a:pt x="86341" y="337100"/>
                    <a:pt x="85220" y="4499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6" name="Freeform: Shape 1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980EA4A-88B8-4159-A996-8084045C28EC}"/>
                </a:ext>
              </a:extLst>
            </p:cNvPr>
            <p:cNvSpPr/>
            <p:nvPr/>
          </p:nvSpPr>
          <p:spPr>
            <a:xfrm>
              <a:off x="5309763" y="3632748"/>
              <a:ext cx="231710" cy="448471"/>
            </a:xfrm>
            <a:custGeom>
              <a:avLst/>
              <a:gdLst>
                <a:gd name="connsiteX0" fmla="*/ 153647 w 231709"/>
                <a:gd name="connsiteY0" fmla="*/ 448097 h 448470"/>
                <a:gd name="connsiteX1" fmla="*/ 107679 w 231709"/>
                <a:gd name="connsiteY1" fmla="*/ 125946 h 448470"/>
                <a:gd name="connsiteX2" fmla="*/ 102447 w 231709"/>
                <a:gd name="connsiteY2" fmla="*/ 232831 h 448470"/>
                <a:gd name="connsiteX3" fmla="*/ 100205 w 231709"/>
                <a:gd name="connsiteY3" fmla="*/ 340090 h 448470"/>
                <a:gd name="connsiteX4" fmla="*/ 104316 w 231709"/>
                <a:gd name="connsiteY4" fmla="*/ 449966 h 448470"/>
                <a:gd name="connsiteX5" fmla="*/ 95346 w 231709"/>
                <a:gd name="connsiteY5" fmla="*/ 443986 h 448470"/>
                <a:gd name="connsiteX6" fmla="*/ 6400 w 231709"/>
                <a:gd name="connsiteY6" fmla="*/ 323273 h 448470"/>
                <a:gd name="connsiteX7" fmla="*/ 9016 w 231709"/>
                <a:gd name="connsiteY7" fmla="*/ 219003 h 448470"/>
                <a:gd name="connsiteX8" fmla="*/ 98710 w 231709"/>
                <a:gd name="connsiteY8" fmla="*/ 3737 h 448470"/>
                <a:gd name="connsiteX9" fmla="*/ 102821 w 231709"/>
                <a:gd name="connsiteY9" fmla="*/ 0 h 448470"/>
                <a:gd name="connsiteX10" fmla="*/ 118891 w 231709"/>
                <a:gd name="connsiteY10" fmla="*/ 23171 h 448470"/>
                <a:gd name="connsiteX11" fmla="*/ 219049 w 231709"/>
                <a:gd name="connsiteY11" fmla="*/ 205549 h 448470"/>
                <a:gd name="connsiteX12" fmla="*/ 193263 w 231709"/>
                <a:gd name="connsiteY12" fmla="*/ 399139 h 448470"/>
                <a:gd name="connsiteX13" fmla="*/ 153647 w 231709"/>
                <a:gd name="connsiteY13" fmla="*/ 448097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709" h="448470">
                  <a:moveTo>
                    <a:pt x="153647" y="448097"/>
                  </a:moveTo>
                  <a:cubicBezTo>
                    <a:pt x="149163" y="337474"/>
                    <a:pt x="128608" y="231710"/>
                    <a:pt x="107679" y="125946"/>
                  </a:cubicBezTo>
                  <a:cubicBezTo>
                    <a:pt x="105811" y="161449"/>
                    <a:pt x="103568" y="197327"/>
                    <a:pt x="102447" y="232831"/>
                  </a:cubicBezTo>
                  <a:cubicBezTo>
                    <a:pt x="101326" y="268709"/>
                    <a:pt x="99831" y="304213"/>
                    <a:pt x="100205" y="340090"/>
                  </a:cubicBezTo>
                  <a:cubicBezTo>
                    <a:pt x="100578" y="376342"/>
                    <a:pt x="102821" y="412593"/>
                    <a:pt x="104316" y="449966"/>
                  </a:cubicBezTo>
                  <a:cubicBezTo>
                    <a:pt x="101326" y="447723"/>
                    <a:pt x="97962" y="446228"/>
                    <a:pt x="95346" y="443986"/>
                  </a:cubicBezTo>
                  <a:cubicBezTo>
                    <a:pt x="56479" y="410724"/>
                    <a:pt x="22470" y="373726"/>
                    <a:pt x="6400" y="323273"/>
                  </a:cubicBezTo>
                  <a:cubicBezTo>
                    <a:pt x="-4812" y="288142"/>
                    <a:pt x="420" y="253386"/>
                    <a:pt x="9016" y="219003"/>
                  </a:cubicBezTo>
                  <a:cubicBezTo>
                    <a:pt x="28449" y="143137"/>
                    <a:pt x="61711" y="72503"/>
                    <a:pt x="98710" y="3737"/>
                  </a:cubicBezTo>
                  <a:cubicBezTo>
                    <a:pt x="99457" y="2616"/>
                    <a:pt x="100578" y="1869"/>
                    <a:pt x="102821" y="0"/>
                  </a:cubicBezTo>
                  <a:cubicBezTo>
                    <a:pt x="108427" y="8222"/>
                    <a:pt x="114033" y="15696"/>
                    <a:pt x="118891" y="23171"/>
                  </a:cubicBezTo>
                  <a:cubicBezTo>
                    <a:pt x="157759" y="81098"/>
                    <a:pt x="192515" y="140895"/>
                    <a:pt x="219049" y="205549"/>
                  </a:cubicBezTo>
                  <a:cubicBezTo>
                    <a:pt x="247826" y="275809"/>
                    <a:pt x="237736" y="339717"/>
                    <a:pt x="193263" y="399139"/>
                  </a:cubicBezTo>
                  <a:cubicBezTo>
                    <a:pt x="181303" y="415957"/>
                    <a:pt x="167102" y="431653"/>
                    <a:pt x="153647" y="44809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7" name="Freeform: Shape 1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6A99331-394D-45B6-BD73-A7F3EB6CAB3B}"/>
                </a:ext>
              </a:extLst>
            </p:cNvPr>
            <p:cNvSpPr/>
            <p:nvPr/>
          </p:nvSpPr>
          <p:spPr>
            <a:xfrm>
              <a:off x="4131396" y="4365624"/>
              <a:ext cx="235447" cy="444733"/>
            </a:xfrm>
            <a:custGeom>
              <a:avLst/>
              <a:gdLst>
                <a:gd name="connsiteX0" fmla="*/ 66953 w 235447"/>
                <a:gd name="connsiteY0" fmla="*/ 0 h 444733"/>
                <a:gd name="connsiteX1" fmla="*/ 74054 w 235447"/>
                <a:gd name="connsiteY1" fmla="*/ 5980 h 444733"/>
                <a:gd name="connsiteX2" fmla="*/ 199252 w 235447"/>
                <a:gd name="connsiteY2" fmla="*/ 172288 h 444733"/>
                <a:gd name="connsiteX3" fmla="*/ 192152 w 235447"/>
                <a:gd name="connsiteY3" fmla="*/ 411472 h 444733"/>
                <a:gd name="connsiteX4" fmla="*/ 170102 w 235447"/>
                <a:gd name="connsiteY4" fmla="*/ 442491 h 444733"/>
                <a:gd name="connsiteX5" fmla="*/ 91246 w 235447"/>
                <a:gd name="connsiteY5" fmla="*/ 127440 h 444733"/>
                <a:gd name="connsiteX6" fmla="*/ 125628 w 235447"/>
                <a:gd name="connsiteY6" fmla="*/ 446976 h 444733"/>
                <a:gd name="connsiteX7" fmla="*/ 57 w 235447"/>
                <a:gd name="connsiteY7" fmla="*/ 274315 h 444733"/>
                <a:gd name="connsiteX8" fmla="*/ 32197 w 235447"/>
                <a:gd name="connsiteY8" fmla="*/ 100906 h 444733"/>
                <a:gd name="connsiteX9" fmla="*/ 66953 w 235447"/>
                <a:gd name="connsiteY9" fmla="*/ 0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4733">
                  <a:moveTo>
                    <a:pt x="66953" y="0"/>
                  </a:moveTo>
                  <a:cubicBezTo>
                    <a:pt x="70691" y="2990"/>
                    <a:pt x="72559" y="4485"/>
                    <a:pt x="74054" y="5980"/>
                  </a:cubicBezTo>
                  <a:cubicBezTo>
                    <a:pt x="120396" y="57927"/>
                    <a:pt x="161880" y="113239"/>
                    <a:pt x="199252" y="172288"/>
                  </a:cubicBezTo>
                  <a:cubicBezTo>
                    <a:pt x="251200" y="254507"/>
                    <a:pt x="245968" y="333363"/>
                    <a:pt x="192152" y="411472"/>
                  </a:cubicBezTo>
                  <a:cubicBezTo>
                    <a:pt x="185798" y="420815"/>
                    <a:pt x="179071" y="429784"/>
                    <a:pt x="170102" y="442491"/>
                  </a:cubicBezTo>
                  <a:cubicBezTo>
                    <a:pt x="155153" y="332242"/>
                    <a:pt x="123012" y="230215"/>
                    <a:pt x="91246" y="127440"/>
                  </a:cubicBezTo>
                  <a:cubicBezTo>
                    <a:pt x="96478" y="234700"/>
                    <a:pt x="101710" y="341585"/>
                    <a:pt x="125628" y="446976"/>
                  </a:cubicBezTo>
                  <a:cubicBezTo>
                    <a:pt x="62469" y="424926"/>
                    <a:pt x="1178" y="340464"/>
                    <a:pt x="57" y="274315"/>
                  </a:cubicBezTo>
                  <a:cubicBezTo>
                    <a:pt x="-1065" y="214518"/>
                    <a:pt x="14632" y="157338"/>
                    <a:pt x="32197" y="100906"/>
                  </a:cubicBezTo>
                  <a:cubicBezTo>
                    <a:pt x="42661" y="67644"/>
                    <a:pt x="54994" y="34756"/>
                    <a:pt x="66953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8" name="Freeform: Shape 1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60E81A89-B131-4B5F-A599-58DB48F5DFE0}"/>
                </a:ext>
              </a:extLst>
            </p:cNvPr>
            <p:cNvSpPr/>
            <p:nvPr/>
          </p:nvSpPr>
          <p:spPr>
            <a:xfrm>
              <a:off x="5104410" y="4367493"/>
              <a:ext cx="235447" cy="448471"/>
            </a:xfrm>
            <a:custGeom>
              <a:avLst/>
              <a:gdLst>
                <a:gd name="connsiteX0" fmla="*/ 110099 w 235447"/>
                <a:gd name="connsiteY0" fmla="*/ 449592 h 448470"/>
                <a:gd name="connsiteX1" fmla="*/ 145603 w 235447"/>
                <a:gd name="connsiteY1" fmla="*/ 125945 h 448470"/>
                <a:gd name="connsiteX2" fmla="*/ 66746 w 235447"/>
                <a:gd name="connsiteY2" fmla="*/ 440249 h 448470"/>
                <a:gd name="connsiteX3" fmla="*/ 11809 w 235447"/>
                <a:gd name="connsiteY3" fmla="*/ 346444 h 448470"/>
                <a:gd name="connsiteX4" fmla="*/ 15172 w 235447"/>
                <a:gd name="connsiteY4" fmla="*/ 216013 h 448470"/>
                <a:gd name="connsiteX5" fmla="*/ 166158 w 235447"/>
                <a:gd name="connsiteY5" fmla="*/ 0 h 448470"/>
                <a:gd name="connsiteX6" fmla="*/ 169521 w 235447"/>
                <a:gd name="connsiteY6" fmla="*/ 1495 h 448470"/>
                <a:gd name="connsiteX7" fmla="*/ 233428 w 235447"/>
                <a:gd name="connsiteY7" fmla="*/ 219751 h 448470"/>
                <a:gd name="connsiteX8" fmla="*/ 152703 w 235447"/>
                <a:gd name="connsiteY8" fmla="*/ 418946 h 448470"/>
                <a:gd name="connsiteX9" fmla="*/ 110099 w 235447"/>
                <a:gd name="connsiteY9" fmla="*/ 449592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8470">
                  <a:moveTo>
                    <a:pt x="110099" y="449592"/>
                  </a:moveTo>
                  <a:cubicBezTo>
                    <a:pt x="134765" y="340090"/>
                    <a:pt x="139997" y="233205"/>
                    <a:pt x="145603" y="125945"/>
                  </a:cubicBezTo>
                  <a:cubicBezTo>
                    <a:pt x="113836" y="228346"/>
                    <a:pt x="81322" y="330373"/>
                    <a:pt x="66746" y="440249"/>
                  </a:cubicBezTo>
                  <a:cubicBezTo>
                    <a:pt x="42454" y="410351"/>
                    <a:pt x="24516" y="380079"/>
                    <a:pt x="11809" y="346444"/>
                  </a:cubicBezTo>
                  <a:cubicBezTo>
                    <a:pt x="-4635" y="302718"/>
                    <a:pt x="-4261" y="258992"/>
                    <a:pt x="15172" y="216013"/>
                  </a:cubicBezTo>
                  <a:cubicBezTo>
                    <a:pt x="52171" y="134541"/>
                    <a:pt x="108230" y="66523"/>
                    <a:pt x="166158" y="0"/>
                  </a:cubicBezTo>
                  <a:cubicBezTo>
                    <a:pt x="168026" y="747"/>
                    <a:pt x="169521" y="1121"/>
                    <a:pt x="169521" y="1495"/>
                  </a:cubicBezTo>
                  <a:cubicBezTo>
                    <a:pt x="197924" y="72129"/>
                    <a:pt x="219974" y="144258"/>
                    <a:pt x="233428" y="219751"/>
                  </a:cubicBezTo>
                  <a:cubicBezTo>
                    <a:pt x="248377" y="303839"/>
                    <a:pt x="218853" y="368493"/>
                    <a:pt x="152703" y="418946"/>
                  </a:cubicBezTo>
                  <a:cubicBezTo>
                    <a:pt x="139623" y="428663"/>
                    <a:pt x="126169" y="438006"/>
                    <a:pt x="110099" y="44959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9" name="Freeform: Shape 1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49D97FF-1693-4DCD-9069-5FAD61CEFA9A}"/>
                </a:ext>
              </a:extLst>
            </p:cNvPr>
            <p:cNvSpPr/>
            <p:nvPr/>
          </p:nvSpPr>
          <p:spPr>
            <a:xfrm>
              <a:off x="4989028" y="3532590"/>
              <a:ext cx="235447" cy="448471"/>
            </a:xfrm>
            <a:custGeom>
              <a:avLst/>
              <a:gdLst>
                <a:gd name="connsiteX0" fmla="*/ 99161 w 235447"/>
                <a:gd name="connsiteY0" fmla="*/ 124451 h 448470"/>
                <a:gd name="connsiteX1" fmla="*/ 116726 w 235447"/>
                <a:gd name="connsiteY1" fmla="*/ 451834 h 448470"/>
                <a:gd name="connsiteX2" fmla="*/ 4235 w 235447"/>
                <a:gd name="connsiteY2" fmla="*/ 310940 h 448470"/>
                <a:gd name="connsiteX3" fmla="*/ 5356 w 235447"/>
                <a:gd name="connsiteY3" fmla="*/ 223862 h 448470"/>
                <a:gd name="connsiteX4" fmla="*/ 83839 w 235447"/>
                <a:gd name="connsiteY4" fmla="*/ 0 h 448470"/>
                <a:gd name="connsiteX5" fmla="*/ 89071 w 235447"/>
                <a:gd name="connsiteY5" fmla="*/ 4111 h 448470"/>
                <a:gd name="connsiteX6" fmla="*/ 205673 w 235447"/>
                <a:gd name="connsiteY6" fmla="*/ 180136 h 448470"/>
                <a:gd name="connsiteX7" fmla="*/ 216511 w 235447"/>
                <a:gd name="connsiteY7" fmla="*/ 202933 h 448470"/>
                <a:gd name="connsiteX8" fmla="*/ 204178 w 235447"/>
                <a:gd name="connsiteY8" fmla="*/ 387180 h 448470"/>
                <a:gd name="connsiteX9" fmla="*/ 162695 w 235447"/>
                <a:gd name="connsiteY9" fmla="*/ 443239 h 448470"/>
                <a:gd name="connsiteX10" fmla="*/ 99161 w 235447"/>
                <a:gd name="connsiteY10" fmla="*/ 124451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447" h="448470">
                  <a:moveTo>
                    <a:pt x="99161" y="124451"/>
                  </a:moveTo>
                  <a:cubicBezTo>
                    <a:pt x="99535" y="233205"/>
                    <a:pt x="98040" y="341585"/>
                    <a:pt x="116726" y="451834"/>
                  </a:cubicBezTo>
                  <a:cubicBezTo>
                    <a:pt x="65152" y="413714"/>
                    <a:pt x="20305" y="373726"/>
                    <a:pt x="4235" y="310940"/>
                  </a:cubicBezTo>
                  <a:cubicBezTo>
                    <a:pt x="-3239" y="281789"/>
                    <a:pt x="498" y="252639"/>
                    <a:pt x="5356" y="223862"/>
                  </a:cubicBezTo>
                  <a:cubicBezTo>
                    <a:pt x="14699" y="167803"/>
                    <a:pt x="55062" y="52695"/>
                    <a:pt x="83839" y="0"/>
                  </a:cubicBezTo>
                  <a:cubicBezTo>
                    <a:pt x="85707" y="1495"/>
                    <a:pt x="87576" y="2616"/>
                    <a:pt x="89071" y="4111"/>
                  </a:cubicBezTo>
                  <a:cubicBezTo>
                    <a:pt x="133170" y="59422"/>
                    <a:pt x="173907" y="116976"/>
                    <a:pt x="205673" y="180136"/>
                  </a:cubicBezTo>
                  <a:cubicBezTo>
                    <a:pt x="209410" y="187610"/>
                    <a:pt x="212774" y="195458"/>
                    <a:pt x="216511" y="202933"/>
                  </a:cubicBezTo>
                  <a:cubicBezTo>
                    <a:pt x="247530" y="266840"/>
                    <a:pt x="241177" y="328131"/>
                    <a:pt x="204178" y="387180"/>
                  </a:cubicBezTo>
                  <a:cubicBezTo>
                    <a:pt x="191845" y="406613"/>
                    <a:pt x="177644" y="424926"/>
                    <a:pt x="162695" y="443239"/>
                  </a:cubicBezTo>
                  <a:cubicBezTo>
                    <a:pt x="151857" y="334111"/>
                    <a:pt x="125322" y="229468"/>
                    <a:pt x="99161" y="12445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0" name="Freeform: Shape 2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C9A0573-B083-4F69-8A02-6F4383FBCF85}"/>
                </a:ext>
              </a:extLst>
            </p:cNvPr>
            <p:cNvSpPr/>
            <p:nvPr/>
          </p:nvSpPr>
          <p:spPr>
            <a:xfrm>
              <a:off x="4093711" y="3230993"/>
              <a:ext cx="216761" cy="426047"/>
            </a:xfrm>
            <a:custGeom>
              <a:avLst/>
              <a:gdLst>
                <a:gd name="connsiteX0" fmla="*/ 155838 w 216760"/>
                <a:gd name="connsiteY0" fmla="*/ 427168 h 426047"/>
                <a:gd name="connsiteX1" fmla="*/ 2237 w 216760"/>
                <a:gd name="connsiteY1" fmla="*/ 227973 h 426047"/>
                <a:gd name="connsiteX2" fmla="*/ 9338 w 216760"/>
                <a:gd name="connsiteY2" fmla="*/ 4858 h 426047"/>
                <a:gd name="connsiteX3" fmla="*/ 10833 w 216760"/>
                <a:gd name="connsiteY3" fmla="*/ 0 h 426047"/>
                <a:gd name="connsiteX4" fmla="*/ 16065 w 216760"/>
                <a:gd name="connsiteY4" fmla="*/ 2242 h 426047"/>
                <a:gd name="connsiteX5" fmla="*/ 175646 w 216760"/>
                <a:gd name="connsiteY5" fmla="*/ 168550 h 426047"/>
                <a:gd name="connsiteX6" fmla="*/ 193959 w 216760"/>
                <a:gd name="connsiteY6" fmla="*/ 407361 h 426047"/>
                <a:gd name="connsiteX7" fmla="*/ 61286 w 216760"/>
                <a:gd name="connsiteY7" fmla="*/ 117350 h 426047"/>
                <a:gd name="connsiteX8" fmla="*/ 56054 w 216760"/>
                <a:gd name="connsiteY8" fmla="*/ 119592 h 426047"/>
                <a:gd name="connsiteX9" fmla="*/ 155838 w 216760"/>
                <a:gd name="connsiteY9" fmla="*/ 427168 h 42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6760" h="426047">
                  <a:moveTo>
                    <a:pt x="155838" y="427168"/>
                  </a:moveTo>
                  <a:cubicBezTo>
                    <a:pt x="67639" y="386432"/>
                    <a:pt x="8964" y="328131"/>
                    <a:pt x="2237" y="227973"/>
                  </a:cubicBezTo>
                  <a:cubicBezTo>
                    <a:pt x="-2621" y="153227"/>
                    <a:pt x="742" y="79230"/>
                    <a:pt x="9338" y="4858"/>
                  </a:cubicBezTo>
                  <a:cubicBezTo>
                    <a:pt x="9338" y="3364"/>
                    <a:pt x="10085" y="2242"/>
                    <a:pt x="10833" y="0"/>
                  </a:cubicBezTo>
                  <a:cubicBezTo>
                    <a:pt x="12702" y="747"/>
                    <a:pt x="14570" y="1495"/>
                    <a:pt x="16065" y="2242"/>
                  </a:cubicBezTo>
                  <a:cubicBezTo>
                    <a:pt x="74366" y="52695"/>
                    <a:pt x="128930" y="106886"/>
                    <a:pt x="175646" y="168550"/>
                  </a:cubicBezTo>
                  <a:cubicBezTo>
                    <a:pt x="234695" y="246285"/>
                    <a:pt x="227594" y="327010"/>
                    <a:pt x="193959" y="407361"/>
                  </a:cubicBezTo>
                  <a:cubicBezTo>
                    <a:pt x="150233" y="311687"/>
                    <a:pt x="105759" y="214518"/>
                    <a:pt x="61286" y="117350"/>
                  </a:cubicBezTo>
                  <a:cubicBezTo>
                    <a:pt x="59417" y="118097"/>
                    <a:pt x="57549" y="118845"/>
                    <a:pt x="56054" y="119592"/>
                  </a:cubicBezTo>
                  <a:cubicBezTo>
                    <a:pt x="84831" y="222367"/>
                    <a:pt x="112113" y="325515"/>
                    <a:pt x="155838" y="42716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1" name="Freeform: Shape 2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4EB8E2C-200F-44AA-8FAE-E099FD2747DB}"/>
                </a:ext>
              </a:extLst>
            </p:cNvPr>
            <p:cNvSpPr/>
            <p:nvPr/>
          </p:nvSpPr>
          <p:spPr>
            <a:xfrm>
              <a:off x="5176538" y="3226135"/>
              <a:ext cx="186863" cy="452208"/>
            </a:xfrm>
            <a:custGeom>
              <a:avLst/>
              <a:gdLst>
                <a:gd name="connsiteX0" fmla="*/ 63384 w 186862"/>
                <a:gd name="connsiteY0" fmla="*/ 444733 h 452207"/>
                <a:gd name="connsiteX1" fmla="*/ 9568 w 186862"/>
                <a:gd name="connsiteY1" fmla="*/ 222367 h 452207"/>
                <a:gd name="connsiteX2" fmla="*/ 107484 w 186862"/>
                <a:gd name="connsiteY2" fmla="*/ 2616 h 452207"/>
                <a:gd name="connsiteX3" fmla="*/ 111595 w 186862"/>
                <a:gd name="connsiteY3" fmla="*/ 0 h 452207"/>
                <a:gd name="connsiteX4" fmla="*/ 134766 w 186862"/>
                <a:gd name="connsiteY4" fmla="*/ 57554 h 452207"/>
                <a:gd name="connsiteX5" fmla="*/ 185966 w 186862"/>
                <a:gd name="connsiteY5" fmla="*/ 234700 h 452207"/>
                <a:gd name="connsiteX6" fmla="*/ 159058 w 186862"/>
                <a:gd name="connsiteY6" fmla="*/ 380453 h 452207"/>
                <a:gd name="connsiteX7" fmla="*/ 106363 w 186862"/>
                <a:gd name="connsiteY7" fmla="*/ 452955 h 452207"/>
                <a:gd name="connsiteX8" fmla="*/ 106363 w 186862"/>
                <a:gd name="connsiteY8" fmla="*/ 129683 h 452207"/>
                <a:gd name="connsiteX9" fmla="*/ 99262 w 186862"/>
                <a:gd name="connsiteY9" fmla="*/ 129309 h 452207"/>
                <a:gd name="connsiteX10" fmla="*/ 63384 w 186862"/>
                <a:gd name="connsiteY10" fmla="*/ 444733 h 4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6862" h="452207">
                  <a:moveTo>
                    <a:pt x="63384" y="444733"/>
                  </a:moveTo>
                  <a:cubicBezTo>
                    <a:pt x="12931" y="380079"/>
                    <a:pt x="-16219" y="308324"/>
                    <a:pt x="9568" y="222367"/>
                  </a:cubicBezTo>
                  <a:cubicBezTo>
                    <a:pt x="32739" y="145006"/>
                    <a:pt x="68243" y="72876"/>
                    <a:pt x="107484" y="2616"/>
                  </a:cubicBezTo>
                  <a:cubicBezTo>
                    <a:pt x="107858" y="1869"/>
                    <a:pt x="108979" y="1495"/>
                    <a:pt x="111595" y="0"/>
                  </a:cubicBezTo>
                  <a:cubicBezTo>
                    <a:pt x="119443" y="19434"/>
                    <a:pt x="127291" y="38494"/>
                    <a:pt x="134766" y="57554"/>
                  </a:cubicBezTo>
                  <a:cubicBezTo>
                    <a:pt x="156816" y="115107"/>
                    <a:pt x="175502" y="173409"/>
                    <a:pt x="185966" y="234700"/>
                  </a:cubicBezTo>
                  <a:cubicBezTo>
                    <a:pt x="194562" y="286648"/>
                    <a:pt x="187461" y="335979"/>
                    <a:pt x="159058" y="380453"/>
                  </a:cubicBezTo>
                  <a:cubicBezTo>
                    <a:pt x="143735" y="404745"/>
                    <a:pt x="125423" y="426795"/>
                    <a:pt x="106363" y="452955"/>
                  </a:cubicBezTo>
                  <a:cubicBezTo>
                    <a:pt x="106363" y="341959"/>
                    <a:pt x="106363" y="235821"/>
                    <a:pt x="106363" y="129683"/>
                  </a:cubicBezTo>
                  <a:cubicBezTo>
                    <a:pt x="104121" y="129683"/>
                    <a:pt x="101504" y="129309"/>
                    <a:pt x="99262" y="129309"/>
                  </a:cubicBezTo>
                  <a:cubicBezTo>
                    <a:pt x="87303" y="234326"/>
                    <a:pt x="75344" y="339717"/>
                    <a:pt x="63384" y="4447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2" name="Freeform: Shape 2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92040D5-0A90-4BC4-B425-EC172E4D3319}"/>
                </a:ext>
              </a:extLst>
            </p:cNvPr>
            <p:cNvSpPr/>
            <p:nvPr/>
          </p:nvSpPr>
          <p:spPr>
            <a:xfrm>
              <a:off x="5555259" y="3385342"/>
              <a:ext cx="179388" cy="437259"/>
            </a:xfrm>
            <a:custGeom>
              <a:avLst/>
              <a:gdLst>
                <a:gd name="connsiteX0" fmla="*/ 53531 w 179388"/>
                <a:gd name="connsiteY0" fmla="*/ 127440 h 437258"/>
                <a:gd name="connsiteX1" fmla="*/ 110711 w 179388"/>
                <a:gd name="connsiteY1" fmla="*/ 437259 h 437258"/>
                <a:gd name="connsiteX2" fmla="*/ 103984 w 179388"/>
                <a:gd name="connsiteY2" fmla="*/ 433148 h 437258"/>
                <a:gd name="connsiteX3" fmla="*/ 88 w 179388"/>
                <a:gd name="connsiteY3" fmla="*/ 230589 h 437258"/>
                <a:gd name="connsiteX4" fmla="*/ 6815 w 179388"/>
                <a:gd name="connsiteY4" fmla="*/ 116229 h 437258"/>
                <a:gd name="connsiteX5" fmla="*/ 23259 w 179388"/>
                <a:gd name="connsiteY5" fmla="*/ 10464 h 437258"/>
                <a:gd name="connsiteX6" fmla="*/ 25875 w 179388"/>
                <a:gd name="connsiteY6" fmla="*/ 0 h 437258"/>
                <a:gd name="connsiteX7" fmla="*/ 29986 w 179388"/>
                <a:gd name="connsiteY7" fmla="*/ 2990 h 437258"/>
                <a:gd name="connsiteX8" fmla="*/ 164153 w 179388"/>
                <a:gd name="connsiteY8" fmla="*/ 214892 h 437258"/>
                <a:gd name="connsiteX9" fmla="*/ 149952 w 179388"/>
                <a:gd name="connsiteY9" fmla="*/ 429411 h 437258"/>
                <a:gd name="connsiteX10" fmla="*/ 60258 w 179388"/>
                <a:gd name="connsiteY10" fmla="*/ 125946 h 437258"/>
                <a:gd name="connsiteX11" fmla="*/ 53531 w 179388"/>
                <a:gd name="connsiteY11" fmla="*/ 12744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388" h="437258">
                  <a:moveTo>
                    <a:pt x="53531" y="127440"/>
                  </a:moveTo>
                  <a:cubicBezTo>
                    <a:pt x="72591" y="230962"/>
                    <a:pt x="92024" y="334484"/>
                    <a:pt x="110711" y="437259"/>
                  </a:cubicBezTo>
                  <a:cubicBezTo>
                    <a:pt x="109963" y="436885"/>
                    <a:pt x="106974" y="435390"/>
                    <a:pt x="103984" y="433148"/>
                  </a:cubicBezTo>
                  <a:cubicBezTo>
                    <a:pt x="38582" y="381574"/>
                    <a:pt x="-2154" y="316919"/>
                    <a:pt x="88" y="230589"/>
                  </a:cubicBezTo>
                  <a:cubicBezTo>
                    <a:pt x="1209" y="192469"/>
                    <a:pt x="3078" y="154349"/>
                    <a:pt x="6815" y="116229"/>
                  </a:cubicBezTo>
                  <a:cubicBezTo>
                    <a:pt x="10552" y="80725"/>
                    <a:pt x="17653" y="45595"/>
                    <a:pt x="23259" y="10464"/>
                  </a:cubicBezTo>
                  <a:cubicBezTo>
                    <a:pt x="23633" y="7101"/>
                    <a:pt x="24754" y="4111"/>
                    <a:pt x="25875" y="0"/>
                  </a:cubicBezTo>
                  <a:cubicBezTo>
                    <a:pt x="28117" y="1495"/>
                    <a:pt x="29239" y="1869"/>
                    <a:pt x="29986" y="2990"/>
                  </a:cubicBezTo>
                  <a:cubicBezTo>
                    <a:pt x="81560" y="69513"/>
                    <a:pt x="130145" y="137531"/>
                    <a:pt x="164153" y="214892"/>
                  </a:cubicBezTo>
                  <a:cubicBezTo>
                    <a:pt x="197041" y="289637"/>
                    <a:pt x="182092" y="360645"/>
                    <a:pt x="149952" y="429411"/>
                  </a:cubicBezTo>
                  <a:cubicBezTo>
                    <a:pt x="120054" y="328505"/>
                    <a:pt x="90156" y="227225"/>
                    <a:pt x="60258" y="125946"/>
                  </a:cubicBezTo>
                  <a:cubicBezTo>
                    <a:pt x="58389" y="126319"/>
                    <a:pt x="55773" y="126693"/>
                    <a:pt x="53531" y="1274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3" name="Freeform: Shape 2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769578E-6800-4265-AD62-15D942C9FD4A}"/>
                </a:ext>
              </a:extLst>
            </p:cNvPr>
            <p:cNvSpPr/>
            <p:nvPr/>
          </p:nvSpPr>
          <p:spPr>
            <a:xfrm>
              <a:off x="5782572" y="4823064"/>
              <a:ext cx="411098" cy="220498"/>
            </a:xfrm>
            <a:custGeom>
              <a:avLst/>
              <a:gdLst>
                <a:gd name="connsiteX0" fmla="*/ 290385 w 411098"/>
                <a:gd name="connsiteY0" fmla="*/ 54190 h 220498"/>
                <a:gd name="connsiteX1" fmla="*/ 0 w 411098"/>
                <a:gd name="connsiteY1" fmla="*/ 173409 h 220498"/>
                <a:gd name="connsiteX2" fmla="*/ 133046 w 411098"/>
                <a:gd name="connsiteY2" fmla="*/ 36999 h 220498"/>
                <a:gd name="connsiteX3" fmla="*/ 411472 w 411098"/>
                <a:gd name="connsiteY3" fmla="*/ 0 h 220498"/>
                <a:gd name="connsiteX4" fmla="*/ 409977 w 411098"/>
                <a:gd name="connsiteY4" fmla="*/ 5606 h 220498"/>
                <a:gd name="connsiteX5" fmla="*/ 243295 w 411098"/>
                <a:gd name="connsiteY5" fmla="*/ 171166 h 220498"/>
                <a:gd name="connsiteX6" fmla="*/ 18686 w 411098"/>
                <a:gd name="connsiteY6" fmla="*/ 210781 h 220498"/>
                <a:gd name="connsiteX7" fmla="*/ 17565 w 411098"/>
                <a:gd name="connsiteY7" fmla="*/ 210407 h 220498"/>
                <a:gd name="connsiteX8" fmla="*/ 293748 w 411098"/>
                <a:gd name="connsiteY8" fmla="*/ 61665 h 220498"/>
                <a:gd name="connsiteX9" fmla="*/ 290385 w 411098"/>
                <a:gd name="connsiteY9" fmla="*/ 54190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098" h="220498">
                  <a:moveTo>
                    <a:pt x="290385" y="54190"/>
                  </a:moveTo>
                  <a:cubicBezTo>
                    <a:pt x="193590" y="94179"/>
                    <a:pt x="96421" y="133794"/>
                    <a:pt x="0" y="173409"/>
                  </a:cubicBezTo>
                  <a:cubicBezTo>
                    <a:pt x="29151" y="114360"/>
                    <a:pt x="66897" y="60917"/>
                    <a:pt x="133046" y="36999"/>
                  </a:cubicBezTo>
                  <a:cubicBezTo>
                    <a:pt x="222367" y="4485"/>
                    <a:pt x="316546" y="2616"/>
                    <a:pt x="411472" y="0"/>
                  </a:cubicBezTo>
                  <a:cubicBezTo>
                    <a:pt x="410724" y="2990"/>
                    <a:pt x="410724" y="4485"/>
                    <a:pt x="409977" y="5606"/>
                  </a:cubicBezTo>
                  <a:cubicBezTo>
                    <a:pt x="359150" y="65776"/>
                    <a:pt x="305334" y="122582"/>
                    <a:pt x="243295" y="171166"/>
                  </a:cubicBezTo>
                  <a:cubicBezTo>
                    <a:pt x="175277" y="224983"/>
                    <a:pt x="99411" y="230215"/>
                    <a:pt x="18686" y="210781"/>
                  </a:cubicBezTo>
                  <a:cubicBezTo>
                    <a:pt x="17191" y="210407"/>
                    <a:pt x="16070" y="209286"/>
                    <a:pt x="17565" y="210407"/>
                  </a:cubicBezTo>
                  <a:cubicBezTo>
                    <a:pt x="108754" y="161449"/>
                    <a:pt x="201064" y="111370"/>
                    <a:pt x="293748" y="61665"/>
                  </a:cubicBezTo>
                  <a:cubicBezTo>
                    <a:pt x="292627" y="59049"/>
                    <a:pt x="291506" y="56433"/>
                    <a:pt x="290385" y="541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4" name="Freeform: Shape 2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05ECB29-EFBA-49A5-9F6A-F43B60C16C71}"/>
                </a:ext>
              </a:extLst>
            </p:cNvPr>
            <p:cNvSpPr/>
            <p:nvPr/>
          </p:nvSpPr>
          <p:spPr>
            <a:xfrm>
              <a:off x="4266837" y="3577063"/>
              <a:ext cx="175651" cy="444733"/>
            </a:xfrm>
            <a:custGeom>
              <a:avLst/>
              <a:gdLst>
                <a:gd name="connsiteX0" fmla="*/ 50357 w 175651"/>
                <a:gd name="connsiteY0" fmla="*/ 442491 h 444733"/>
                <a:gd name="connsiteX1" fmla="*/ 13358 w 175651"/>
                <a:gd name="connsiteY1" fmla="*/ 214892 h 444733"/>
                <a:gd name="connsiteX2" fmla="*/ 113890 w 175651"/>
                <a:gd name="connsiteY2" fmla="*/ 4485 h 444733"/>
                <a:gd name="connsiteX3" fmla="*/ 118748 w 175651"/>
                <a:gd name="connsiteY3" fmla="*/ 0 h 444733"/>
                <a:gd name="connsiteX4" fmla="*/ 147899 w 175651"/>
                <a:gd name="connsiteY4" fmla="*/ 99037 h 444733"/>
                <a:gd name="connsiteX5" fmla="*/ 173312 w 175651"/>
                <a:gd name="connsiteY5" fmla="*/ 227599 h 444733"/>
                <a:gd name="connsiteX6" fmla="*/ 109405 w 175651"/>
                <a:gd name="connsiteY6" fmla="*/ 427542 h 444733"/>
                <a:gd name="connsiteX7" fmla="*/ 91840 w 175651"/>
                <a:gd name="connsiteY7" fmla="*/ 445855 h 444733"/>
                <a:gd name="connsiteX8" fmla="*/ 90719 w 175651"/>
                <a:gd name="connsiteY8" fmla="*/ 446602 h 444733"/>
                <a:gd name="connsiteX9" fmla="*/ 107163 w 175651"/>
                <a:gd name="connsiteY9" fmla="*/ 133046 h 444733"/>
                <a:gd name="connsiteX10" fmla="*/ 99315 w 175651"/>
                <a:gd name="connsiteY10" fmla="*/ 132299 h 444733"/>
                <a:gd name="connsiteX11" fmla="*/ 50357 w 175651"/>
                <a:gd name="connsiteY11" fmla="*/ 442491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651" h="444733">
                  <a:moveTo>
                    <a:pt x="50357" y="442491"/>
                  </a:moveTo>
                  <a:cubicBezTo>
                    <a:pt x="4762" y="372604"/>
                    <a:pt x="-15419" y="298233"/>
                    <a:pt x="13358" y="214892"/>
                  </a:cubicBezTo>
                  <a:cubicBezTo>
                    <a:pt x="39145" y="140895"/>
                    <a:pt x="74649" y="71755"/>
                    <a:pt x="113890" y="4485"/>
                  </a:cubicBezTo>
                  <a:cubicBezTo>
                    <a:pt x="114637" y="3364"/>
                    <a:pt x="116132" y="2616"/>
                    <a:pt x="118748" y="0"/>
                  </a:cubicBezTo>
                  <a:cubicBezTo>
                    <a:pt x="128839" y="34009"/>
                    <a:pt x="140051" y="66149"/>
                    <a:pt x="147899" y="99037"/>
                  </a:cubicBezTo>
                  <a:cubicBezTo>
                    <a:pt x="157990" y="141642"/>
                    <a:pt x="166212" y="184247"/>
                    <a:pt x="173312" y="227599"/>
                  </a:cubicBezTo>
                  <a:cubicBezTo>
                    <a:pt x="186019" y="304586"/>
                    <a:pt x="159858" y="370362"/>
                    <a:pt x="109405" y="427542"/>
                  </a:cubicBezTo>
                  <a:cubicBezTo>
                    <a:pt x="103799" y="433895"/>
                    <a:pt x="97820" y="439875"/>
                    <a:pt x="91840" y="445855"/>
                  </a:cubicBezTo>
                  <a:cubicBezTo>
                    <a:pt x="90719" y="446976"/>
                    <a:pt x="89598" y="447349"/>
                    <a:pt x="90719" y="446602"/>
                  </a:cubicBezTo>
                  <a:cubicBezTo>
                    <a:pt x="96325" y="343080"/>
                    <a:pt x="101557" y="238063"/>
                    <a:pt x="107163" y="133046"/>
                  </a:cubicBezTo>
                  <a:cubicBezTo>
                    <a:pt x="104547" y="132673"/>
                    <a:pt x="101931" y="132673"/>
                    <a:pt x="99315" y="132299"/>
                  </a:cubicBezTo>
                  <a:cubicBezTo>
                    <a:pt x="83244" y="235447"/>
                    <a:pt x="66801" y="338969"/>
                    <a:pt x="50357" y="4424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5" name="Freeform: Shape 2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15703B6-22E9-46A1-8666-21F0C0B1D48E}"/>
                </a:ext>
              </a:extLst>
            </p:cNvPr>
            <p:cNvSpPr/>
            <p:nvPr/>
          </p:nvSpPr>
          <p:spPr>
            <a:xfrm>
              <a:off x="3276742" y="4822691"/>
              <a:ext cx="411098" cy="220498"/>
            </a:xfrm>
            <a:custGeom>
              <a:avLst/>
              <a:gdLst>
                <a:gd name="connsiteX0" fmla="*/ 413714 w 411098"/>
                <a:gd name="connsiteY0" fmla="*/ 173783 h 220498"/>
                <a:gd name="connsiteX1" fmla="*/ 122956 w 411098"/>
                <a:gd name="connsiteY1" fmla="*/ 54564 h 220498"/>
                <a:gd name="connsiteX2" fmla="*/ 120340 w 411098"/>
                <a:gd name="connsiteY2" fmla="*/ 59796 h 220498"/>
                <a:gd name="connsiteX3" fmla="*/ 210408 w 411098"/>
                <a:gd name="connsiteY3" fmla="*/ 111370 h 220498"/>
                <a:gd name="connsiteX4" fmla="*/ 301970 w 411098"/>
                <a:gd name="connsiteY4" fmla="*/ 161449 h 220498"/>
                <a:gd name="connsiteX5" fmla="*/ 397644 w 411098"/>
                <a:gd name="connsiteY5" fmla="*/ 208913 h 220498"/>
                <a:gd name="connsiteX6" fmla="*/ 393907 w 411098"/>
                <a:gd name="connsiteY6" fmla="*/ 211529 h 220498"/>
                <a:gd name="connsiteX7" fmla="*/ 165934 w 411098"/>
                <a:gd name="connsiteY7" fmla="*/ 168550 h 220498"/>
                <a:gd name="connsiteX8" fmla="*/ 4858 w 411098"/>
                <a:gd name="connsiteY8" fmla="*/ 7475 h 220498"/>
                <a:gd name="connsiteX9" fmla="*/ 0 w 411098"/>
                <a:gd name="connsiteY9" fmla="*/ 0 h 220498"/>
                <a:gd name="connsiteX10" fmla="*/ 96047 w 411098"/>
                <a:gd name="connsiteY10" fmla="*/ 4859 h 220498"/>
                <a:gd name="connsiteX11" fmla="*/ 258992 w 411098"/>
                <a:gd name="connsiteY11" fmla="*/ 31019 h 220498"/>
                <a:gd name="connsiteX12" fmla="*/ 413714 w 411098"/>
                <a:gd name="connsiteY12" fmla="*/ 173783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1098" h="220498">
                  <a:moveTo>
                    <a:pt x="413714" y="173783"/>
                  </a:moveTo>
                  <a:cubicBezTo>
                    <a:pt x="316546" y="133794"/>
                    <a:pt x="219751" y="94179"/>
                    <a:pt x="122956" y="54564"/>
                  </a:cubicBezTo>
                  <a:cubicBezTo>
                    <a:pt x="122208" y="56433"/>
                    <a:pt x="121087" y="57927"/>
                    <a:pt x="120340" y="59796"/>
                  </a:cubicBezTo>
                  <a:cubicBezTo>
                    <a:pt x="150238" y="76987"/>
                    <a:pt x="180136" y="94553"/>
                    <a:pt x="210408" y="111370"/>
                  </a:cubicBezTo>
                  <a:cubicBezTo>
                    <a:pt x="240679" y="128188"/>
                    <a:pt x="270951" y="145379"/>
                    <a:pt x="301970" y="161449"/>
                  </a:cubicBezTo>
                  <a:cubicBezTo>
                    <a:pt x="333363" y="177520"/>
                    <a:pt x="365130" y="192842"/>
                    <a:pt x="397644" y="208913"/>
                  </a:cubicBezTo>
                  <a:cubicBezTo>
                    <a:pt x="396523" y="209660"/>
                    <a:pt x="395028" y="211155"/>
                    <a:pt x="393907" y="211529"/>
                  </a:cubicBezTo>
                  <a:cubicBezTo>
                    <a:pt x="311313" y="231336"/>
                    <a:pt x="234700" y="223862"/>
                    <a:pt x="165934" y="168550"/>
                  </a:cubicBezTo>
                  <a:cubicBezTo>
                    <a:pt x="106512" y="120340"/>
                    <a:pt x="54190" y="65776"/>
                    <a:pt x="4858" y="7475"/>
                  </a:cubicBezTo>
                  <a:cubicBezTo>
                    <a:pt x="3737" y="5980"/>
                    <a:pt x="2990" y="4485"/>
                    <a:pt x="0" y="0"/>
                  </a:cubicBezTo>
                  <a:cubicBezTo>
                    <a:pt x="34009" y="1495"/>
                    <a:pt x="65402" y="747"/>
                    <a:pt x="96047" y="4859"/>
                  </a:cubicBezTo>
                  <a:cubicBezTo>
                    <a:pt x="150611" y="11959"/>
                    <a:pt x="205549" y="18313"/>
                    <a:pt x="258992" y="31019"/>
                  </a:cubicBezTo>
                  <a:cubicBezTo>
                    <a:pt x="336727" y="48958"/>
                    <a:pt x="380453" y="107633"/>
                    <a:pt x="413714" y="17378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6" name="Freeform: Shape 2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F22D8C5-9616-4613-9BB1-8A4CAA078D26}"/>
                </a:ext>
              </a:extLst>
            </p:cNvPr>
            <p:cNvSpPr/>
            <p:nvPr/>
          </p:nvSpPr>
          <p:spPr>
            <a:xfrm>
              <a:off x="5421586" y="4235941"/>
              <a:ext cx="183126" cy="437259"/>
            </a:xfrm>
            <a:custGeom>
              <a:avLst/>
              <a:gdLst>
                <a:gd name="connsiteX0" fmla="*/ 71348 w 183125"/>
                <a:gd name="connsiteY0" fmla="*/ 437259 h 437258"/>
                <a:gd name="connsiteX1" fmla="*/ 133013 w 183125"/>
                <a:gd name="connsiteY1" fmla="*/ 128935 h 437258"/>
                <a:gd name="connsiteX2" fmla="*/ 125538 w 183125"/>
                <a:gd name="connsiteY2" fmla="*/ 127067 h 437258"/>
                <a:gd name="connsiteX3" fmla="*/ 31733 w 183125"/>
                <a:gd name="connsiteY3" fmla="*/ 427168 h 437258"/>
                <a:gd name="connsiteX4" fmla="*/ 18653 w 183125"/>
                <a:gd name="connsiteY4" fmla="*/ 219751 h 437258"/>
                <a:gd name="connsiteX5" fmla="*/ 100125 w 183125"/>
                <a:gd name="connsiteY5" fmla="*/ 79977 h 437258"/>
                <a:gd name="connsiteX6" fmla="*/ 159174 w 183125"/>
                <a:gd name="connsiteY6" fmla="*/ 0 h 437258"/>
                <a:gd name="connsiteX7" fmla="*/ 163285 w 183125"/>
                <a:gd name="connsiteY7" fmla="*/ 747 h 437258"/>
                <a:gd name="connsiteX8" fmla="*/ 173002 w 183125"/>
                <a:gd name="connsiteY8" fmla="*/ 61291 h 437258"/>
                <a:gd name="connsiteX9" fmla="*/ 183839 w 183125"/>
                <a:gd name="connsiteY9" fmla="*/ 251144 h 437258"/>
                <a:gd name="connsiteX10" fmla="*/ 71348 w 183125"/>
                <a:gd name="connsiteY10" fmla="*/ 437259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1348" y="437259"/>
                  </a:moveTo>
                  <a:cubicBezTo>
                    <a:pt x="91903" y="335232"/>
                    <a:pt x="112458" y="232084"/>
                    <a:pt x="133013" y="128935"/>
                  </a:cubicBezTo>
                  <a:cubicBezTo>
                    <a:pt x="130397" y="128188"/>
                    <a:pt x="127781" y="127814"/>
                    <a:pt x="125538" y="127067"/>
                  </a:cubicBezTo>
                  <a:cubicBezTo>
                    <a:pt x="94145" y="227225"/>
                    <a:pt x="63126" y="327384"/>
                    <a:pt x="31733" y="427168"/>
                  </a:cubicBezTo>
                  <a:cubicBezTo>
                    <a:pt x="1461" y="360645"/>
                    <a:pt x="-14983" y="290385"/>
                    <a:pt x="18653" y="219751"/>
                  </a:cubicBezTo>
                  <a:cubicBezTo>
                    <a:pt x="41824" y="171166"/>
                    <a:pt x="71348" y="125572"/>
                    <a:pt x="100125" y="79977"/>
                  </a:cubicBezTo>
                  <a:cubicBezTo>
                    <a:pt x="117690" y="51948"/>
                    <a:pt x="139366" y="26535"/>
                    <a:pt x="159174" y="0"/>
                  </a:cubicBezTo>
                  <a:cubicBezTo>
                    <a:pt x="160668" y="374"/>
                    <a:pt x="161790" y="374"/>
                    <a:pt x="163285" y="747"/>
                  </a:cubicBezTo>
                  <a:cubicBezTo>
                    <a:pt x="166648" y="20929"/>
                    <a:pt x="170012" y="41110"/>
                    <a:pt x="173002" y="61291"/>
                  </a:cubicBezTo>
                  <a:cubicBezTo>
                    <a:pt x="181971" y="124451"/>
                    <a:pt x="187951" y="187610"/>
                    <a:pt x="183839" y="251144"/>
                  </a:cubicBezTo>
                  <a:cubicBezTo>
                    <a:pt x="178981" y="333737"/>
                    <a:pt x="132639" y="390917"/>
                    <a:pt x="71348" y="4372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7" name="Freeform: Shape 2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44ECECC-DA10-4AF2-B3A2-B00316B37ECF}"/>
                </a:ext>
              </a:extLst>
            </p:cNvPr>
            <p:cNvSpPr/>
            <p:nvPr/>
          </p:nvSpPr>
          <p:spPr>
            <a:xfrm>
              <a:off x="3864490" y="4235941"/>
              <a:ext cx="183126" cy="437259"/>
            </a:xfrm>
            <a:custGeom>
              <a:avLst/>
              <a:gdLst>
                <a:gd name="connsiteX0" fmla="*/ 24041 w 183125"/>
                <a:gd name="connsiteY0" fmla="*/ 0 h 437258"/>
                <a:gd name="connsiteX1" fmla="*/ 28152 w 183125"/>
                <a:gd name="connsiteY1" fmla="*/ 2616 h 437258"/>
                <a:gd name="connsiteX2" fmla="*/ 164936 w 183125"/>
                <a:gd name="connsiteY2" fmla="*/ 211155 h 437258"/>
                <a:gd name="connsiteX3" fmla="*/ 154471 w 183125"/>
                <a:gd name="connsiteY3" fmla="*/ 426795 h 437258"/>
                <a:gd name="connsiteX4" fmla="*/ 61040 w 183125"/>
                <a:gd name="connsiteY4" fmla="*/ 127067 h 437258"/>
                <a:gd name="connsiteX5" fmla="*/ 55434 w 183125"/>
                <a:gd name="connsiteY5" fmla="*/ 128562 h 437258"/>
                <a:gd name="connsiteX6" fmla="*/ 72999 w 183125"/>
                <a:gd name="connsiteY6" fmla="*/ 230589 h 437258"/>
                <a:gd name="connsiteX7" fmla="*/ 93180 w 183125"/>
                <a:gd name="connsiteY7" fmla="*/ 334484 h 437258"/>
                <a:gd name="connsiteX8" fmla="*/ 118594 w 183125"/>
                <a:gd name="connsiteY8" fmla="*/ 439875 h 437258"/>
                <a:gd name="connsiteX9" fmla="*/ 89817 w 183125"/>
                <a:gd name="connsiteY9" fmla="*/ 416704 h 437258"/>
                <a:gd name="connsiteX10" fmla="*/ 123 w 183125"/>
                <a:gd name="connsiteY10" fmla="*/ 211529 h 437258"/>
                <a:gd name="connsiteX11" fmla="*/ 21425 w 183125"/>
                <a:gd name="connsiteY11" fmla="*/ 7475 h 437258"/>
                <a:gd name="connsiteX12" fmla="*/ 24041 w 183125"/>
                <a:gd name="connsiteY12" fmla="*/ 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25" h="437258">
                  <a:moveTo>
                    <a:pt x="24041" y="0"/>
                  </a:moveTo>
                  <a:cubicBezTo>
                    <a:pt x="25910" y="1121"/>
                    <a:pt x="27405" y="1495"/>
                    <a:pt x="28152" y="2616"/>
                  </a:cubicBezTo>
                  <a:cubicBezTo>
                    <a:pt x="80100" y="68018"/>
                    <a:pt x="129806" y="134915"/>
                    <a:pt x="164936" y="211155"/>
                  </a:cubicBezTo>
                  <a:cubicBezTo>
                    <a:pt x="199319" y="285526"/>
                    <a:pt x="185864" y="356908"/>
                    <a:pt x="154471" y="426795"/>
                  </a:cubicBezTo>
                  <a:cubicBezTo>
                    <a:pt x="123452" y="327010"/>
                    <a:pt x="92059" y="226851"/>
                    <a:pt x="61040" y="127067"/>
                  </a:cubicBezTo>
                  <a:cubicBezTo>
                    <a:pt x="59171" y="127440"/>
                    <a:pt x="57303" y="127814"/>
                    <a:pt x="55434" y="128562"/>
                  </a:cubicBezTo>
                  <a:cubicBezTo>
                    <a:pt x="61414" y="162571"/>
                    <a:pt x="67020" y="196580"/>
                    <a:pt x="72999" y="230589"/>
                  </a:cubicBezTo>
                  <a:cubicBezTo>
                    <a:pt x="79353" y="265345"/>
                    <a:pt x="85706" y="300102"/>
                    <a:pt x="93180" y="334484"/>
                  </a:cubicBezTo>
                  <a:cubicBezTo>
                    <a:pt x="100655" y="368867"/>
                    <a:pt x="109624" y="402876"/>
                    <a:pt x="118594" y="439875"/>
                  </a:cubicBezTo>
                  <a:cubicBezTo>
                    <a:pt x="107756" y="431279"/>
                    <a:pt x="98786" y="424179"/>
                    <a:pt x="89817" y="416704"/>
                  </a:cubicBezTo>
                  <a:cubicBezTo>
                    <a:pt x="26284" y="363261"/>
                    <a:pt x="-2120" y="294122"/>
                    <a:pt x="123" y="211529"/>
                  </a:cubicBezTo>
                  <a:cubicBezTo>
                    <a:pt x="1991" y="142763"/>
                    <a:pt x="9466" y="74745"/>
                    <a:pt x="21425" y="7475"/>
                  </a:cubicBezTo>
                  <a:cubicBezTo>
                    <a:pt x="22173" y="4859"/>
                    <a:pt x="22920" y="2616"/>
                    <a:pt x="24041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8" name="Freeform: Shape 2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1FA9773-A3CB-44D5-B204-B9EB654565B2}"/>
                </a:ext>
              </a:extLst>
            </p:cNvPr>
            <p:cNvSpPr/>
            <p:nvPr/>
          </p:nvSpPr>
          <p:spPr>
            <a:xfrm>
              <a:off x="3720405" y="3400665"/>
              <a:ext cx="183126" cy="437259"/>
            </a:xfrm>
            <a:custGeom>
              <a:avLst/>
              <a:gdLst>
                <a:gd name="connsiteX0" fmla="*/ 72826 w 183125"/>
                <a:gd name="connsiteY0" fmla="*/ 439128 h 437258"/>
                <a:gd name="connsiteX1" fmla="*/ 130753 w 183125"/>
                <a:gd name="connsiteY1" fmla="*/ 124824 h 437258"/>
                <a:gd name="connsiteX2" fmla="*/ 124026 w 183125"/>
                <a:gd name="connsiteY2" fmla="*/ 122956 h 437258"/>
                <a:gd name="connsiteX3" fmla="*/ 33211 w 183125"/>
                <a:gd name="connsiteY3" fmla="*/ 429411 h 437258"/>
                <a:gd name="connsiteX4" fmla="*/ 15272 w 183125"/>
                <a:gd name="connsiteY4" fmla="*/ 227973 h 437258"/>
                <a:gd name="connsiteX5" fmla="*/ 78805 w 183125"/>
                <a:gd name="connsiteY5" fmla="*/ 108754 h 437258"/>
                <a:gd name="connsiteX6" fmla="*/ 154298 w 183125"/>
                <a:gd name="connsiteY6" fmla="*/ 0 h 437258"/>
                <a:gd name="connsiteX7" fmla="*/ 158782 w 183125"/>
                <a:gd name="connsiteY7" fmla="*/ 747 h 437258"/>
                <a:gd name="connsiteX8" fmla="*/ 169247 w 183125"/>
                <a:gd name="connsiteY8" fmla="*/ 59422 h 437258"/>
                <a:gd name="connsiteX9" fmla="*/ 183075 w 183125"/>
                <a:gd name="connsiteY9" fmla="*/ 252265 h 437258"/>
                <a:gd name="connsiteX10" fmla="*/ 72826 w 183125"/>
                <a:gd name="connsiteY10" fmla="*/ 439128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2826" y="439128"/>
                  </a:moveTo>
                  <a:cubicBezTo>
                    <a:pt x="92259" y="334484"/>
                    <a:pt x="111319" y="229841"/>
                    <a:pt x="130753" y="124824"/>
                  </a:cubicBezTo>
                  <a:cubicBezTo>
                    <a:pt x="128511" y="124077"/>
                    <a:pt x="126268" y="123703"/>
                    <a:pt x="124026" y="122956"/>
                  </a:cubicBezTo>
                  <a:cubicBezTo>
                    <a:pt x="93754" y="225357"/>
                    <a:pt x="63109" y="327757"/>
                    <a:pt x="33211" y="429411"/>
                  </a:cubicBezTo>
                  <a:cubicBezTo>
                    <a:pt x="3686" y="365877"/>
                    <a:pt x="-14626" y="298233"/>
                    <a:pt x="15272" y="227973"/>
                  </a:cubicBezTo>
                  <a:cubicBezTo>
                    <a:pt x="32837" y="186489"/>
                    <a:pt x="55260" y="146874"/>
                    <a:pt x="78805" y="108754"/>
                  </a:cubicBezTo>
                  <a:cubicBezTo>
                    <a:pt x="101976" y="71382"/>
                    <a:pt x="128884" y="36251"/>
                    <a:pt x="154298" y="0"/>
                  </a:cubicBezTo>
                  <a:cubicBezTo>
                    <a:pt x="155793" y="374"/>
                    <a:pt x="157288" y="374"/>
                    <a:pt x="158782" y="747"/>
                  </a:cubicBezTo>
                  <a:cubicBezTo>
                    <a:pt x="162146" y="20181"/>
                    <a:pt x="165883" y="39615"/>
                    <a:pt x="169247" y="59422"/>
                  </a:cubicBezTo>
                  <a:cubicBezTo>
                    <a:pt x="179711" y="123329"/>
                    <a:pt x="186438" y="187237"/>
                    <a:pt x="183075" y="252265"/>
                  </a:cubicBezTo>
                  <a:cubicBezTo>
                    <a:pt x="178590" y="334858"/>
                    <a:pt x="132995" y="392038"/>
                    <a:pt x="72826" y="43912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9" name="Freeform: Shape 2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259614C-F891-4BAB-A48E-9109B4718753}"/>
                </a:ext>
              </a:extLst>
            </p:cNvPr>
            <p:cNvSpPr/>
            <p:nvPr/>
          </p:nvSpPr>
          <p:spPr>
            <a:xfrm>
              <a:off x="4670565" y="3745613"/>
              <a:ext cx="183126" cy="437259"/>
            </a:xfrm>
            <a:custGeom>
              <a:avLst/>
              <a:gdLst>
                <a:gd name="connsiteX0" fmla="*/ 70433 w 183125"/>
                <a:gd name="connsiteY0" fmla="*/ 438380 h 437258"/>
                <a:gd name="connsiteX1" fmla="*/ 132472 w 183125"/>
                <a:gd name="connsiteY1" fmla="*/ 128188 h 437258"/>
                <a:gd name="connsiteX2" fmla="*/ 124997 w 183125"/>
                <a:gd name="connsiteY2" fmla="*/ 126319 h 437258"/>
                <a:gd name="connsiteX3" fmla="*/ 30818 w 183125"/>
                <a:gd name="connsiteY3" fmla="*/ 427916 h 437258"/>
                <a:gd name="connsiteX4" fmla="*/ 1294 w 183125"/>
                <a:gd name="connsiteY4" fmla="*/ 327384 h 437258"/>
                <a:gd name="connsiteX5" fmla="*/ 19233 w 183125"/>
                <a:gd name="connsiteY5" fmla="*/ 215640 h 437258"/>
                <a:gd name="connsiteX6" fmla="*/ 160501 w 183125"/>
                <a:gd name="connsiteY6" fmla="*/ 0 h 437258"/>
                <a:gd name="connsiteX7" fmla="*/ 163865 w 183125"/>
                <a:gd name="connsiteY7" fmla="*/ 8969 h 437258"/>
                <a:gd name="connsiteX8" fmla="*/ 183672 w 183125"/>
                <a:gd name="connsiteY8" fmla="*/ 248901 h 437258"/>
                <a:gd name="connsiteX9" fmla="*/ 70433 w 183125"/>
                <a:gd name="connsiteY9" fmla="*/ 43838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25" h="437258">
                  <a:moveTo>
                    <a:pt x="70433" y="438380"/>
                  </a:moveTo>
                  <a:cubicBezTo>
                    <a:pt x="91362" y="334858"/>
                    <a:pt x="111917" y="231710"/>
                    <a:pt x="132472" y="128188"/>
                  </a:cubicBezTo>
                  <a:cubicBezTo>
                    <a:pt x="129856" y="127440"/>
                    <a:pt x="127613" y="127067"/>
                    <a:pt x="124997" y="126319"/>
                  </a:cubicBezTo>
                  <a:cubicBezTo>
                    <a:pt x="93604" y="226851"/>
                    <a:pt x="62211" y="327757"/>
                    <a:pt x="30818" y="427916"/>
                  </a:cubicBezTo>
                  <a:cubicBezTo>
                    <a:pt x="15496" y="397644"/>
                    <a:pt x="5405" y="363261"/>
                    <a:pt x="1294" y="327384"/>
                  </a:cubicBezTo>
                  <a:cubicBezTo>
                    <a:pt x="-2817" y="288516"/>
                    <a:pt x="2789" y="251144"/>
                    <a:pt x="19233" y="215640"/>
                  </a:cubicBezTo>
                  <a:cubicBezTo>
                    <a:pt x="54737" y="137157"/>
                    <a:pt x="105937" y="68766"/>
                    <a:pt x="160501" y="0"/>
                  </a:cubicBezTo>
                  <a:cubicBezTo>
                    <a:pt x="161996" y="4111"/>
                    <a:pt x="163491" y="6727"/>
                    <a:pt x="163865" y="8969"/>
                  </a:cubicBezTo>
                  <a:cubicBezTo>
                    <a:pt x="177693" y="88199"/>
                    <a:pt x="187409" y="168177"/>
                    <a:pt x="183672" y="248901"/>
                  </a:cubicBezTo>
                  <a:cubicBezTo>
                    <a:pt x="179561" y="333363"/>
                    <a:pt x="133219" y="391664"/>
                    <a:pt x="70433" y="43838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0" name="Freeform: Shape 3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B24ACC0-CE64-4486-B5C0-2FA657625CC5}"/>
                </a:ext>
              </a:extLst>
            </p:cNvPr>
            <p:cNvSpPr/>
            <p:nvPr/>
          </p:nvSpPr>
          <p:spPr>
            <a:xfrm>
              <a:off x="4916675" y="3145037"/>
              <a:ext cx="171914" cy="381200"/>
            </a:xfrm>
            <a:custGeom>
              <a:avLst/>
              <a:gdLst>
                <a:gd name="connsiteX0" fmla="*/ 111719 w 171913"/>
                <a:gd name="connsiteY0" fmla="*/ 0 h 381200"/>
                <a:gd name="connsiteX1" fmla="*/ 174505 w 171913"/>
                <a:gd name="connsiteY1" fmla="*/ 229841 h 381200"/>
                <a:gd name="connsiteX2" fmla="*/ 149465 w 171913"/>
                <a:gd name="connsiteY2" fmla="*/ 313929 h 381200"/>
                <a:gd name="connsiteX3" fmla="*/ 92659 w 171913"/>
                <a:gd name="connsiteY3" fmla="*/ 382695 h 381200"/>
                <a:gd name="connsiteX4" fmla="*/ 104245 w 171913"/>
                <a:gd name="connsiteY4" fmla="*/ 111370 h 381200"/>
                <a:gd name="connsiteX5" fmla="*/ 96770 w 171913"/>
                <a:gd name="connsiteY5" fmla="*/ 110623 h 381200"/>
                <a:gd name="connsiteX6" fmla="*/ 52297 w 171913"/>
                <a:gd name="connsiteY6" fmla="*/ 371857 h 381200"/>
                <a:gd name="connsiteX7" fmla="*/ 4834 w 171913"/>
                <a:gd name="connsiteY7" fmla="*/ 202933 h 381200"/>
                <a:gd name="connsiteX8" fmla="*/ 81074 w 171913"/>
                <a:gd name="connsiteY8" fmla="*/ 47089 h 381200"/>
                <a:gd name="connsiteX9" fmla="*/ 111719 w 171913"/>
                <a:gd name="connsiteY9" fmla="*/ 0 h 3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913" h="381200">
                  <a:moveTo>
                    <a:pt x="111719" y="0"/>
                  </a:moveTo>
                  <a:cubicBezTo>
                    <a:pt x="141617" y="76240"/>
                    <a:pt x="170768" y="149490"/>
                    <a:pt x="174505" y="229841"/>
                  </a:cubicBezTo>
                  <a:cubicBezTo>
                    <a:pt x="176000" y="260487"/>
                    <a:pt x="167031" y="289264"/>
                    <a:pt x="149465" y="313929"/>
                  </a:cubicBezTo>
                  <a:cubicBezTo>
                    <a:pt x="132648" y="337100"/>
                    <a:pt x="113214" y="358029"/>
                    <a:pt x="92659" y="382695"/>
                  </a:cubicBezTo>
                  <a:cubicBezTo>
                    <a:pt x="96770" y="288516"/>
                    <a:pt x="100507" y="199943"/>
                    <a:pt x="104245" y="111370"/>
                  </a:cubicBezTo>
                  <a:cubicBezTo>
                    <a:pt x="101629" y="110996"/>
                    <a:pt x="99386" y="110996"/>
                    <a:pt x="96770" y="110623"/>
                  </a:cubicBezTo>
                  <a:cubicBezTo>
                    <a:pt x="81821" y="198075"/>
                    <a:pt x="66872" y="285900"/>
                    <a:pt x="52297" y="371857"/>
                  </a:cubicBezTo>
                  <a:cubicBezTo>
                    <a:pt x="13429" y="341211"/>
                    <a:pt x="-10863" y="258618"/>
                    <a:pt x="4834" y="202933"/>
                  </a:cubicBezTo>
                  <a:cubicBezTo>
                    <a:pt x="20904" y="146500"/>
                    <a:pt x="50428" y="96421"/>
                    <a:pt x="81074" y="47089"/>
                  </a:cubicBezTo>
                  <a:cubicBezTo>
                    <a:pt x="90417" y="31767"/>
                    <a:pt x="100507" y="17191"/>
                    <a:pt x="11171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1" name="Freeform: Shape 3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53F4B089-144E-4F30-8B48-45340D70A22B}"/>
                </a:ext>
              </a:extLst>
            </p:cNvPr>
            <p:cNvSpPr/>
            <p:nvPr/>
          </p:nvSpPr>
          <p:spPr>
            <a:xfrm>
              <a:off x="5729876" y="5088487"/>
              <a:ext cx="336353" cy="194337"/>
            </a:xfrm>
            <a:custGeom>
              <a:avLst/>
              <a:gdLst>
                <a:gd name="connsiteX0" fmla="*/ 333737 w 336352"/>
                <a:gd name="connsiteY0" fmla="*/ 190896 h 194337"/>
                <a:gd name="connsiteX1" fmla="*/ 124824 w 336352"/>
                <a:gd name="connsiteY1" fmla="*/ 184169 h 194337"/>
                <a:gd name="connsiteX2" fmla="*/ 40363 w 336352"/>
                <a:gd name="connsiteY2" fmla="*/ 127362 h 194337"/>
                <a:gd name="connsiteX3" fmla="*/ 0 w 336352"/>
                <a:gd name="connsiteY3" fmla="*/ 54486 h 194337"/>
                <a:gd name="connsiteX4" fmla="*/ 238811 w 336352"/>
                <a:gd name="connsiteY4" fmla="*/ 148291 h 194337"/>
                <a:gd name="connsiteX5" fmla="*/ 242174 w 336352"/>
                <a:gd name="connsiteY5" fmla="*/ 141564 h 194337"/>
                <a:gd name="connsiteX6" fmla="*/ 23171 w 336352"/>
                <a:gd name="connsiteY6" fmla="*/ 19730 h 194337"/>
                <a:gd name="connsiteX7" fmla="*/ 189479 w 336352"/>
                <a:gd name="connsiteY7" fmla="*/ 26083 h 194337"/>
                <a:gd name="connsiteX8" fmla="*/ 267214 w 336352"/>
                <a:gd name="connsiteY8" fmla="*/ 99707 h 194337"/>
                <a:gd name="connsiteX9" fmla="*/ 336353 w 336352"/>
                <a:gd name="connsiteY9" fmla="*/ 186785 h 194337"/>
                <a:gd name="connsiteX10" fmla="*/ 333737 w 336352"/>
                <a:gd name="connsiteY10" fmla="*/ 190896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6352" h="194337">
                  <a:moveTo>
                    <a:pt x="333737" y="190896"/>
                  </a:moveTo>
                  <a:cubicBezTo>
                    <a:pt x="263850" y="196128"/>
                    <a:pt x="193964" y="199118"/>
                    <a:pt x="124824" y="184169"/>
                  </a:cubicBezTo>
                  <a:cubicBezTo>
                    <a:pt x="89321" y="176694"/>
                    <a:pt x="60170" y="157634"/>
                    <a:pt x="40363" y="127362"/>
                  </a:cubicBezTo>
                  <a:cubicBezTo>
                    <a:pt x="25414" y="104939"/>
                    <a:pt x="13828" y="79899"/>
                    <a:pt x="0" y="54486"/>
                  </a:cubicBezTo>
                  <a:cubicBezTo>
                    <a:pt x="82220" y="86626"/>
                    <a:pt x="160328" y="117646"/>
                    <a:pt x="238811" y="148291"/>
                  </a:cubicBezTo>
                  <a:cubicBezTo>
                    <a:pt x="239932" y="146049"/>
                    <a:pt x="241053" y="143806"/>
                    <a:pt x="242174" y="141564"/>
                  </a:cubicBezTo>
                  <a:cubicBezTo>
                    <a:pt x="168550" y="100828"/>
                    <a:pt x="95300" y="59718"/>
                    <a:pt x="23171" y="19730"/>
                  </a:cubicBezTo>
                  <a:cubicBezTo>
                    <a:pt x="65402" y="-7552"/>
                    <a:pt x="145753" y="-7552"/>
                    <a:pt x="189479" y="26083"/>
                  </a:cubicBezTo>
                  <a:cubicBezTo>
                    <a:pt x="217508" y="47759"/>
                    <a:pt x="243295" y="73172"/>
                    <a:pt x="267214" y="99707"/>
                  </a:cubicBezTo>
                  <a:cubicBezTo>
                    <a:pt x="291880" y="126989"/>
                    <a:pt x="313556" y="157634"/>
                    <a:pt x="336353" y="186785"/>
                  </a:cubicBezTo>
                  <a:cubicBezTo>
                    <a:pt x="335606" y="188280"/>
                    <a:pt x="334484" y="189775"/>
                    <a:pt x="333737" y="19089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2" name="Freeform: Shape 3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EA9E6AA-33EA-42E2-8F0C-D4C74BFD9D5F}"/>
                </a:ext>
              </a:extLst>
            </p:cNvPr>
            <p:cNvSpPr/>
            <p:nvPr/>
          </p:nvSpPr>
          <p:spPr>
            <a:xfrm>
              <a:off x="3407920" y="5089503"/>
              <a:ext cx="328878" cy="194337"/>
            </a:xfrm>
            <a:custGeom>
              <a:avLst/>
              <a:gdLst>
                <a:gd name="connsiteX0" fmla="*/ 312435 w 328878"/>
                <a:gd name="connsiteY0" fmla="*/ 18340 h 194337"/>
                <a:gd name="connsiteX1" fmla="*/ 91936 w 328878"/>
                <a:gd name="connsiteY1" fmla="*/ 140922 h 194337"/>
                <a:gd name="connsiteX2" fmla="*/ 95300 w 328878"/>
                <a:gd name="connsiteY2" fmla="*/ 148023 h 194337"/>
                <a:gd name="connsiteX3" fmla="*/ 329252 w 328878"/>
                <a:gd name="connsiteY3" fmla="*/ 56086 h 194337"/>
                <a:gd name="connsiteX4" fmla="*/ 210034 w 328878"/>
                <a:gd name="connsiteY4" fmla="*/ 183527 h 194337"/>
                <a:gd name="connsiteX5" fmla="*/ 0 w 328878"/>
                <a:gd name="connsiteY5" fmla="*/ 190254 h 194337"/>
                <a:gd name="connsiteX6" fmla="*/ 2242 w 328878"/>
                <a:gd name="connsiteY6" fmla="*/ 183900 h 194337"/>
                <a:gd name="connsiteX7" fmla="*/ 114734 w 328878"/>
                <a:gd name="connsiteY7" fmla="*/ 48986 h 194337"/>
                <a:gd name="connsiteX8" fmla="*/ 312435 w 328878"/>
                <a:gd name="connsiteY8" fmla="*/ 18340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878" h="194337">
                  <a:moveTo>
                    <a:pt x="312435" y="18340"/>
                  </a:moveTo>
                  <a:cubicBezTo>
                    <a:pt x="238811" y="59076"/>
                    <a:pt x="165560" y="99812"/>
                    <a:pt x="91936" y="140922"/>
                  </a:cubicBezTo>
                  <a:cubicBezTo>
                    <a:pt x="93058" y="143164"/>
                    <a:pt x="94179" y="145407"/>
                    <a:pt x="95300" y="148023"/>
                  </a:cubicBezTo>
                  <a:cubicBezTo>
                    <a:pt x="173782" y="117377"/>
                    <a:pt x="252265" y="86358"/>
                    <a:pt x="329252" y="56086"/>
                  </a:cubicBezTo>
                  <a:cubicBezTo>
                    <a:pt x="322151" y="109903"/>
                    <a:pt x="267961" y="170446"/>
                    <a:pt x="210034" y="183527"/>
                  </a:cubicBezTo>
                  <a:cubicBezTo>
                    <a:pt x="140895" y="199223"/>
                    <a:pt x="71008" y="195486"/>
                    <a:pt x="0" y="190254"/>
                  </a:cubicBezTo>
                  <a:cubicBezTo>
                    <a:pt x="747" y="187264"/>
                    <a:pt x="1121" y="185395"/>
                    <a:pt x="2242" y="183900"/>
                  </a:cubicBezTo>
                  <a:cubicBezTo>
                    <a:pt x="35878" y="135690"/>
                    <a:pt x="72876" y="90469"/>
                    <a:pt x="114734" y="48986"/>
                  </a:cubicBezTo>
                  <a:cubicBezTo>
                    <a:pt x="174156" y="-10063"/>
                    <a:pt x="241800" y="-9689"/>
                    <a:pt x="312435" y="183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3" name="Freeform: Shape 3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ED923F9-AC76-45FA-9953-018CC30304D0}"/>
                </a:ext>
              </a:extLst>
            </p:cNvPr>
            <p:cNvSpPr/>
            <p:nvPr/>
          </p:nvSpPr>
          <p:spPr>
            <a:xfrm>
              <a:off x="3388776" y="3971344"/>
              <a:ext cx="168176" cy="362514"/>
            </a:xfrm>
            <a:custGeom>
              <a:avLst/>
              <a:gdLst>
                <a:gd name="connsiteX0" fmla="*/ 46052 w 168176"/>
                <a:gd name="connsiteY0" fmla="*/ 107633 h 362513"/>
                <a:gd name="connsiteX1" fmla="*/ 107717 w 168176"/>
                <a:gd name="connsiteY1" fmla="*/ 365877 h 362513"/>
                <a:gd name="connsiteX2" fmla="*/ 86414 w 168176"/>
                <a:gd name="connsiteY2" fmla="*/ 351302 h 362513"/>
                <a:gd name="connsiteX3" fmla="*/ 64365 w 168176"/>
                <a:gd name="connsiteY3" fmla="*/ 333363 h 362513"/>
                <a:gd name="connsiteX4" fmla="*/ 1205 w 168176"/>
                <a:gd name="connsiteY4" fmla="*/ 209286 h 362513"/>
                <a:gd name="connsiteX5" fmla="*/ 16528 w 168176"/>
                <a:gd name="connsiteY5" fmla="*/ 0 h 362513"/>
                <a:gd name="connsiteX6" fmla="*/ 20265 w 168176"/>
                <a:gd name="connsiteY6" fmla="*/ 747 h 362513"/>
                <a:gd name="connsiteX7" fmla="*/ 143968 w 168176"/>
                <a:gd name="connsiteY7" fmla="*/ 162571 h 362513"/>
                <a:gd name="connsiteX8" fmla="*/ 142473 w 168176"/>
                <a:gd name="connsiteY8" fmla="*/ 357655 h 362513"/>
                <a:gd name="connsiteX9" fmla="*/ 99121 w 168176"/>
                <a:gd name="connsiteY9" fmla="*/ 230215 h 362513"/>
                <a:gd name="connsiteX10" fmla="*/ 51284 w 168176"/>
                <a:gd name="connsiteY10" fmla="*/ 106138 h 362513"/>
                <a:gd name="connsiteX11" fmla="*/ 46052 w 168176"/>
                <a:gd name="connsiteY11" fmla="*/ 107633 h 3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176" h="362513">
                  <a:moveTo>
                    <a:pt x="46052" y="107633"/>
                  </a:moveTo>
                  <a:cubicBezTo>
                    <a:pt x="66607" y="193964"/>
                    <a:pt x="87162" y="279920"/>
                    <a:pt x="107717" y="365877"/>
                  </a:cubicBezTo>
                  <a:cubicBezTo>
                    <a:pt x="101737" y="362140"/>
                    <a:pt x="93889" y="356908"/>
                    <a:pt x="86414" y="351302"/>
                  </a:cubicBezTo>
                  <a:cubicBezTo>
                    <a:pt x="78940" y="345696"/>
                    <a:pt x="71465" y="339717"/>
                    <a:pt x="64365" y="333363"/>
                  </a:cubicBezTo>
                  <a:cubicBezTo>
                    <a:pt x="27366" y="300102"/>
                    <a:pt x="5316" y="259366"/>
                    <a:pt x="1205" y="209286"/>
                  </a:cubicBezTo>
                  <a:cubicBezTo>
                    <a:pt x="-2906" y="157338"/>
                    <a:pt x="3821" y="51574"/>
                    <a:pt x="16528" y="0"/>
                  </a:cubicBezTo>
                  <a:cubicBezTo>
                    <a:pt x="17649" y="374"/>
                    <a:pt x="19518" y="0"/>
                    <a:pt x="20265" y="747"/>
                  </a:cubicBezTo>
                  <a:cubicBezTo>
                    <a:pt x="66607" y="50827"/>
                    <a:pt x="109959" y="103148"/>
                    <a:pt x="143968" y="162571"/>
                  </a:cubicBezTo>
                  <a:cubicBezTo>
                    <a:pt x="181714" y="227599"/>
                    <a:pt x="171998" y="291880"/>
                    <a:pt x="142473" y="357655"/>
                  </a:cubicBezTo>
                  <a:cubicBezTo>
                    <a:pt x="127898" y="314303"/>
                    <a:pt x="114070" y="272072"/>
                    <a:pt x="99121" y="230215"/>
                  </a:cubicBezTo>
                  <a:cubicBezTo>
                    <a:pt x="84172" y="188358"/>
                    <a:pt x="67354" y="147248"/>
                    <a:pt x="51284" y="106138"/>
                  </a:cubicBezTo>
                  <a:cubicBezTo>
                    <a:pt x="49789" y="106512"/>
                    <a:pt x="47921" y="107259"/>
                    <a:pt x="46052" y="1076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4" name="Freeform: Shape 3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4D12F60-6D1E-4AC7-9B59-D0346C032E8E}"/>
                </a:ext>
              </a:extLst>
            </p:cNvPr>
            <p:cNvSpPr/>
            <p:nvPr/>
          </p:nvSpPr>
          <p:spPr>
            <a:xfrm>
              <a:off x="5913919" y="3966859"/>
              <a:ext cx="164439" cy="369988"/>
            </a:xfrm>
            <a:custGeom>
              <a:avLst/>
              <a:gdLst>
                <a:gd name="connsiteX0" fmla="*/ 116433 w 164439"/>
                <a:gd name="connsiteY0" fmla="*/ 110623 h 369988"/>
                <a:gd name="connsiteX1" fmla="*/ 25992 w 164439"/>
                <a:gd name="connsiteY1" fmla="*/ 360271 h 369988"/>
                <a:gd name="connsiteX2" fmla="*/ 12538 w 164439"/>
                <a:gd name="connsiteY2" fmla="*/ 194337 h 369988"/>
                <a:gd name="connsiteX3" fmla="*/ 153058 w 164439"/>
                <a:gd name="connsiteY3" fmla="*/ 0 h 369988"/>
                <a:gd name="connsiteX4" fmla="*/ 163149 w 164439"/>
                <a:gd name="connsiteY4" fmla="*/ 76614 h 369988"/>
                <a:gd name="connsiteX5" fmla="*/ 167260 w 164439"/>
                <a:gd name="connsiteY5" fmla="*/ 208913 h 369988"/>
                <a:gd name="connsiteX6" fmla="*/ 94757 w 164439"/>
                <a:gd name="connsiteY6" fmla="*/ 346444 h 369988"/>
                <a:gd name="connsiteX7" fmla="*/ 60748 w 164439"/>
                <a:gd name="connsiteY7" fmla="*/ 371483 h 369988"/>
                <a:gd name="connsiteX8" fmla="*/ 122787 w 164439"/>
                <a:gd name="connsiteY8" fmla="*/ 112118 h 369988"/>
                <a:gd name="connsiteX9" fmla="*/ 116433 w 164439"/>
                <a:gd name="connsiteY9" fmla="*/ 110623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439" h="369988">
                  <a:moveTo>
                    <a:pt x="116433" y="110623"/>
                  </a:moveTo>
                  <a:cubicBezTo>
                    <a:pt x="86535" y="193964"/>
                    <a:pt x="56264" y="276931"/>
                    <a:pt x="25992" y="360271"/>
                  </a:cubicBezTo>
                  <a:cubicBezTo>
                    <a:pt x="2821" y="306829"/>
                    <a:pt x="-11754" y="251517"/>
                    <a:pt x="12538" y="194337"/>
                  </a:cubicBezTo>
                  <a:cubicBezTo>
                    <a:pt x="43931" y="120713"/>
                    <a:pt x="97373" y="62038"/>
                    <a:pt x="153058" y="0"/>
                  </a:cubicBezTo>
                  <a:cubicBezTo>
                    <a:pt x="156796" y="28403"/>
                    <a:pt x="161654" y="52322"/>
                    <a:pt x="163149" y="76614"/>
                  </a:cubicBezTo>
                  <a:cubicBezTo>
                    <a:pt x="165765" y="120713"/>
                    <a:pt x="168007" y="164813"/>
                    <a:pt x="167260" y="208913"/>
                  </a:cubicBezTo>
                  <a:cubicBezTo>
                    <a:pt x="166513" y="266466"/>
                    <a:pt x="138483" y="310940"/>
                    <a:pt x="94757" y="346444"/>
                  </a:cubicBezTo>
                  <a:cubicBezTo>
                    <a:pt x="83546" y="355413"/>
                    <a:pt x="71586" y="363635"/>
                    <a:pt x="60748" y="371483"/>
                  </a:cubicBezTo>
                  <a:cubicBezTo>
                    <a:pt x="81303" y="285153"/>
                    <a:pt x="102232" y="198448"/>
                    <a:pt x="122787" y="112118"/>
                  </a:cubicBezTo>
                  <a:cubicBezTo>
                    <a:pt x="121292" y="111744"/>
                    <a:pt x="118676" y="110997"/>
                    <a:pt x="116433" y="11062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5" name="Freeform: Shape 3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9170A05-FB70-4A17-B80E-90D3F93C0032}"/>
                </a:ext>
              </a:extLst>
            </p:cNvPr>
            <p:cNvSpPr/>
            <p:nvPr/>
          </p:nvSpPr>
          <p:spPr>
            <a:xfrm>
              <a:off x="5940220" y="3604345"/>
              <a:ext cx="198075" cy="291506"/>
            </a:xfrm>
            <a:custGeom>
              <a:avLst/>
              <a:gdLst>
                <a:gd name="connsiteX0" fmla="*/ 69577 w 198074"/>
                <a:gd name="connsiteY0" fmla="*/ 0 h 291505"/>
                <a:gd name="connsiteX1" fmla="*/ 192533 w 198074"/>
                <a:gd name="connsiteY1" fmla="*/ 144632 h 291505"/>
                <a:gd name="connsiteX2" fmla="*/ 195149 w 198074"/>
                <a:gd name="connsiteY2" fmla="*/ 205549 h 291505"/>
                <a:gd name="connsiteX3" fmla="*/ 140585 w 198074"/>
                <a:gd name="connsiteY3" fmla="*/ 281789 h 291505"/>
                <a:gd name="connsiteX4" fmla="*/ 88263 w 198074"/>
                <a:gd name="connsiteY4" fmla="*/ 83715 h 291505"/>
                <a:gd name="connsiteX5" fmla="*/ 83779 w 198074"/>
                <a:gd name="connsiteY5" fmla="*/ 84462 h 291505"/>
                <a:gd name="connsiteX6" fmla="*/ 83779 w 198074"/>
                <a:gd name="connsiteY6" fmla="*/ 152854 h 291505"/>
                <a:gd name="connsiteX7" fmla="*/ 88263 w 198074"/>
                <a:gd name="connsiteY7" fmla="*/ 221246 h 291505"/>
                <a:gd name="connsiteX8" fmla="*/ 97607 w 198074"/>
                <a:gd name="connsiteY8" fmla="*/ 291880 h 291505"/>
                <a:gd name="connsiteX9" fmla="*/ 12771 w 198074"/>
                <a:gd name="connsiteY9" fmla="*/ 227599 h 291505"/>
                <a:gd name="connsiteX10" fmla="*/ 438 w 198074"/>
                <a:gd name="connsiteY10" fmla="*/ 177893 h 291505"/>
                <a:gd name="connsiteX11" fmla="*/ 69577 w 198074"/>
                <a:gd name="connsiteY11" fmla="*/ 0 h 29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91505">
                  <a:moveTo>
                    <a:pt x="69577" y="0"/>
                  </a:moveTo>
                  <a:cubicBezTo>
                    <a:pt x="117414" y="44100"/>
                    <a:pt x="164130" y="86704"/>
                    <a:pt x="192533" y="144632"/>
                  </a:cubicBezTo>
                  <a:cubicBezTo>
                    <a:pt x="202250" y="164439"/>
                    <a:pt x="202250" y="184994"/>
                    <a:pt x="195149" y="205549"/>
                  </a:cubicBezTo>
                  <a:cubicBezTo>
                    <a:pt x="186180" y="232084"/>
                    <a:pt x="159645" y="268335"/>
                    <a:pt x="140585" y="281789"/>
                  </a:cubicBezTo>
                  <a:cubicBezTo>
                    <a:pt x="123394" y="216387"/>
                    <a:pt x="105829" y="150238"/>
                    <a:pt x="88263" y="83715"/>
                  </a:cubicBezTo>
                  <a:cubicBezTo>
                    <a:pt x="86768" y="84088"/>
                    <a:pt x="85274" y="84462"/>
                    <a:pt x="83779" y="84462"/>
                  </a:cubicBezTo>
                  <a:cubicBezTo>
                    <a:pt x="83779" y="107259"/>
                    <a:pt x="83031" y="130057"/>
                    <a:pt x="83779" y="152854"/>
                  </a:cubicBezTo>
                  <a:cubicBezTo>
                    <a:pt x="84526" y="175651"/>
                    <a:pt x="86021" y="198448"/>
                    <a:pt x="88263" y="221246"/>
                  </a:cubicBezTo>
                  <a:cubicBezTo>
                    <a:pt x="90506" y="244417"/>
                    <a:pt x="94243" y="267214"/>
                    <a:pt x="97607" y="291880"/>
                  </a:cubicBezTo>
                  <a:cubicBezTo>
                    <a:pt x="64345" y="275809"/>
                    <a:pt x="33700" y="258244"/>
                    <a:pt x="12771" y="227599"/>
                  </a:cubicBezTo>
                  <a:cubicBezTo>
                    <a:pt x="2680" y="212650"/>
                    <a:pt x="-1431" y="195832"/>
                    <a:pt x="438" y="177893"/>
                  </a:cubicBezTo>
                  <a:cubicBezTo>
                    <a:pt x="7912" y="113613"/>
                    <a:pt x="38558" y="57927"/>
                    <a:pt x="69577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6" name="Freeform: Shape 3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2C2DC7C-6F6D-49C6-B6D7-B1DF2AD548BB}"/>
                </a:ext>
              </a:extLst>
            </p:cNvPr>
            <p:cNvSpPr/>
            <p:nvPr/>
          </p:nvSpPr>
          <p:spPr>
            <a:xfrm>
              <a:off x="3332283" y="3604719"/>
              <a:ext cx="198075" cy="287769"/>
            </a:xfrm>
            <a:custGeom>
              <a:avLst/>
              <a:gdLst>
                <a:gd name="connsiteX0" fmla="*/ 105161 w 198074"/>
                <a:gd name="connsiteY0" fmla="*/ 289637 h 287768"/>
                <a:gd name="connsiteX1" fmla="*/ 120110 w 198074"/>
                <a:gd name="connsiteY1" fmla="*/ 84462 h 287768"/>
                <a:gd name="connsiteX2" fmla="*/ 114504 w 198074"/>
                <a:gd name="connsiteY2" fmla="*/ 83715 h 287768"/>
                <a:gd name="connsiteX3" fmla="*/ 62930 w 198074"/>
                <a:gd name="connsiteY3" fmla="*/ 285526 h 287768"/>
                <a:gd name="connsiteX4" fmla="*/ 51718 w 198074"/>
                <a:gd name="connsiteY4" fmla="*/ 275062 h 287768"/>
                <a:gd name="connsiteX5" fmla="*/ 11729 w 198074"/>
                <a:gd name="connsiteY5" fmla="*/ 219751 h 287768"/>
                <a:gd name="connsiteX6" fmla="*/ 12103 w 198074"/>
                <a:gd name="connsiteY6" fmla="*/ 134541 h 287768"/>
                <a:gd name="connsiteX7" fmla="*/ 94323 w 198074"/>
                <a:gd name="connsiteY7" fmla="*/ 33262 h 287768"/>
                <a:gd name="connsiteX8" fmla="*/ 130200 w 198074"/>
                <a:gd name="connsiteY8" fmla="*/ 0 h 287768"/>
                <a:gd name="connsiteX9" fmla="*/ 198218 w 198074"/>
                <a:gd name="connsiteY9" fmla="*/ 170793 h 287768"/>
                <a:gd name="connsiteX10" fmla="*/ 173553 w 198074"/>
                <a:gd name="connsiteY10" fmla="*/ 244043 h 287768"/>
                <a:gd name="connsiteX11" fmla="*/ 105161 w 198074"/>
                <a:gd name="connsiteY11" fmla="*/ 28963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87768">
                  <a:moveTo>
                    <a:pt x="105161" y="289637"/>
                  </a:moveTo>
                  <a:cubicBezTo>
                    <a:pt x="110019" y="221246"/>
                    <a:pt x="115251" y="152854"/>
                    <a:pt x="120110" y="84462"/>
                  </a:cubicBezTo>
                  <a:cubicBezTo>
                    <a:pt x="118241" y="84088"/>
                    <a:pt x="116372" y="84088"/>
                    <a:pt x="114504" y="83715"/>
                  </a:cubicBezTo>
                  <a:cubicBezTo>
                    <a:pt x="93202" y="149116"/>
                    <a:pt x="71152" y="213771"/>
                    <a:pt x="62930" y="285526"/>
                  </a:cubicBezTo>
                  <a:cubicBezTo>
                    <a:pt x="58445" y="281042"/>
                    <a:pt x="54334" y="278426"/>
                    <a:pt x="51718" y="275062"/>
                  </a:cubicBezTo>
                  <a:cubicBezTo>
                    <a:pt x="37890" y="256749"/>
                    <a:pt x="22941" y="239558"/>
                    <a:pt x="11729" y="219751"/>
                  </a:cubicBezTo>
                  <a:cubicBezTo>
                    <a:pt x="-4341" y="192095"/>
                    <a:pt x="-3593" y="162944"/>
                    <a:pt x="12103" y="134541"/>
                  </a:cubicBezTo>
                  <a:cubicBezTo>
                    <a:pt x="33405" y="95674"/>
                    <a:pt x="63303" y="63907"/>
                    <a:pt x="94323" y="33262"/>
                  </a:cubicBezTo>
                  <a:cubicBezTo>
                    <a:pt x="105534" y="22050"/>
                    <a:pt x="117494" y="11959"/>
                    <a:pt x="130200" y="0"/>
                  </a:cubicBezTo>
                  <a:cubicBezTo>
                    <a:pt x="160098" y="55685"/>
                    <a:pt x="188875" y="109128"/>
                    <a:pt x="198218" y="170793"/>
                  </a:cubicBezTo>
                  <a:cubicBezTo>
                    <a:pt x="202703" y="199569"/>
                    <a:pt x="193734" y="223862"/>
                    <a:pt x="173553" y="244043"/>
                  </a:cubicBezTo>
                  <a:cubicBezTo>
                    <a:pt x="153371" y="264598"/>
                    <a:pt x="129453" y="279547"/>
                    <a:pt x="105161" y="28963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7" name="Freeform: Shape 3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AE32A1C-2FA1-4A3F-93CC-D328533E85E9}"/>
                </a:ext>
              </a:extLst>
            </p:cNvPr>
            <p:cNvSpPr/>
            <p:nvPr/>
          </p:nvSpPr>
          <p:spPr>
            <a:xfrm>
              <a:off x="4727759" y="3041888"/>
              <a:ext cx="156965" cy="358777"/>
            </a:xfrm>
            <a:custGeom>
              <a:avLst/>
              <a:gdLst>
                <a:gd name="connsiteX0" fmla="*/ 86117 w 156964"/>
                <a:gd name="connsiteY0" fmla="*/ 359150 h 358776"/>
                <a:gd name="connsiteX1" fmla="*/ 95086 w 156964"/>
                <a:gd name="connsiteY1" fmla="*/ 105391 h 358776"/>
                <a:gd name="connsiteX2" fmla="*/ 89854 w 156964"/>
                <a:gd name="connsiteY2" fmla="*/ 104643 h 358776"/>
                <a:gd name="connsiteX3" fmla="*/ 67430 w 156964"/>
                <a:gd name="connsiteY3" fmla="*/ 230215 h 358776"/>
                <a:gd name="connsiteX4" fmla="*/ 50613 w 156964"/>
                <a:gd name="connsiteY4" fmla="*/ 358777 h 358776"/>
                <a:gd name="connsiteX5" fmla="*/ 3523 w 156964"/>
                <a:gd name="connsiteY5" fmla="*/ 200317 h 358776"/>
                <a:gd name="connsiteX6" fmla="*/ 102187 w 156964"/>
                <a:gd name="connsiteY6" fmla="*/ 0 h 358776"/>
                <a:gd name="connsiteX7" fmla="*/ 155630 w 156964"/>
                <a:gd name="connsiteY7" fmla="*/ 176772 h 358776"/>
                <a:gd name="connsiteX8" fmla="*/ 155256 w 156964"/>
                <a:gd name="connsiteY8" fmla="*/ 254881 h 358776"/>
                <a:gd name="connsiteX9" fmla="*/ 86117 w 156964"/>
                <a:gd name="connsiteY9" fmla="*/ 359150 h 35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358776">
                  <a:moveTo>
                    <a:pt x="86117" y="359150"/>
                  </a:moveTo>
                  <a:cubicBezTo>
                    <a:pt x="89106" y="275062"/>
                    <a:pt x="92096" y="190226"/>
                    <a:pt x="95086" y="105391"/>
                  </a:cubicBezTo>
                  <a:cubicBezTo>
                    <a:pt x="93217" y="105017"/>
                    <a:pt x="91722" y="105017"/>
                    <a:pt x="89854" y="104643"/>
                  </a:cubicBezTo>
                  <a:cubicBezTo>
                    <a:pt x="82379" y="146500"/>
                    <a:pt x="73784" y="188358"/>
                    <a:pt x="67430" y="230215"/>
                  </a:cubicBezTo>
                  <a:cubicBezTo>
                    <a:pt x="61077" y="272072"/>
                    <a:pt x="56219" y="314303"/>
                    <a:pt x="50613" y="358777"/>
                  </a:cubicBezTo>
                  <a:cubicBezTo>
                    <a:pt x="15482" y="310566"/>
                    <a:pt x="-9557" y="261234"/>
                    <a:pt x="3523" y="200317"/>
                  </a:cubicBezTo>
                  <a:cubicBezTo>
                    <a:pt x="14361" y="150985"/>
                    <a:pt x="71915" y="33262"/>
                    <a:pt x="102187" y="0"/>
                  </a:cubicBezTo>
                  <a:cubicBezTo>
                    <a:pt x="125358" y="57554"/>
                    <a:pt x="147034" y="115481"/>
                    <a:pt x="155630" y="176772"/>
                  </a:cubicBezTo>
                  <a:cubicBezTo>
                    <a:pt x="159367" y="202559"/>
                    <a:pt x="159367" y="229468"/>
                    <a:pt x="155256" y="254881"/>
                  </a:cubicBezTo>
                  <a:cubicBezTo>
                    <a:pt x="149276" y="292627"/>
                    <a:pt x="116015" y="337474"/>
                    <a:pt x="86117" y="35915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8" name="Freeform: Shape 3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E547A15-2464-445C-BE89-CE198A118F4F}"/>
                </a:ext>
              </a:extLst>
            </p:cNvPr>
            <p:cNvSpPr/>
            <p:nvPr/>
          </p:nvSpPr>
          <p:spPr>
            <a:xfrm>
              <a:off x="3941226" y="5316563"/>
              <a:ext cx="257871" cy="175651"/>
            </a:xfrm>
            <a:custGeom>
              <a:avLst/>
              <a:gdLst>
                <a:gd name="connsiteX0" fmla="*/ 243669 w 257870"/>
                <a:gd name="connsiteY0" fmla="*/ 24859 h 175651"/>
                <a:gd name="connsiteX1" fmla="*/ 71382 w 257870"/>
                <a:gd name="connsiteY1" fmla="*/ 125391 h 175651"/>
                <a:gd name="connsiteX2" fmla="*/ 74371 w 257870"/>
                <a:gd name="connsiteY2" fmla="*/ 132118 h 175651"/>
                <a:gd name="connsiteX3" fmla="*/ 261234 w 257870"/>
                <a:gd name="connsiteY3" fmla="*/ 62232 h 175651"/>
                <a:gd name="connsiteX4" fmla="*/ 216387 w 257870"/>
                <a:gd name="connsiteY4" fmla="*/ 154542 h 175651"/>
                <a:gd name="connsiteX5" fmla="*/ 153227 w 257870"/>
                <a:gd name="connsiteY5" fmla="*/ 177713 h 175651"/>
                <a:gd name="connsiteX6" fmla="*/ 0 w 257870"/>
                <a:gd name="connsiteY6" fmla="*/ 164632 h 175651"/>
                <a:gd name="connsiteX7" fmla="*/ 1495 w 257870"/>
                <a:gd name="connsiteY7" fmla="*/ 157532 h 175651"/>
                <a:gd name="connsiteX8" fmla="*/ 78856 w 257870"/>
                <a:gd name="connsiteY8" fmla="*/ 43171 h 175651"/>
                <a:gd name="connsiteX9" fmla="*/ 150611 w 257870"/>
                <a:gd name="connsiteY9" fmla="*/ 193 h 175651"/>
                <a:gd name="connsiteX10" fmla="*/ 243669 w 257870"/>
                <a:gd name="connsiteY10" fmla="*/ 24859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243669" y="24859"/>
                  </a:moveTo>
                  <a:cubicBezTo>
                    <a:pt x="186489" y="58120"/>
                    <a:pt x="128935" y="91756"/>
                    <a:pt x="71382" y="125391"/>
                  </a:cubicBezTo>
                  <a:cubicBezTo>
                    <a:pt x="72503" y="127634"/>
                    <a:pt x="73624" y="129876"/>
                    <a:pt x="74371" y="132118"/>
                  </a:cubicBezTo>
                  <a:cubicBezTo>
                    <a:pt x="136784" y="108947"/>
                    <a:pt x="199196" y="85403"/>
                    <a:pt x="261234" y="62232"/>
                  </a:cubicBezTo>
                  <a:cubicBezTo>
                    <a:pt x="254133" y="95119"/>
                    <a:pt x="243669" y="128755"/>
                    <a:pt x="216387" y="154542"/>
                  </a:cubicBezTo>
                  <a:cubicBezTo>
                    <a:pt x="198822" y="171359"/>
                    <a:pt x="176399" y="175844"/>
                    <a:pt x="153227" y="177713"/>
                  </a:cubicBezTo>
                  <a:cubicBezTo>
                    <a:pt x="101653" y="181450"/>
                    <a:pt x="51200" y="174723"/>
                    <a:pt x="0" y="164632"/>
                  </a:cubicBezTo>
                  <a:cubicBezTo>
                    <a:pt x="374" y="162016"/>
                    <a:pt x="374" y="159400"/>
                    <a:pt x="1495" y="157532"/>
                  </a:cubicBezTo>
                  <a:cubicBezTo>
                    <a:pt x="26908" y="119038"/>
                    <a:pt x="51574" y="80170"/>
                    <a:pt x="78856" y="43171"/>
                  </a:cubicBezTo>
                  <a:cubicBezTo>
                    <a:pt x="96048" y="19627"/>
                    <a:pt x="119592" y="1688"/>
                    <a:pt x="150611" y="193"/>
                  </a:cubicBezTo>
                  <a:cubicBezTo>
                    <a:pt x="185368" y="-1676"/>
                    <a:pt x="216013" y="10284"/>
                    <a:pt x="243669" y="248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9" name="Freeform: Shape 3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14B98FA-6BC9-4A08-856F-1605C0BE415F}"/>
                </a:ext>
              </a:extLst>
            </p:cNvPr>
            <p:cNvSpPr/>
            <p:nvPr/>
          </p:nvSpPr>
          <p:spPr>
            <a:xfrm>
              <a:off x="5270942" y="5317254"/>
              <a:ext cx="257871" cy="175651"/>
            </a:xfrm>
            <a:custGeom>
              <a:avLst/>
              <a:gdLst>
                <a:gd name="connsiteX0" fmla="*/ 0 w 257870"/>
                <a:gd name="connsiteY0" fmla="*/ 61914 h 175651"/>
                <a:gd name="connsiteX1" fmla="*/ 184994 w 257870"/>
                <a:gd name="connsiteY1" fmla="*/ 131053 h 175651"/>
                <a:gd name="connsiteX2" fmla="*/ 187237 w 257870"/>
                <a:gd name="connsiteY2" fmla="*/ 126195 h 175651"/>
                <a:gd name="connsiteX3" fmla="*/ 132673 w 257870"/>
                <a:gd name="connsiteY3" fmla="*/ 91064 h 175651"/>
                <a:gd name="connsiteX4" fmla="*/ 75119 w 257870"/>
                <a:gd name="connsiteY4" fmla="*/ 57055 h 175651"/>
                <a:gd name="connsiteX5" fmla="*/ 15697 w 257870"/>
                <a:gd name="connsiteY5" fmla="*/ 26784 h 175651"/>
                <a:gd name="connsiteX6" fmla="*/ 163692 w 257870"/>
                <a:gd name="connsiteY6" fmla="*/ 24541 h 175651"/>
                <a:gd name="connsiteX7" fmla="*/ 259739 w 257870"/>
                <a:gd name="connsiteY7" fmla="*/ 163941 h 175651"/>
                <a:gd name="connsiteX8" fmla="*/ 81472 w 257870"/>
                <a:gd name="connsiteY8" fmla="*/ 172537 h 175651"/>
                <a:gd name="connsiteX9" fmla="*/ 44847 w 257870"/>
                <a:gd name="connsiteY9" fmla="*/ 154224 h 175651"/>
                <a:gd name="connsiteX10" fmla="*/ 0 w 257870"/>
                <a:gd name="connsiteY10" fmla="*/ 61914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0" y="61914"/>
                  </a:moveTo>
                  <a:cubicBezTo>
                    <a:pt x="61665" y="85085"/>
                    <a:pt x="123329" y="107882"/>
                    <a:pt x="184994" y="131053"/>
                  </a:cubicBezTo>
                  <a:cubicBezTo>
                    <a:pt x="185742" y="129558"/>
                    <a:pt x="186489" y="128063"/>
                    <a:pt x="187237" y="126195"/>
                  </a:cubicBezTo>
                  <a:cubicBezTo>
                    <a:pt x="168924" y="114609"/>
                    <a:pt x="150985" y="102650"/>
                    <a:pt x="132673" y="91064"/>
                  </a:cubicBezTo>
                  <a:cubicBezTo>
                    <a:pt x="113613" y="79479"/>
                    <a:pt x="94553" y="67520"/>
                    <a:pt x="75119" y="57055"/>
                  </a:cubicBezTo>
                  <a:cubicBezTo>
                    <a:pt x="55685" y="46217"/>
                    <a:pt x="35504" y="36874"/>
                    <a:pt x="15697" y="26784"/>
                  </a:cubicBezTo>
                  <a:cubicBezTo>
                    <a:pt x="53069" y="-7973"/>
                    <a:pt x="125572" y="-9094"/>
                    <a:pt x="163692" y="24541"/>
                  </a:cubicBezTo>
                  <a:cubicBezTo>
                    <a:pt x="195085" y="52571"/>
                    <a:pt x="250770" y="132922"/>
                    <a:pt x="259739" y="163941"/>
                  </a:cubicBezTo>
                  <a:cubicBezTo>
                    <a:pt x="200317" y="174779"/>
                    <a:pt x="141268" y="184496"/>
                    <a:pt x="81472" y="172537"/>
                  </a:cubicBezTo>
                  <a:cubicBezTo>
                    <a:pt x="68392" y="169921"/>
                    <a:pt x="55311" y="162446"/>
                    <a:pt x="44847" y="154224"/>
                  </a:cubicBezTo>
                  <a:cubicBezTo>
                    <a:pt x="21676" y="135911"/>
                    <a:pt x="1121" y="89196"/>
                    <a:pt x="0" y="6191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0" name="Freeform: Shape 4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220CE51-BF11-4C54-BAA5-7BFA899BC92E}"/>
                </a:ext>
              </a:extLst>
            </p:cNvPr>
            <p:cNvSpPr/>
            <p:nvPr/>
          </p:nvSpPr>
          <p:spPr>
            <a:xfrm>
              <a:off x="4655474" y="4359271"/>
              <a:ext cx="160702" cy="280294"/>
            </a:xfrm>
            <a:custGeom>
              <a:avLst/>
              <a:gdLst>
                <a:gd name="connsiteX0" fmla="*/ 129250 w 160701"/>
                <a:gd name="connsiteY0" fmla="*/ 271325 h 280294"/>
                <a:gd name="connsiteX1" fmla="*/ 56748 w 160701"/>
                <a:gd name="connsiteY1" fmla="*/ 81846 h 280294"/>
                <a:gd name="connsiteX2" fmla="*/ 50021 w 160701"/>
                <a:gd name="connsiteY2" fmla="*/ 83715 h 280294"/>
                <a:gd name="connsiteX3" fmla="*/ 93373 w 160701"/>
                <a:gd name="connsiteY3" fmla="*/ 281042 h 280294"/>
                <a:gd name="connsiteX4" fmla="*/ 689 w 160701"/>
                <a:gd name="connsiteY4" fmla="*/ 148369 h 280294"/>
                <a:gd name="connsiteX5" fmla="*/ 26102 w 160701"/>
                <a:gd name="connsiteY5" fmla="*/ 6727 h 280294"/>
                <a:gd name="connsiteX6" fmla="*/ 29466 w 160701"/>
                <a:gd name="connsiteY6" fmla="*/ 0 h 280294"/>
                <a:gd name="connsiteX7" fmla="*/ 151674 w 160701"/>
                <a:gd name="connsiteY7" fmla="*/ 137531 h 280294"/>
                <a:gd name="connsiteX8" fmla="*/ 159896 w 160701"/>
                <a:gd name="connsiteY8" fmla="*/ 198448 h 280294"/>
                <a:gd name="connsiteX9" fmla="*/ 129250 w 160701"/>
                <a:gd name="connsiteY9" fmla="*/ 271325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80294">
                  <a:moveTo>
                    <a:pt x="129250" y="271325"/>
                  </a:moveTo>
                  <a:cubicBezTo>
                    <a:pt x="104958" y="208165"/>
                    <a:pt x="81040" y="145006"/>
                    <a:pt x="56748" y="81846"/>
                  </a:cubicBezTo>
                  <a:cubicBezTo>
                    <a:pt x="54505" y="82593"/>
                    <a:pt x="52263" y="82967"/>
                    <a:pt x="50021" y="83715"/>
                  </a:cubicBezTo>
                  <a:cubicBezTo>
                    <a:pt x="64596" y="149864"/>
                    <a:pt x="79171" y="216013"/>
                    <a:pt x="93373" y="281042"/>
                  </a:cubicBezTo>
                  <a:cubicBezTo>
                    <a:pt x="32455" y="262729"/>
                    <a:pt x="-5664" y="212650"/>
                    <a:pt x="689" y="148369"/>
                  </a:cubicBezTo>
                  <a:cubicBezTo>
                    <a:pt x="5174" y="100532"/>
                    <a:pt x="17133" y="53816"/>
                    <a:pt x="26102" y="6727"/>
                  </a:cubicBezTo>
                  <a:cubicBezTo>
                    <a:pt x="26476" y="4859"/>
                    <a:pt x="27971" y="3364"/>
                    <a:pt x="29466" y="0"/>
                  </a:cubicBezTo>
                  <a:cubicBezTo>
                    <a:pt x="76181" y="41484"/>
                    <a:pt x="122150" y="82220"/>
                    <a:pt x="151674" y="137531"/>
                  </a:cubicBezTo>
                  <a:cubicBezTo>
                    <a:pt x="161765" y="156591"/>
                    <a:pt x="163633" y="177146"/>
                    <a:pt x="159896" y="198448"/>
                  </a:cubicBezTo>
                  <a:cubicBezTo>
                    <a:pt x="155038" y="225357"/>
                    <a:pt x="143826" y="250022"/>
                    <a:pt x="129250" y="271325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1" name="Freeform: Shape 4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1B25EA2-AA5A-455F-8EA6-B12E4DB307EC}"/>
                </a:ext>
              </a:extLst>
            </p:cNvPr>
            <p:cNvSpPr/>
            <p:nvPr/>
          </p:nvSpPr>
          <p:spPr>
            <a:xfrm>
              <a:off x="5699485" y="4307697"/>
              <a:ext cx="156965" cy="284031"/>
            </a:xfrm>
            <a:custGeom>
              <a:avLst/>
              <a:gdLst>
                <a:gd name="connsiteX0" fmla="*/ 31886 w 156964"/>
                <a:gd name="connsiteY0" fmla="*/ 271698 h 284031"/>
                <a:gd name="connsiteX1" fmla="*/ 17685 w 156964"/>
                <a:gd name="connsiteY1" fmla="*/ 123703 h 284031"/>
                <a:gd name="connsiteX2" fmla="*/ 133166 w 156964"/>
                <a:gd name="connsiteY2" fmla="*/ 0 h 284031"/>
                <a:gd name="connsiteX3" fmla="*/ 151105 w 156964"/>
                <a:gd name="connsiteY3" fmla="*/ 77361 h 284031"/>
                <a:gd name="connsiteX4" fmla="*/ 160448 w 156964"/>
                <a:gd name="connsiteY4" fmla="*/ 170419 h 284031"/>
                <a:gd name="connsiteX5" fmla="*/ 119338 w 156964"/>
                <a:gd name="connsiteY5" fmla="*/ 252265 h 284031"/>
                <a:gd name="connsiteX6" fmla="*/ 67017 w 156964"/>
                <a:gd name="connsiteY6" fmla="*/ 286274 h 284031"/>
                <a:gd name="connsiteX7" fmla="*/ 111490 w 156964"/>
                <a:gd name="connsiteY7" fmla="*/ 84836 h 284031"/>
                <a:gd name="connsiteX8" fmla="*/ 104763 w 156964"/>
                <a:gd name="connsiteY8" fmla="*/ 82593 h 284031"/>
                <a:gd name="connsiteX9" fmla="*/ 31886 w 156964"/>
                <a:gd name="connsiteY9" fmla="*/ 271698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4031">
                  <a:moveTo>
                    <a:pt x="31886" y="271698"/>
                  </a:moveTo>
                  <a:cubicBezTo>
                    <a:pt x="-3617" y="233205"/>
                    <a:pt x="-11092" y="168924"/>
                    <a:pt x="17685" y="123703"/>
                  </a:cubicBezTo>
                  <a:cubicBezTo>
                    <a:pt x="47583" y="76240"/>
                    <a:pt x="88319" y="38494"/>
                    <a:pt x="133166" y="0"/>
                  </a:cubicBezTo>
                  <a:cubicBezTo>
                    <a:pt x="139519" y="27656"/>
                    <a:pt x="147368" y="52322"/>
                    <a:pt x="151105" y="77361"/>
                  </a:cubicBezTo>
                  <a:cubicBezTo>
                    <a:pt x="155963" y="108007"/>
                    <a:pt x="158953" y="139400"/>
                    <a:pt x="160448" y="170419"/>
                  </a:cubicBezTo>
                  <a:cubicBezTo>
                    <a:pt x="161943" y="204802"/>
                    <a:pt x="145873" y="232084"/>
                    <a:pt x="119338" y="252265"/>
                  </a:cubicBezTo>
                  <a:cubicBezTo>
                    <a:pt x="102894" y="264971"/>
                    <a:pt x="84582" y="275062"/>
                    <a:pt x="67017" y="286274"/>
                  </a:cubicBezTo>
                  <a:cubicBezTo>
                    <a:pt x="81966" y="217882"/>
                    <a:pt x="96915" y="151359"/>
                    <a:pt x="111490" y="84836"/>
                  </a:cubicBezTo>
                  <a:cubicBezTo>
                    <a:pt x="109248" y="84088"/>
                    <a:pt x="107005" y="83341"/>
                    <a:pt x="104763" y="82593"/>
                  </a:cubicBezTo>
                  <a:cubicBezTo>
                    <a:pt x="80097" y="146127"/>
                    <a:pt x="55805" y="209286"/>
                    <a:pt x="31886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2" name="Freeform: Shape 4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1EABC2F-0657-4CA9-9D44-7ED730EEE3D4}"/>
                </a:ext>
              </a:extLst>
            </p:cNvPr>
            <p:cNvSpPr/>
            <p:nvPr/>
          </p:nvSpPr>
          <p:spPr>
            <a:xfrm>
              <a:off x="3611468" y="4308444"/>
              <a:ext cx="160702" cy="280294"/>
            </a:xfrm>
            <a:custGeom>
              <a:avLst/>
              <a:gdLst>
                <a:gd name="connsiteX0" fmla="*/ 28910 w 160701"/>
                <a:gd name="connsiteY0" fmla="*/ 0 h 280294"/>
                <a:gd name="connsiteX1" fmla="*/ 141027 w 160701"/>
                <a:gd name="connsiteY1" fmla="*/ 118471 h 280294"/>
                <a:gd name="connsiteX2" fmla="*/ 129442 w 160701"/>
                <a:gd name="connsiteY2" fmla="*/ 271325 h 280294"/>
                <a:gd name="connsiteX3" fmla="*/ 56939 w 160701"/>
                <a:gd name="connsiteY3" fmla="*/ 81846 h 280294"/>
                <a:gd name="connsiteX4" fmla="*/ 50212 w 160701"/>
                <a:gd name="connsiteY4" fmla="*/ 83715 h 280294"/>
                <a:gd name="connsiteX5" fmla="*/ 93564 w 160701"/>
                <a:gd name="connsiteY5" fmla="*/ 281789 h 280294"/>
                <a:gd name="connsiteX6" fmla="*/ 133 w 160701"/>
                <a:gd name="connsiteY6" fmla="*/ 150985 h 280294"/>
                <a:gd name="connsiteX7" fmla="*/ 28910 w 160701"/>
                <a:gd name="connsiteY7" fmla="*/ 0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701" h="280294">
                  <a:moveTo>
                    <a:pt x="28910" y="0"/>
                  </a:moveTo>
                  <a:cubicBezTo>
                    <a:pt x="71888" y="36999"/>
                    <a:pt x="111129" y="73624"/>
                    <a:pt x="141027" y="118471"/>
                  </a:cubicBezTo>
                  <a:cubicBezTo>
                    <a:pt x="172420" y="166308"/>
                    <a:pt x="167188" y="224235"/>
                    <a:pt x="129442" y="271325"/>
                  </a:cubicBezTo>
                  <a:cubicBezTo>
                    <a:pt x="105523" y="208913"/>
                    <a:pt x="81231" y="145379"/>
                    <a:pt x="56939" y="81846"/>
                  </a:cubicBezTo>
                  <a:cubicBezTo>
                    <a:pt x="54697" y="82593"/>
                    <a:pt x="52454" y="83341"/>
                    <a:pt x="50212" y="83715"/>
                  </a:cubicBezTo>
                  <a:cubicBezTo>
                    <a:pt x="64787" y="150238"/>
                    <a:pt x="79362" y="216387"/>
                    <a:pt x="93564" y="281789"/>
                  </a:cubicBezTo>
                  <a:cubicBezTo>
                    <a:pt x="33768" y="264224"/>
                    <a:pt x="-2483" y="214145"/>
                    <a:pt x="133" y="150985"/>
                  </a:cubicBezTo>
                  <a:cubicBezTo>
                    <a:pt x="2749" y="100159"/>
                    <a:pt x="13960" y="50827"/>
                    <a:pt x="2891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3" name="Freeform: Shape 4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1BB85E46-164F-40C8-80AA-3683CAC653FD}"/>
                </a:ext>
              </a:extLst>
            </p:cNvPr>
            <p:cNvSpPr/>
            <p:nvPr/>
          </p:nvSpPr>
          <p:spPr>
            <a:xfrm>
              <a:off x="3134244" y="3929113"/>
              <a:ext cx="156965" cy="287769"/>
            </a:xfrm>
            <a:custGeom>
              <a:avLst/>
              <a:gdLst>
                <a:gd name="connsiteX0" fmla="*/ 43834 w 156964"/>
                <a:gd name="connsiteY0" fmla="*/ 282163 h 287768"/>
                <a:gd name="connsiteX1" fmla="*/ 19542 w 156964"/>
                <a:gd name="connsiteY1" fmla="*/ 118471 h 287768"/>
                <a:gd name="connsiteX2" fmla="*/ 108115 w 156964"/>
                <a:gd name="connsiteY2" fmla="*/ 0 h 287768"/>
                <a:gd name="connsiteX3" fmla="*/ 117084 w 156964"/>
                <a:gd name="connsiteY3" fmla="*/ 19807 h 287768"/>
                <a:gd name="connsiteX4" fmla="*/ 158194 w 156964"/>
                <a:gd name="connsiteY4" fmla="*/ 160702 h 287768"/>
                <a:gd name="connsiteX5" fmla="*/ 129044 w 156964"/>
                <a:gd name="connsiteY5" fmla="*/ 249275 h 287768"/>
                <a:gd name="connsiteX6" fmla="*/ 80085 w 156964"/>
                <a:gd name="connsiteY6" fmla="*/ 291506 h 287768"/>
                <a:gd name="connsiteX7" fmla="*/ 98024 w 156964"/>
                <a:gd name="connsiteY7" fmla="*/ 85209 h 287768"/>
                <a:gd name="connsiteX8" fmla="*/ 91297 w 156964"/>
                <a:gd name="connsiteY8" fmla="*/ 84088 h 287768"/>
                <a:gd name="connsiteX9" fmla="*/ 43834 w 156964"/>
                <a:gd name="connsiteY9" fmla="*/ 282163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7768">
                  <a:moveTo>
                    <a:pt x="43834" y="282163"/>
                  </a:moveTo>
                  <a:cubicBezTo>
                    <a:pt x="-4376" y="234326"/>
                    <a:pt x="-13346" y="178267"/>
                    <a:pt x="19542" y="118471"/>
                  </a:cubicBezTo>
                  <a:cubicBezTo>
                    <a:pt x="43087" y="75493"/>
                    <a:pt x="73732" y="38120"/>
                    <a:pt x="108115" y="0"/>
                  </a:cubicBezTo>
                  <a:cubicBezTo>
                    <a:pt x="111478" y="7475"/>
                    <a:pt x="114468" y="13454"/>
                    <a:pt x="117084" y="19807"/>
                  </a:cubicBezTo>
                  <a:cubicBezTo>
                    <a:pt x="135397" y="65402"/>
                    <a:pt x="152215" y="111370"/>
                    <a:pt x="158194" y="160702"/>
                  </a:cubicBezTo>
                  <a:cubicBezTo>
                    <a:pt x="162305" y="195458"/>
                    <a:pt x="152962" y="224983"/>
                    <a:pt x="129044" y="249275"/>
                  </a:cubicBezTo>
                  <a:cubicBezTo>
                    <a:pt x="114095" y="264598"/>
                    <a:pt x="96529" y="277678"/>
                    <a:pt x="80085" y="291506"/>
                  </a:cubicBezTo>
                  <a:cubicBezTo>
                    <a:pt x="86065" y="221246"/>
                    <a:pt x="92045" y="153227"/>
                    <a:pt x="98024" y="85209"/>
                  </a:cubicBezTo>
                  <a:cubicBezTo>
                    <a:pt x="95782" y="84836"/>
                    <a:pt x="93540" y="84462"/>
                    <a:pt x="91297" y="84088"/>
                  </a:cubicBezTo>
                  <a:cubicBezTo>
                    <a:pt x="75601" y="150238"/>
                    <a:pt x="59531" y="216387"/>
                    <a:pt x="43834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4" name="Freeform: Shape 4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D768046-17DF-4C90-9057-EFDC242AC181}"/>
                </a:ext>
              </a:extLst>
            </p:cNvPr>
            <p:cNvSpPr/>
            <p:nvPr/>
          </p:nvSpPr>
          <p:spPr>
            <a:xfrm>
              <a:off x="6179091" y="3929860"/>
              <a:ext cx="160702" cy="284031"/>
            </a:xfrm>
            <a:custGeom>
              <a:avLst/>
              <a:gdLst>
                <a:gd name="connsiteX0" fmla="*/ 115485 w 160701"/>
                <a:gd name="connsiteY0" fmla="*/ 282163 h 284031"/>
                <a:gd name="connsiteX1" fmla="*/ 68022 w 160701"/>
                <a:gd name="connsiteY1" fmla="*/ 83715 h 284031"/>
                <a:gd name="connsiteX2" fmla="*/ 61295 w 160701"/>
                <a:gd name="connsiteY2" fmla="*/ 84836 h 284031"/>
                <a:gd name="connsiteX3" fmla="*/ 78860 w 160701"/>
                <a:gd name="connsiteY3" fmla="*/ 286648 h 284031"/>
                <a:gd name="connsiteX4" fmla="*/ 4 w 160701"/>
                <a:gd name="connsiteY4" fmla="*/ 177146 h 284031"/>
                <a:gd name="connsiteX5" fmla="*/ 52325 w 160701"/>
                <a:gd name="connsiteY5" fmla="*/ 0 h 284031"/>
                <a:gd name="connsiteX6" fmla="*/ 155473 w 160701"/>
                <a:gd name="connsiteY6" fmla="*/ 152106 h 284031"/>
                <a:gd name="connsiteX7" fmla="*/ 155847 w 160701"/>
                <a:gd name="connsiteY7" fmla="*/ 213397 h 284031"/>
                <a:gd name="connsiteX8" fmla="*/ 115485 w 160701"/>
                <a:gd name="connsiteY8" fmla="*/ 282163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701" h="284031">
                  <a:moveTo>
                    <a:pt x="115485" y="282163"/>
                  </a:moveTo>
                  <a:cubicBezTo>
                    <a:pt x="99788" y="216013"/>
                    <a:pt x="83718" y="149864"/>
                    <a:pt x="68022" y="83715"/>
                  </a:cubicBezTo>
                  <a:cubicBezTo>
                    <a:pt x="65779" y="84088"/>
                    <a:pt x="63537" y="84462"/>
                    <a:pt x="61295" y="84836"/>
                  </a:cubicBezTo>
                  <a:cubicBezTo>
                    <a:pt x="67274" y="152480"/>
                    <a:pt x="72880" y="220124"/>
                    <a:pt x="78860" y="286648"/>
                  </a:cubicBezTo>
                  <a:cubicBezTo>
                    <a:pt x="41113" y="275062"/>
                    <a:pt x="377" y="220124"/>
                    <a:pt x="4" y="177146"/>
                  </a:cubicBezTo>
                  <a:cubicBezTo>
                    <a:pt x="-370" y="137157"/>
                    <a:pt x="29154" y="35878"/>
                    <a:pt x="52325" y="0"/>
                  </a:cubicBezTo>
                  <a:cubicBezTo>
                    <a:pt x="93061" y="46716"/>
                    <a:pt x="133424" y="93058"/>
                    <a:pt x="155473" y="152106"/>
                  </a:cubicBezTo>
                  <a:cubicBezTo>
                    <a:pt x="162948" y="172288"/>
                    <a:pt x="162200" y="193216"/>
                    <a:pt x="155847" y="213397"/>
                  </a:cubicBezTo>
                  <a:cubicBezTo>
                    <a:pt x="146878" y="239932"/>
                    <a:pt x="132302" y="262729"/>
                    <a:pt x="115485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5" name="Freeform: Shape 4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FECC4A75-8B55-4BC6-B379-E3B79FCFABD5}"/>
                </a:ext>
              </a:extLst>
            </p:cNvPr>
            <p:cNvSpPr/>
            <p:nvPr/>
          </p:nvSpPr>
          <p:spPr>
            <a:xfrm>
              <a:off x="5135072" y="4045341"/>
              <a:ext cx="160702" cy="284031"/>
            </a:xfrm>
            <a:custGeom>
              <a:avLst/>
              <a:gdLst>
                <a:gd name="connsiteX0" fmla="*/ 67104 w 160701"/>
                <a:gd name="connsiteY0" fmla="*/ 285526 h 284031"/>
                <a:gd name="connsiteX1" fmla="*/ 111577 w 160701"/>
                <a:gd name="connsiteY1" fmla="*/ 84462 h 284031"/>
                <a:gd name="connsiteX2" fmla="*/ 106719 w 160701"/>
                <a:gd name="connsiteY2" fmla="*/ 82967 h 284031"/>
                <a:gd name="connsiteX3" fmla="*/ 80558 w 160701"/>
                <a:gd name="connsiteY3" fmla="*/ 144258 h 284031"/>
                <a:gd name="connsiteX4" fmla="*/ 55892 w 160701"/>
                <a:gd name="connsiteY4" fmla="*/ 208165 h 284031"/>
                <a:gd name="connsiteX5" fmla="*/ 34590 w 160701"/>
                <a:gd name="connsiteY5" fmla="*/ 272820 h 284031"/>
                <a:gd name="connsiteX6" fmla="*/ 14409 w 160701"/>
                <a:gd name="connsiteY6" fmla="*/ 128935 h 284031"/>
                <a:gd name="connsiteX7" fmla="*/ 133253 w 160701"/>
                <a:gd name="connsiteY7" fmla="*/ 0 h 284031"/>
                <a:gd name="connsiteX8" fmla="*/ 148576 w 160701"/>
                <a:gd name="connsiteY8" fmla="*/ 61665 h 284031"/>
                <a:gd name="connsiteX9" fmla="*/ 160909 w 160701"/>
                <a:gd name="connsiteY9" fmla="*/ 166308 h 284031"/>
                <a:gd name="connsiteX10" fmla="*/ 117931 w 160701"/>
                <a:gd name="connsiteY10" fmla="*/ 253386 h 284031"/>
                <a:gd name="connsiteX11" fmla="*/ 67104 w 160701"/>
                <a:gd name="connsiteY11" fmla="*/ 285526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701" h="284031">
                  <a:moveTo>
                    <a:pt x="67104" y="285526"/>
                  </a:moveTo>
                  <a:cubicBezTo>
                    <a:pt x="82427" y="216387"/>
                    <a:pt x="97002" y="150238"/>
                    <a:pt x="111577" y="84462"/>
                  </a:cubicBezTo>
                  <a:cubicBezTo>
                    <a:pt x="110083" y="84088"/>
                    <a:pt x="108588" y="83341"/>
                    <a:pt x="106719" y="82967"/>
                  </a:cubicBezTo>
                  <a:cubicBezTo>
                    <a:pt x="98123" y="103148"/>
                    <a:pt x="88780" y="123703"/>
                    <a:pt x="80558" y="144258"/>
                  </a:cubicBezTo>
                  <a:cubicBezTo>
                    <a:pt x="71963" y="165187"/>
                    <a:pt x="63367" y="186489"/>
                    <a:pt x="55892" y="208165"/>
                  </a:cubicBezTo>
                  <a:cubicBezTo>
                    <a:pt x="48418" y="229467"/>
                    <a:pt x="41691" y="251517"/>
                    <a:pt x="34590" y="272820"/>
                  </a:cubicBezTo>
                  <a:cubicBezTo>
                    <a:pt x="-1288" y="228346"/>
                    <a:pt x="-11378" y="169671"/>
                    <a:pt x="14409" y="128935"/>
                  </a:cubicBezTo>
                  <a:cubicBezTo>
                    <a:pt x="45428" y="79604"/>
                    <a:pt x="87285" y="40362"/>
                    <a:pt x="133253" y="0"/>
                  </a:cubicBezTo>
                  <a:cubicBezTo>
                    <a:pt x="138859" y="22050"/>
                    <a:pt x="145213" y="41484"/>
                    <a:pt x="148576" y="61665"/>
                  </a:cubicBezTo>
                  <a:cubicBezTo>
                    <a:pt x="153808" y="96421"/>
                    <a:pt x="158667" y="131178"/>
                    <a:pt x="160909" y="166308"/>
                  </a:cubicBezTo>
                  <a:cubicBezTo>
                    <a:pt x="163525" y="202933"/>
                    <a:pt x="146334" y="231710"/>
                    <a:pt x="117931" y="253386"/>
                  </a:cubicBezTo>
                  <a:cubicBezTo>
                    <a:pt x="102234" y="264598"/>
                    <a:pt x="84669" y="274315"/>
                    <a:pt x="67104" y="28552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6" name="Freeform: Shape 4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94B8060-C7C3-4622-A82B-343E94B65EBF}"/>
                </a:ext>
              </a:extLst>
            </p:cNvPr>
            <p:cNvSpPr/>
            <p:nvPr/>
          </p:nvSpPr>
          <p:spPr>
            <a:xfrm>
              <a:off x="4176281" y="4046463"/>
              <a:ext cx="160702" cy="276557"/>
            </a:xfrm>
            <a:custGeom>
              <a:avLst/>
              <a:gdLst>
                <a:gd name="connsiteX0" fmla="*/ 127833 w 160701"/>
                <a:gd name="connsiteY0" fmla="*/ 271698 h 276556"/>
                <a:gd name="connsiteX1" fmla="*/ 93450 w 160701"/>
                <a:gd name="connsiteY1" fmla="*/ 174904 h 276556"/>
                <a:gd name="connsiteX2" fmla="*/ 54956 w 160701"/>
                <a:gd name="connsiteY2" fmla="*/ 81472 h 276556"/>
                <a:gd name="connsiteX3" fmla="*/ 49724 w 160701"/>
                <a:gd name="connsiteY3" fmla="*/ 82967 h 276556"/>
                <a:gd name="connsiteX4" fmla="*/ 93076 w 160701"/>
                <a:gd name="connsiteY4" fmla="*/ 279920 h 276556"/>
                <a:gd name="connsiteX5" fmla="*/ 392 w 160701"/>
                <a:gd name="connsiteY5" fmla="*/ 172287 h 276556"/>
                <a:gd name="connsiteX6" fmla="*/ 27674 w 160701"/>
                <a:gd name="connsiteY6" fmla="*/ 0 h 276556"/>
                <a:gd name="connsiteX7" fmla="*/ 35896 w 160701"/>
                <a:gd name="connsiteY7" fmla="*/ 5232 h 276556"/>
                <a:gd name="connsiteX8" fmla="*/ 127833 w 160701"/>
                <a:gd name="connsiteY8" fmla="*/ 100532 h 276556"/>
                <a:gd name="connsiteX9" fmla="*/ 127833 w 160701"/>
                <a:gd name="connsiteY9" fmla="*/ 271698 h 27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76556">
                  <a:moveTo>
                    <a:pt x="127833" y="271698"/>
                  </a:moveTo>
                  <a:cubicBezTo>
                    <a:pt x="116247" y="239184"/>
                    <a:pt x="105409" y="206670"/>
                    <a:pt x="93450" y="174904"/>
                  </a:cubicBezTo>
                  <a:cubicBezTo>
                    <a:pt x="81491" y="143511"/>
                    <a:pt x="68037" y="112865"/>
                    <a:pt x="54956" y="81472"/>
                  </a:cubicBezTo>
                  <a:cubicBezTo>
                    <a:pt x="53088" y="81846"/>
                    <a:pt x="51593" y="82593"/>
                    <a:pt x="49724" y="82967"/>
                  </a:cubicBezTo>
                  <a:cubicBezTo>
                    <a:pt x="64300" y="149116"/>
                    <a:pt x="78501" y="214892"/>
                    <a:pt x="93076" y="279920"/>
                  </a:cubicBezTo>
                  <a:cubicBezTo>
                    <a:pt x="48229" y="270951"/>
                    <a:pt x="2635" y="220124"/>
                    <a:pt x="392" y="172287"/>
                  </a:cubicBezTo>
                  <a:cubicBezTo>
                    <a:pt x="-2597" y="113239"/>
                    <a:pt x="11978" y="57180"/>
                    <a:pt x="27674" y="0"/>
                  </a:cubicBezTo>
                  <a:cubicBezTo>
                    <a:pt x="31038" y="2242"/>
                    <a:pt x="34028" y="3364"/>
                    <a:pt x="35896" y="5232"/>
                  </a:cubicBezTo>
                  <a:cubicBezTo>
                    <a:pt x="66916" y="36625"/>
                    <a:pt x="99803" y="66523"/>
                    <a:pt x="127833" y="100532"/>
                  </a:cubicBezTo>
                  <a:cubicBezTo>
                    <a:pt x="173801" y="156965"/>
                    <a:pt x="172306" y="212650"/>
                    <a:pt x="127833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7" name="Freeform: Shape 4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25F6D2D-B446-4172-BC13-D1BC16889997}"/>
                </a:ext>
              </a:extLst>
            </p:cNvPr>
            <p:cNvSpPr/>
            <p:nvPr/>
          </p:nvSpPr>
          <p:spPr>
            <a:xfrm>
              <a:off x="4314543" y="3228377"/>
              <a:ext cx="164439" cy="242922"/>
            </a:xfrm>
            <a:custGeom>
              <a:avLst/>
              <a:gdLst>
                <a:gd name="connsiteX0" fmla="*/ 128596 w 164439"/>
                <a:gd name="connsiteY0" fmla="*/ 237316 h 242921"/>
                <a:gd name="connsiteX1" fmla="*/ 61699 w 164439"/>
                <a:gd name="connsiteY1" fmla="*/ 70260 h 242921"/>
                <a:gd name="connsiteX2" fmla="*/ 57215 w 164439"/>
                <a:gd name="connsiteY2" fmla="*/ 71755 h 242921"/>
                <a:gd name="connsiteX3" fmla="*/ 66184 w 164439"/>
                <a:gd name="connsiteY3" fmla="*/ 128935 h 242921"/>
                <a:gd name="connsiteX4" fmla="*/ 77770 w 164439"/>
                <a:gd name="connsiteY4" fmla="*/ 188731 h 242921"/>
                <a:gd name="connsiteX5" fmla="*/ 93092 w 164439"/>
                <a:gd name="connsiteY5" fmla="*/ 245911 h 242921"/>
                <a:gd name="connsiteX6" fmla="*/ 35 w 164439"/>
                <a:gd name="connsiteY6" fmla="*/ 148743 h 242921"/>
                <a:gd name="connsiteX7" fmla="*/ 37033 w 164439"/>
                <a:gd name="connsiteY7" fmla="*/ 0 h 242921"/>
                <a:gd name="connsiteX8" fmla="*/ 63942 w 164439"/>
                <a:gd name="connsiteY8" fmla="*/ 19807 h 242921"/>
                <a:gd name="connsiteX9" fmla="*/ 142050 w 164439"/>
                <a:gd name="connsiteY9" fmla="*/ 93058 h 242921"/>
                <a:gd name="connsiteX10" fmla="*/ 153636 w 164439"/>
                <a:gd name="connsiteY10" fmla="*/ 196206 h 242921"/>
                <a:gd name="connsiteX11" fmla="*/ 128596 w 164439"/>
                <a:gd name="connsiteY11" fmla="*/ 237316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439" h="242921">
                  <a:moveTo>
                    <a:pt x="128596" y="237316"/>
                  </a:moveTo>
                  <a:cubicBezTo>
                    <a:pt x="105799" y="180509"/>
                    <a:pt x="83749" y="125198"/>
                    <a:pt x="61699" y="70260"/>
                  </a:cubicBezTo>
                  <a:cubicBezTo>
                    <a:pt x="60205" y="70634"/>
                    <a:pt x="58710" y="71382"/>
                    <a:pt x="57215" y="71755"/>
                  </a:cubicBezTo>
                  <a:cubicBezTo>
                    <a:pt x="60205" y="90815"/>
                    <a:pt x="62821" y="109875"/>
                    <a:pt x="66184" y="128935"/>
                  </a:cubicBezTo>
                  <a:cubicBezTo>
                    <a:pt x="69548" y="149116"/>
                    <a:pt x="73285" y="168924"/>
                    <a:pt x="77770" y="188731"/>
                  </a:cubicBezTo>
                  <a:cubicBezTo>
                    <a:pt x="82254" y="208165"/>
                    <a:pt x="87860" y="226851"/>
                    <a:pt x="93092" y="245911"/>
                  </a:cubicBezTo>
                  <a:cubicBezTo>
                    <a:pt x="45629" y="244043"/>
                    <a:pt x="-1460" y="196206"/>
                    <a:pt x="35" y="148743"/>
                  </a:cubicBezTo>
                  <a:cubicBezTo>
                    <a:pt x="1530" y="97169"/>
                    <a:pt x="18721" y="49705"/>
                    <a:pt x="37033" y="0"/>
                  </a:cubicBezTo>
                  <a:cubicBezTo>
                    <a:pt x="46750" y="7101"/>
                    <a:pt x="56094" y="12707"/>
                    <a:pt x="63942" y="19807"/>
                  </a:cubicBezTo>
                  <a:cubicBezTo>
                    <a:pt x="90476" y="43726"/>
                    <a:pt x="117384" y="67271"/>
                    <a:pt x="142050" y="93058"/>
                  </a:cubicBezTo>
                  <a:cubicBezTo>
                    <a:pt x="171575" y="123703"/>
                    <a:pt x="173070" y="159207"/>
                    <a:pt x="153636" y="196206"/>
                  </a:cubicBezTo>
                  <a:cubicBezTo>
                    <a:pt x="145788" y="210407"/>
                    <a:pt x="136445" y="223862"/>
                    <a:pt x="128596" y="237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8" name="Freeform: Shape 4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1F95015-3138-4B4D-903F-B3257283EB97}"/>
                </a:ext>
              </a:extLst>
            </p:cNvPr>
            <p:cNvSpPr/>
            <p:nvPr/>
          </p:nvSpPr>
          <p:spPr>
            <a:xfrm>
              <a:off x="3810700" y="4620826"/>
              <a:ext cx="242922" cy="340090"/>
            </a:xfrm>
            <a:custGeom>
              <a:avLst/>
              <a:gdLst>
                <a:gd name="connsiteX0" fmla="*/ 243391 w 242921"/>
                <a:gd name="connsiteY0" fmla="*/ 340143 h 340090"/>
                <a:gd name="connsiteX1" fmla="*/ 152576 w 242921"/>
                <a:gd name="connsiteY1" fmla="*/ 312114 h 340090"/>
                <a:gd name="connsiteX2" fmla="*/ 131274 w 242921"/>
                <a:gd name="connsiteY2" fmla="*/ 288943 h 340090"/>
                <a:gd name="connsiteX3" fmla="*/ 7944 w 242921"/>
                <a:gd name="connsiteY3" fmla="*/ 47890 h 340090"/>
                <a:gd name="connsiteX4" fmla="*/ 8318 w 242921"/>
                <a:gd name="connsiteY4" fmla="*/ 7527 h 340090"/>
                <a:gd name="connsiteX5" fmla="*/ 54286 w 242921"/>
                <a:gd name="connsiteY5" fmla="*/ 6780 h 340090"/>
                <a:gd name="connsiteX6" fmla="*/ 63629 w 242921"/>
                <a:gd name="connsiteY6" fmla="*/ 19113 h 340090"/>
                <a:gd name="connsiteX7" fmla="*/ 129779 w 242921"/>
                <a:gd name="connsiteY7" fmla="*/ 172714 h 340090"/>
                <a:gd name="connsiteX8" fmla="*/ 238159 w 242921"/>
                <a:gd name="connsiteY8" fmla="*/ 331174 h 340090"/>
                <a:gd name="connsiteX9" fmla="*/ 243391 w 242921"/>
                <a:gd name="connsiteY9" fmla="*/ 340143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243391" y="340143"/>
                  </a:moveTo>
                  <a:cubicBezTo>
                    <a:pt x="210503" y="334537"/>
                    <a:pt x="179858" y="328558"/>
                    <a:pt x="152576" y="312114"/>
                  </a:cubicBezTo>
                  <a:cubicBezTo>
                    <a:pt x="143980" y="306882"/>
                    <a:pt x="135758" y="297912"/>
                    <a:pt x="131274" y="288943"/>
                  </a:cubicBezTo>
                  <a:cubicBezTo>
                    <a:pt x="89790" y="208965"/>
                    <a:pt x="48680" y="128241"/>
                    <a:pt x="7944" y="47890"/>
                  </a:cubicBezTo>
                  <a:cubicBezTo>
                    <a:pt x="-2894" y="26961"/>
                    <a:pt x="-2520" y="16871"/>
                    <a:pt x="8318" y="7527"/>
                  </a:cubicBezTo>
                  <a:cubicBezTo>
                    <a:pt x="19156" y="-2190"/>
                    <a:pt x="40084" y="-2563"/>
                    <a:pt x="54286" y="6780"/>
                  </a:cubicBezTo>
                  <a:cubicBezTo>
                    <a:pt x="58397" y="9396"/>
                    <a:pt x="62882" y="14628"/>
                    <a:pt x="63629" y="19113"/>
                  </a:cubicBezTo>
                  <a:cubicBezTo>
                    <a:pt x="72972" y="75919"/>
                    <a:pt x="99507" y="125251"/>
                    <a:pt x="129779" y="172714"/>
                  </a:cubicBezTo>
                  <a:cubicBezTo>
                    <a:pt x="163788" y="226904"/>
                    <a:pt x="201908" y="278478"/>
                    <a:pt x="238159" y="331174"/>
                  </a:cubicBezTo>
                  <a:cubicBezTo>
                    <a:pt x="239280" y="333416"/>
                    <a:pt x="240775" y="336032"/>
                    <a:pt x="243391" y="34014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9" name="Freeform: Shape 4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15777878-4560-4FDC-8B8F-73880DA275C7}"/>
                </a:ext>
              </a:extLst>
            </p:cNvPr>
            <p:cNvSpPr/>
            <p:nvPr/>
          </p:nvSpPr>
          <p:spPr>
            <a:xfrm>
              <a:off x="5454815" y="4620088"/>
              <a:ext cx="242922" cy="340090"/>
            </a:xfrm>
            <a:custGeom>
              <a:avLst/>
              <a:gdLst>
                <a:gd name="connsiteX0" fmla="*/ 0 w 242921"/>
                <a:gd name="connsiteY0" fmla="*/ 340881 h 340090"/>
                <a:gd name="connsiteX1" fmla="*/ 82593 w 242921"/>
                <a:gd name="connsiteY1" fmla="*/ 222784 h 340090"/>
                <a:gd name="connsiteX2" fmla="*/ 169298 w 242921"/>
                <a:gd name="connsiteY2" fmla="*/ 58718 h 340090"/>
                <a:gd name="connsiteX3" fmla="*/ 177893 w 242921"/>
                <a:gd name="connsiteY3" fmla="*/ 23962 h 340090"/>
                <a:gd name="connsiteX4" fmla="*/ 200691 w 242921"/>
                <a:gd name="connsiteY4" fmla="*/ 1912 h 340090"/>
                <a:gd name="connsiteX5" fmla="*/ 237689 w 242921"/>
                <a:gd name="connsiteY5" fmla="*/ 10881 h 340090"/>
                <a:gd name="connsiteX6" fmla="*/ 238437 w 242921"/>
                <a:gd name="connsiteY6" fmla="*/ 41527 h 340090"/>
                <a:gd name="connsiteX7" fmla="*/ 107633 w 242921"/>
                <a:gd name="connsiteY7" fmla="*/ 297155 h 340090"/>
                <a:gd name="connsiteX8" fmla="*/ 90442 w 242921"/>
                <a:gd name="connsiteY8" fmla="*/ 312852 h 340090"/>
                <a:gd name="connsiteX9" fmla="*/ 0 w 242921"/>
                <a:gd name="connsiteY9" fmla="*/ 340881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0" y="340881"/>
                  </a:moveTo>
                  <a:cubicBezTo>
                    <a:pt x="28777" y="300145"/>
                    <a:pt x="56432" y="262025"/>
                    <a:pt x="82593" y="222784"/>
                  </a:cubicBezTo>
                  <a:cubicBezTo>
                    <a:pt x="116976" y="171210"/>
                    <a:pt x="149117" y="117767"/>
                    <a:pt x="169298" y="58718"/>
                  </a:cubicBezTo>
                  <a:cubicBezTo>
                    <a:pt x="173035" y="47506"/>
                    <a:pt x="176399" y="35921"/>
                    <a:pt x="177893" y="23962"/>
                  </a:cubicBezTo>
                  <a:cubicBezTo>
                    <a:pt x="179762" y="9760"/>
                    <a:pt x="189105" y="4902"/>
                    <a:pt x="200691" y="1912"/>
                  </a:cubicBezTo>
                  <a:cubicBezTo>
                    <a:pt x="214519" y="-1825"/>
                    <a:pt x="227599" y="-704"/>
                    <a:pt x="237689" y="10881"/>
                  </a:cubicBezTo>
                  <a:cubicBezTo>
                    <a:pt x="246285" y="20598"/>
                    <a:pt x="243669" y="31062"/>
                    <a:pt x="238437" y="41527"/>
                  </a:cubicBezTo>
                  <a:cubicBezTo>
                    <a:pt x="195085" y="126736"/>
                    <a:pt x="151732" y="212319"/>
                    <a:pt x="107633" y="297155"/>
                  </a:cubicBezTo>
                  <a:cubicBezTo>
                    <a:pt x="104270" y="303508"/>
                    <a:pt x="97169" y="308741"/>
                    <a:pt x="90442" y="312852"/>
                  </a:cubicBezTo>
                  <a:cubicBezTo>
                    <a:pt x="63160" y="328922"/>
                    <a:pt x="32514" y="335275"/>
                    <a:pt x="0" y="34088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0" name="Freeform: Shape 5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CD6D27F-453C-45B7-8C61-9E843EB7D088}"/>
                </a:ext>
              </a:extLst>
            </p:cNvPr>
            <p:cNvSpPr/>
            <p:nvPr/>
          </p:nvSpPr>
          <p:spPr>
            <a:xfrm>
              <a:off x="4824028" y="3452986"/>
              <a:ext cx="115855" cy="254133"/>
            </a:xfrm>
            <a:custGeom>
              <a:avLst/>
              <a:gdLst>
                <a:gd name="connsiteX0" fmla="*/ 48149 w 115854"/>
                <a:gd name="connsiteY0" fmla="*/ 0 h 254133"/>
                <a:gd name="connsiteX1" fmla="*/ 112803 w 115854"/>
                <a:gd name="connsiteY1" fmla="*/ 137905 h 254133"/>
                <a:gd name="connsiteX2" fmla="*/ 77299 w 115854"/>
                <a:gd name="connsiteY2" fmla="*/ 251891 h 254133"/>
                <a:gd name="connsiteX3" fmla="*/ 55623 w 115854"/>
                <a:gd name="connsiteY3" fmla="*/ 78856 h 254133"/>
                <a:gd name="connsiteX4" fmla="*/ 51139 w 115854"/>
                <a:gd name="connsiteY4" fmla="*/ 79230 h 254133"/>
                <a:gd name="connsiteX5" fmla="*/ 51139 w 115854"/>
                <a:gd name="connsiteY5" fmla="*/ 254507 h 254133"/>
                <a:gd name="connsiteX6" fmla="*/ 312 w 115854"/>
                <a:gd name="connsiteY6" fmla="*/ 151733 h 254133"/>
                <a:gd name="connsiteX7" fmla="*/ 48149 w 115854"/>
                <a:gd name="connsiteY7" fmla="*/ 0 h 25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854" h="254133">
                  <a:moveTo>
                    <a:pt x="48149" y="0"/>
                  </a:moveTo>
                  <a:cubicBezTo>
                    <a:pt x="75805" y="45221"/>
                    <a:pt x="100470" y="88573"/>
                    <a:pt x="112803" y="137905"/>
                  </a:cubicBezTo>
                  <a:cubicBezTo>
                    <a:pt x="124015" y="182378"/>
                    <a:pt x="104208" y="217882"/>
                    <a:pt x="77299" y="251891"/>
                  </a:cubicBezTo>
                  <a:cubicBezTo>
                    <a:pt x="69825" y="193216"/>
                    <a:pt x="62724" y="136036"/>
                    <a:pt x="55623" y="78856"/>
                  </a:cubicBezTo>
                  <a:cubicBezTo>
                    <a:pt x="54129" y="78856"/>
                    <a:pt x="52634" y="79230"/>
                    <a:pt x="51139" y="79230"/>
                  </a:cubicBezTo>
                  <a:cubicBezTo>
                    <a:pt x="51139" y="136784"/>
                    <a:pt x="51139" y="194711"/>
                    <a:pt x="51139" y="254507"/>
                  </a:cubicBezTo>
                  <a:cubicBezTo>
                    <a:pt x="21241" y="225357"/>
                    <a:pt x="-3052" y="194711"/>
                    <a:pt x="312" y="151733"/>
                  </a:cubicBezTo>
                  <a:cubicBezTo>
                    <a:pt x="4797" y="98664"/>
                    <a:pt x="26099" y="50453"/>
                    <a:pt x="481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1" name="Freeform: Shape 5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F4B5C6F-6112-4615-AFF0-62AAB2A201FE}"/>
                </a:ext>
              </a:extLst>
            </p:cNvPr>
            <p:cNvSpPr/>
            <p:nvPr/>
          </p:nvSpPr>
          <p:spPr>
            <a:xfrm>
              <a:off x="4008081" y="4130177"/>
              <a:ext cx="119592" cy="242922"/>
            </a:xfrm>
            <a:custGeom>
              <a:avLst/>
              <a:gdLst>
                <a:gd name="connsiteX0" fmla="*/ 100200 w 119592"/>
                <a:gd name="connsiteY0" fmla="*/ 236942 h 242921"/>
                <a:gd name="connsiteX1" fmla="*/ 40030 w 119592"/>
                <a:gd name="connsiteY1" fmla="*/ 73250 h 242921"/>
                <a:gd name="connsiteX2" fmla="*/ 34798 w 119592"/>
                <a:gd name="connsiteY2" fmla="*/ 74745 h 242921"/>
                <a:gd name="connsiteX3" fmla="*/ 74039 w 119592"/>
                <a:gd name="connsiteY3" fmla="*/ 242922 h 242921"/>
                <a:gd name="connsiteX4" fmla="*/ 2284 w 119592"/>
                <a:gd name="connsiteY4" fmla="*/ 153975 h 242921"/>
                <a:gd name="connsiteX5" fmla="*/ 14617 w 119592"/>
                <a:gd name="connsiteY5" fmla="*/ 0 h 242921"/>
                <a:gd name="connsiteX6" fmla="*/ 25829 w 119592"/>
                <a:gd name="connsiteY6" fmla="*/ 9717 h 242921"/>
                <a:gd name="connsiteX7" fmla="*/ 105432 w 119592"/>
                <a:gd name="connsiteY7" fmla="*/ 111370 h 242921"/>
                <a:gd name="connsiteX8" fmla="*/ 100200 w 119592"/>
                <a:gd name="connsiteY8" fmla="*/ 236942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592" h="242921">
                  <a:moveTo>
                    <a:pt x="100200" y="236942"/>
                  </a:moveTo>
                  <a:cubicBezTo>
                    <a:pt x="80019" y="181631"/>
                    <a:pt x="59838" y="127440"/>
                    <a:pt x="40030" y="73250"/>
                  </a:cubicBezTo>
                  <a:cubicBezTo>
                    <a:pt x="38162" y="73624"/>
                    <a:pt x="36667" y="74371"/>
                    <a:pt x="34798" y="74745"/>
                  </a:cubicBezTo>
                  <a:cubicBezTo>
                    <a:pt x="47878" y="131178"/>
                    <a:pt x="60959" y="187610"/>
                    <a:pt x="74039" y="242922"/>
                  </a:cubicBezTo>
                  <a:cubicBezTo>
                    <a:pt x="40404" y="230962"/>
                    <a:pt x="7142" y="190974"/>
                    <a:pt x="2284" y="153975"/>
                  </a:cubicBezTo>
                  <a:cubicBezTo>
                    <a:pt x="-4443" y="102401"/>
                    <a:pt x="4900" y="52322"/>
                    <a:pt x="14617" y="0"/>
                  </a:cubicBezTo>
                  <a:cubicBezTo>
                    <a:pt x="19475" y="4111"/>
                    <a:pt x="23213" y="6727"/>
                    <a:pt x="25829" y="9717"/>
                  </a:cubicBezTo>
                  <a:cubicBezTo>
                    <a:pt x="52737" y="43352"/>
                    <a:pt x="81514" y="75866"/>
                    <a:pt x="105432" y="111370"/>
                  </a:cubicBezTo>
                  <a:cubicBezTo>
                    <a:pt x="132340" y="152854"/>
                    <a:pt x="120755" y="195832"/>
                    <a:pt x="100200" y="23694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2" name="Freeform: Shape 5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1F4F0E40-EFF3-462E-B3BE-DFE765B9F908}"/>
                </a:ext>
              </a:extLst>
            </p:cNvPr>
            <p:cNvSpPr/>
            <p:nvPr/>
          </p:nvSpPr>
          <p:spPr>
            <a:xfrm>
              <a:off x="5343651" y="4128309"/>
              <a:ext cx="119592" cy="246659"/>
            </a:xfrm>
            <a:custGeom>
              <a:avLst/>
              <a:gdLst>
                <a:gd name="connsiteX0" fmla="*/ 20348 w 119592"/>
                <a:gd name="connsiteY0" fmla="*/ 238811 h 246658"/>
                <a:gd name="connsiteX1" fmla="*/ 8015 w 119592"/>
                <a:gd name="connsiteY1" fmla="*/ 128562 h 246658"/>
                <a:gd name="connsiteX2" fmla="*/ 105931 w 119592"/>
                <a:gd name="connsiteY2" fmla="*/ 0 h 246658"/>
                <a:gd name="connsiteX3" fmla="*/ 115274 w 119592"/>
                <a:gd name="connsiteY3" fmla="*/ 168924 h 246658"/>
                <a:gd name="connsiteX4" fmla="*/ 46135 w 119592"/>
                <a:gd name="connsiteY4" fmla="*/ 246659 h 246658"/>
                <a:gd name="connsiteX5" fmla="*/ 86123 w 119592"/>
                <a:gd name="connsiteY5" fmla="*/ 75866 h 246658"/>
                <a:gd name="connsiteX6" fmla="*/ 80891 w 119592"/>
                <a:gd name="connsiteY6" fmla="*/ 74371 h 246658"/>
                <a:gd name="connsiteX7" fmla="*/ 20348 w 119592"/>
                <a:gd name="connsiteY7" fmla="*/ 238811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20348" y="238811"/>
                  </a:moveTo>
                  <a:cubicBezTo>
                    <a:pt x="3530" y="202933"/>
                    <a:pt x="-8803" y="167055"/>
                    <a:pt x="8015" y="128562"/>
                  </a:cubicBezTo>
                  <a:cubicBezTo>
                    <a:pt x="29317" y="78856"/>
                    <a:pt x="67064" y="41110"/>
                    <a:pt x="105931" y="0"/>
                  </a:cubicBezTo>
                  <a:cubicBezTo>
                    <a:pt x="116021" y="58301"/>
                    <a:pt x="128728" y="113239"/>
                    <a:pt x="115274" y="168924"/>
                  </a:cubicBezTo>
                  <a:cubicBezTo>
                    <a:pt x="106305" y="206296"/>
                    <a:pt x="77154" y="227599"/>
                    <a:pt x="46135" y="246659"/>
                  </a:cubicBezTo>
                  <a:cubicBezTo>
                    <a:pt x="59589" y="189479"/>
                    <a:pt x="72669" y="132673"/>
                    <a:pt x="86123" y="75866"/>
                  </a:cubicBezTo>
                  <a:cubicBezTo>
                    <a:pt x="84255" y="75492"/>
                    <a:pt x="82760" y="74745"/>
                    <a:pt x="80891" y="74371"/>
                  </a:cubicBezTo>
                  <a:cubicBezTo>
                    <a:pt x="60710" y="128935"/>
                    <a:pt x="40903" y="182752"/>
                    <a:pt x="20348" y="23881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3" name="Freeform: Shape 5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CB0D4A3-4587-48F6-88A1-1429E6AECAAA}"/>
                </a:ext>
              </a:extLst>
            </p:cNvPr>
            <p:cNvSpPr/>
            <p:nvPr/>
          </p:nvSpPr>
          <p:spPr>
            <a:xfrm>
              <a:off x="3551810" y="3417482"/>
              <a:ext cx="119592" cy="242922"/>
            </a:xfrm>
            <a:custGeom>
              <a:avLst/>
              <a:gdLst>
                <a:gd name="connsiteX0" fmla="*/ 100153 w 119592"/>
                <a:gd name="connsiteY0" fmla="*/ 238063 h 242921"/>
                <a:gd name="connsiteX1" fmla="*/ 39235 w 119592"/>
                <a:gd name="connsiteY1" fmla="*/ 73250 h 242921"/>
                <a:gd name="connsiteX2" fmla="*/ 34377 w 119592"/>
                <a:gd name="connsiteY2" fmla="*/ 74745 h 242921"/>
                <a:gd name="connsiteX3" fmla="*/ 74365 w 119592"/>
                <a:gd name="connsiteY3" fmla="*/ 245911 h 242921"/>
                <a:gd name="connsiteX4" fmla="*/ 1115 w 119592"/>
                <a:gd name="connsiteY4" fmla="*/ 146874 h 242921"/>
                <a:gd name="connsiteX5" fmla="*/ 14943 w 119592"/>
                <a:gd name="connsiteY5" fmla="*/ 0 h 242921"/>
                <a:gd name="connsiteX6" fmla="*/ 113607 w 119592"/>
                <a:gd name="connsiteY6" fmla="*/ 130430 h 242921"/>
                <a:gd name="connsiteX7" fmla="*/ 100153 w 119592"/>
                <a:gd name="connsiteY7" fmla="*/ 238063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0153" y="238063"/>
                  </a:moveTo>
                  <a:cubicBezTo>
                    <a:pt x="79598" y="182378"/>
                    <a:pt x="59416" y="127814"/>
                    <a:pt x="39235" y="73250"/>
                  </a:cubicBezTo>
                  <a:cubicBezTo>
                    <a:pt x="37740" y="73624"/>
                    <a:pt x="35872" y="74371"/>
                    <a:pt x="34377" y="74745"/>
                  </a:cubicBezTo>
                  <a:cubicBezTo>
                    <a:pt x="47457" y="131551"/>
                    <a:pt x="60911" y="188358"/>
                    <a:pt x="74365" y="245911"/>
                  </a:cubicBezTo>
                  <a:cubicBezTo>
                    <a:pt x="36245" y="223114"/>
                    <a:pt x="5226" y="195458"/>
                    <a:pt x="1115" y="146874"/>
                  </a:cubicBezTo>
                  <a:cubicBezTo>
                    <a:pt x="-2996" y="97916"/>
                    <a:pt x="4852" y="50453"/>
                    <a:pt x="14943" y="0"/>
                  </a:cubicBezTo>
                  <a:cubicBezTo>
                    <a:pt x="54184" y="41110"/>
                    <a:pt x="92678" y="79230"/>
                    <a:pt x="113607" y="130430"/>
                  </a:cubicBezTo>
                  <a:cubicBezTo>
                    <a:pt x="128929" y="168176"/>
                    <a:pt x="116970" y="203680"/>
                    <a:pt x="100153" y="2380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4" name="Freeform: Shape 5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A3E09D0-AFBE-40FF-80BE-D27D015C1C98}"/>
                </a:ext>
              </a:extLst>
            </p:cNvPr>
            <p:cNvSpPr/>
            <p:nvPr/>
          </p:nvSpPr>
          <p:spPr>
            <a:xfrm>
              <a:off x="5800853" y="3417109"/>
              <a:ext cx="119592" cy="242922"/>
            </a:xfrm>
            <a:custGeom>
              <a:avLst/>
              <a:gdLst>
                <a:gd name="connsiteX0" fmla="*/ 105049 w 119592"/>
                <a:gd name="connsiteY0" fmla="*/ 0 h 242921"/>
                <a:gd name="connsiteX1" fmla="*/ 118503 w 119592"/>
                <a:gd name="connsiteY1" fmla="*/ 148369 h 242921"/>
                <a:gd name="connsiteX2" fmla="*/ 45626 w 119592"/>
                <a:gd name="connsiteY2" fmla="*/ 245911 h 242921"/>
                <a:gd name="connsiteX3" fmla="*/ 85615 w 119592"/>
                <a:gd name="connsiteY3" fmla="*/ 74745 h 242921"/>
                <a:gd name="connsiteX4" fmla="*/ 80757 w 119592"/>
                <a:gd name="connsiteY4" fmla="*/ 73250 h 242921"/>
                <a:gd name="connsiteX5" fmla="*/ 20587 w 119592"/>
                <a:gd name="connsiteY5" fmla="*/ 235821 h 242921"/>
                <a:gd name="connsiteX6" fmla="*/ 7880 w 119592"/>
                <a:gd name="connsiteY6" fmla="*/ 126693 h 242921"/>
                <a:gd name="connsiteX7" fmla="*/ 105049 w 119592"/>
                <a:gd name="connsiteY7" fmla="*/ 0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5049" y="0"/>
                  </a:moveTo>
                  <a:cubicBezTo>
                    <a:pt x="114766" y="51574"/>
                    <a:pt x="122988" y="99411"/>
                    <a:pt x="118503" y="148369"/>
                  </a:cubicBezTo>
                  <a:cubicBezTo>
                    <a:pt x="114018" y="196206"/>
                    <a:pt x="83373" y="223488"/>
                    <a:pt x="45626" y="245911"/>
                  </a:cubicBezTo>
                  <a:cubicBezTo>
                    <a:pt x="59081" y="188358"/>
                    <a:pt x="72535" y="131551"/>
                    <a:pt x="85615" y="74745"/>
                  </a:cubicBezTo>
                  <a:cubicBezTo>
                    <a:pt x="84120" y="74371"/>
                    <a:pt x="82251" y="73624"/>
                    <a:pt x="80757" y="73250"/>
                  </a:cubicBezTo>
                  <a:cubicBezTo>
                    <a:pt x="60575" y="127814"/>
                    <a:pt x="40394" y="182004"/>
                    <a:pt x="20587" y="235821"/>
                  </a:cubicBezTo>
                  <a:cubicBezTo>
                    <a:pt x="406" y="212650"/>
                    <a:pt x="-7069" y="159207"/>
                    <a:pt x="7880" y="126693"/>
                  </a:cubicBezTo>
                  <a:cubicBezTo>
                    <a:pt x="29930" y="78109"/>
                    <a:pt x="66555" y="40362"/>
                    <a:pt x="1050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5" name="Freeform: Shape 5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FB82D1D-735B-4573-A258-A234A37274F7}"/>
                </a:ext>
              </a:extLst>
            </p:cNvPr>
            <p:cNvSpPr/>
            <p:nvPr/>
          </p:nvSpPr>
          <p:spPr>
            <a:xfrm>
              <a:off x="3032699" y="4694392"/>
              <a:ext cx="250396" cy="115855"/>
            </a:xfrm>
            <a:custGeom>
              <a:avLst/>
              <a:gdLst>
                <a:gd name="connsiteX0" fmla="*/ 247780 w 250396"/>
                <a:gd name="connsiteY0" fmla="*/ 32999 h 115854"/>
                <a:gd name="connsiteX1" fmla="*/ 76240 w 250396"/>
                <a:gd name="connsiteY1" fmla="*/ 66634 h 115854"/>
                <a:gd name="connsiteX2" fmla="*/ 76987 w 250396"/>
                <a:gd name="connsiteY2" fmla="*/ 71866 h 115854"/>
                <a:gd name="connsiteX3" fmla="*/ 251144 w 250396"/>
                <a:gd name="connsiteY3" fmla="*/ 59533 h 115854"/>
                <a:gd name="connsiteX4" fmla="*/ 132673 w 250396"/>
                <a:gd name="connsiteY4" fmla="*/ 115218 h 115854"/>
                <a:gd name="connsiteX5" fmla="*/ 0 w 250396"/>
                <a:gd name="connsiteY5" fmla="*/ 84199 h 115854"/>
                <a:gd name="connsiteX6" fmla="*/ 3364 w 250396"/>
                <a:gd name="connsiteY6" fmla="*/ 76725 h 115854"/>
                <a:gd name="connsiteX7" fmla="*/ 116602 w 250396"/>
                <a:gd name="connsiteY7" fmla="*/ 11323 h 115854"/>
                <a:gd name="connsiteX8" fmla="*/ 247780 w 250396"/>
                <a:gd name="connsiteY8" fmla="*/ 32999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96" h="115854">
                  <a:moveTo>
                    <a:pt x="247780" y="32999"/>
                  </a:moveTo>
                  <a:cubicBezTo>
                    <a:pt x="189479" y="44584"/>
                    <a:pt x="133046" y="55796"/>
                    <a:pt x="76240" y="66634"/>
                  </a:cubicBezTo>
                  <a:cubicBezTo>
                    <a:pt x="76614" y="68503"/>
                    <a:pt x="76614" y="70371"/>
                    <a:pt x="76987" y="71866"/>
                  </a:cubicBezTo>
                  <a:cubicBezTo>
                    <a:pt x="134915" y="67755"/>
                    <a:pt x="192842" y="63644"/>
                    <a:pt x="251144" y="59533"/>
                  </a:cubicBezTo>
                  <a:cubicBezTo>
                    <a:pt x="220498" y="96906"/>
                    <a:pt x="184247" y="124188"/>
                    <a:pt x="132673" y="115218"/>
                  </a:cubicBezTo>
                  <a:cubicBezTo>
                    <a:pt x="88573" y="107370"/>
                    <a:pt x="44847" y="94663"/>
                    <a:pt x="0" y="84199"/>
                  </a:cubicBezTo>
                  <a:cubicBezTo>
                    <a:pt x="2242" y="78967"/>
                    <a:pt x="2616" y="77098"/>
                    <a:pt x="3364" y="76725"/>
                  </a:cubicBezTo>
                  <a:cubicBezTo>
                    <a:pt x="41110" y="54675"/>
                    <a:pt x="77735" y="30756"/>
                    <a:pt x="116602" y="11323"/>
                  </a:cubicBezTo>
                  <a:cubicBezTo>
                    <a:pt x="164439" y="-12222"/>
                    <a:pt x="207418" y="3848"/>
                    <a:pt x="247780" y="329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6" name="Freeform: Shape 5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DF2039D-79AF-48F1-9957-20998718F675}"/>
                </a:ext>
              </a:extLst>
            </p:cNvPr>
            <p:cNvSpPr/>
            <p:nvPr/>
          </p:nvSpPr>
          <p:spPr>
            <a:xfrm>
              <a:off x="3932521" y="3361797"/>
              <a:ext cx="119592" cy="246659"/>
            </a:xfrm>
            <a:custGeom>
              <a:avLst/>
              <a:gdLst>
                <a:gd name="connsiteX0" fmla="*/ 15058 w 119592"/>
                <a:gd name="connsiteY0" fmla="*/ 0 h 246658"/>
                <a:gd name="connsiteX1" fmla="*/ 114843 w 119592"/>
                <a:gd name="connsiteY1" fmla="*/ 132673 h 246658"/>
                <a:gd name="connsiteX2" fmla="*/ 100641 w 119592"/>
                <a:gd name="connsiteY2" fmla="*/ 238811 h 246658"/>
                <a:gd name="connsiteX3" fmla="*/ 40098 w 119592"/>
                <a:gd name="connsiteY3" fmla="*/ 74371 h 246658"/>
                <a:gd name="connsiteX4" fmla="*/ 34866 w 119592"/>
                <a:gd name="connsiteY4" fmla="*/ 75866 h 246658"/>
                <a:gd name="connsiteX5" fmla="*/ 74854 w 119592"/>
                <a:gd name="connsiteY5" fmla="*/ 247033 h 246658"/>
                <a:gd name="connsiteX6" fmla="*/ 5341 w 119592"/>
                <a:gd name="connsiteY6" fmla="*/ 168177 h 246658"/>
                <a:gd name="connsiteX7" fmla="*/ 15058 w 119592"/>
                <a:gd name="connsiteY7" fmla="*/ 0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15058" y="0"/>
                  </a:moveTo>
                  <a:cubicBezTo>
                    <a:pt x="55421" y="42231"/>
                    <a:pt x="94662" y="80725"/>
                    <a:pt x="114843" y="132673"/>
                  </a:cubicBezTo>
                  <a:cubicBezTo>
                    <a:pt x="129418" y="169671"/>
                    <a:pt x="117459" y="204802"/>
                    <a:pt x="100641" y="238811"/>
                  </a:cubicBezTo>
                  <a:cubicBezTo>
                    <a:pt x="80086" y="183499"/>
                    <a:pt x="60279" y="128935"/>
                    <a:pt x="40098" y="74371"/>
                  </a:cubicBezTo>
                  <a:cubicBezTo>
                    <a:pt x="38229" y="74745"/>
                    <a:pt x="36734" y="75493"/>
                    <a:pt x="34866" y="75866"/>
                  </a:cubicBezTo>
                  <a:cubicBezTo>
                    <a:pt x="47946" y="132299"/>
                    <a:pt x="61400" y="189105"/>
                    <a:pt x="74854" y="247033"/>
                  </a:cubicBezTo>
                  <a:cubicBezTo>
                    <a:pt x="43461" y="227973"/>
                    <a:pt x="14311" y="206297"/>
                    <a:pt x="5341" y="168177"/>
                  </a:cubicBezTo>
                  <a:cubicBezTo>
                    <a:pt x="-7365" y="112491"/>
                    <a:pt x="5341" y="57927"/>
                    <a:pt x="15058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7" name="Freeform: Shape 5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64D019BF-55CF-45F3-9CC1-5B17482A7918}"/>
                </a:ext>
              </a:extLst>
            </p:cNvPr>
            <p:cNvSpPr/>
            <p:nvPr/>
          </p:nvSpPr>
          <p:spPr>
            <a:xfrm>
              <a:off x="3671231" y="4634981"/>
              <a:ext cx="224235" cy="250396"/>
            </a:xfrm>
            <a:custGeom>
              <a:avLst/>
              <a:gdLst>
                <a:gd name="connsiteX0" fmla="*/ 223279 w 224235"/>
                <a:gd name="connsiteY0" fmla="*/ 252364 h 250396"/>
                <a:gd name="connsiteX1" fmla="*/ 73789 w 224235"/>
                <a:gd name="connsiteY1" fmla="*/ 131277 h 250396"/>
                <a:gd name="connsiteX2" fmla="*/ 16983 w 224235"/>
                <a:gd name="connsiteY2" fmla="*/ 66249 h 250396"/>
                <a:gd name="connsiteX3" fmla="*/ 165 w 224235"/>
                <a:gd name="connsiteY3" fmla="*/ 13927 h 250396"/>
                <a:gd name="connsiteX4" fmla="*/ 11003 w 224235"/>
                <a:gd name="connsiteY4" fmla="*/ 1595 h 250396"/>
                <a:gd name="connsiteX5" fmla="*/ 62951 w 224235"/>
                <a:gd name="connsiteY5" fmla="*/ 19160 h 250396"/>
                <a:gd name="connsiteX6" fmla="*/ 188149 w 224235"/>
                <a:gd name="connsiteY6" fmla="*/ 176124 h 250396"/>
                <a:gd name="connsiteX7" fmla="*/ 227016 w 224235"/>
                <a:gd name="connsiteY7" fmla="*/ 249001 h 250396"/>
                <a:gd name="connsiteX8" fmla="*/ 223279 w 224235"/>
                <a:gd name="connsiteY8" fmla="*/ 252364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235" h="250396">
                  <a:moveTo>
                    <a:pt x="223279" y="252364"/>
                  </a:moveTo>
                  <a:cubicBezTo>
                    <a:pt x="173947" y="211628"/>
                    <a:pt x="114899" y="182851"/>
                    <a:pt x="73789" y="131277"/>
                  </a:cubicBezTo>
                  <a:cubicBezTo>
                    <a:pt x="55850" y="108854"/>
                    <a:pt x="36043" y="87925"/>
                    <a:pt x="16983" y="66249"/>
                  </a:cubicBezTo>
                  <a:cubicBezTo>
                    <a:pt x="3528" y="51300"/>
                    <a:pt x="-956" y="33361"/>
                    <a:pt x="165" y="13927"/>
                  </a:cubicBezTo>
                  <a:cubicBezTo>
                    <a:pt x="539" y="9443"/>
                    <a:pt x="6518" y="2342"/>
                    <a:pt x="11003" y="1595"/>
                  </a:cubicBezTo>
                  <a:cubicBezTo>
                    <a:pt x="31558" y="-3264"/>
                    <a:pt x="49870" y="3089"/>
                    <a:pt x="62951" y="19160"/>
                  </a:cubicBezTo>
                  <a:cubicBezTo>
                    <a:pt x="105182" y="71108"/>
                    <a:pt x="148160" y="122682"/>
                    <a:pt x="188149" y="176124"/>
                  </a:cubicBezTo>
                  <a:cubicBezTo>
                    <a:pt x="204593" y="197800"/>
                    <a:pt x="214310" y="224709"/>
                    <a:pt x="227016" y="249001"/>
                  </a:cubicBezTo>
                  <a:cubicBezTo>
                    <a:pt x="225521" y="250122"/>
                    <a:pt x="224400" y="251243"/>
                    <a:pt x="223279" y="25236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8" name="Freeform: Shape 5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DCFC20D-8E79-4195-ABD9-31C3914B2E45}"/>
                </a:ext>
              </a:extLst>
            </p:cNvPr>
            <p:cNvSpPr/>
            <p:nvPr/>
          </p:nvSpPr>
          <p:spPr>
            <a:xfrm>
              <a:off x="5609911" y="4634811"/>
              <a:ext cx="227973" cy="250396"/>
            </a:xfrm>
            <a:custGeom>
              <a:avLst/>
              <a:gdLst>
                <a:gd name="connsiteX0" fmla="*/ 0 w 227972"/>
                <a:gd name="connsiteY0" fmla="*/ 249170 h 250396"/>
                <a:gd name="connsiteX1" fmla="*/ 41110 w 227972"/>
                <a:gd name="connsiteY1" fmla="*/ 174052 h 250396"/>
                <a:gd name="connsiteX2" fmla="*/ 161449 w 227972"/>
                <a:gd name="connsiteY2" fmla="*/ 22319 h 250396"/>
                <a:gd name="connsiteX3" fmla="*/ 215266 w 227972"/>
                <a:gd name="connsiteY3" fmla="*/ 643 h 250396"/>
                <a:gd name="connsiteX4" fmla="*/ 227973 w 227972"/>
                <a:gd name="connsiteY4" fmla="*/ 15218 h 250396"/>
                <a:gd name="connsiteX5" fmla="*/ 209660 w 227972"/>
                <a:gd name="connsiteY5" fmla="*/ 67166 h 250396"/>
                <a:gd name="connsiteX6" fmla="*/ 129683 w 227972"/>
                <a:gd name="connsiteY6" fmla="*/ 157234 h 250396"/>
                <a:gd name="connsiteX7" fmla="*/ 91563 w 227972"/>
                <a:gd name="connsiteY7" fmla="*/ 187879 h 250396"/>
                <a:gd name="connsiteX8" fmla="*/ 3737 w 227972"/>
                <a:gd name="connsiteY8" fmla="*/ 251413 h 250396"/>
                <a:gd name="connsiteX9" fmla="*/ 0 w 227972"/>
                <a:gd name="connsiteY9" fmla="*/ 249170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972" h="250396">
                  <a:moveTo>
                    <a:pt x="0" y="249170"/>
                  </a:moveTo>
                  <a:cubicBezTo>
                    <a:pt x="13454" y="224131"/>
                    <a:pt x="24292" y="196849"/>
                    <a:pt x="41110" y="174052"/>
                  </a:cubicBezTo>
                  <a:cubicBezTo>
                    <a:pt x="79604" y="122477"/>
                    <a:pt x="121087" y="72772"/>
                    <a:pt x="161449" y="22319"/>
                  </a:cubicBezTo>
                  <a:cubicBezTo>
                    <a:pt x="175277" y="5128"/>
                    <a:pt x="193216" y="-2347"/>
                    <a:pt x="215266" y="643"/>
                  </a:cubicBezTo>
                  <a:cubicBezTo>
                    <a:pt x="224235" y="1764"/>
                    <a:pt x="228346" y="5875"/>
                    <a:pt x="227973" y="15218"/>
                  </a:cubicBezTo>
                  <a:cubicBezTo>
                    <a:pt x="227225" y="34652"/>
                    <a:pt x="223114" y="52217"/>
                    <a:pt x="209660" y="67166"/>
                  </a:cubicBezTo>
                  <a:cubicBezTo>
                    <a:pt x="182752" y="97064"/>
                    <a:pt x="156965" y="128083"/>
                    <a:pt x="129683" y="157234"/>
                  </a:cubicBezTo>
                  <a:cubicBezTo>
                    <a:pt x="118471" y="169193"/>
                    <a:pt x="104643" y="178163"/>
                    <a:pt x="91563" y="187879"/>
                  </a:cubicBezTo>
                  <a:cubicBezTo>
                    <a:pt x="62412" y="209182"/>
                    <a:pt x="32888" y="230484"/>
                    <a:pt x="3737" y="251413"/>
                  </a:cubicBezTo>
                  <a:cubicBezTo>
                    <a:pt x="2242" y="251039"/>
                    <a:pt x="1121" y="249918"/>
                    <a:pt x="0" y="24917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9" name="Freeform: Shape 5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D4CBFFE-2273-4EF0-91E3-151255B7C27A}"/>
                </a:ext>
              </a:extLst>
            </p:cNvPr>
            <p:cNvSpPr/>
            <p:nvPr/>
          </p:nvSpPr>
          <p:spPr>
            <a:xfrm>
              <a:off x="5389455" y="3402741"/>
              <a:ext cx="115855" cy="201812"/>
            </a:xfrm>
            <a:custGeom>
              <a:avLst/>
              <a:gdLst>
                <a:gd name="connsiteX0" fmla="*/ 100116 w 115854"/>
                <a:gd name="connsiteY0" fmla="*/ 166 h 201811"/>
                <a:gd name="connsiteX1" fmla="*/ 116186 w 115854"/>
                <a:gd name="connsiteY1" fmla="*/ 114526 h 201811"/>
                <a:gd name="connsiteX2" fmla="*/ 48916 w 115854"/>
                <a:gd name="connsiteY2" fmla="*/ 202725 h 201811"/>
                <a:gd name="connsiteX3" fmla="*/ 79935 w 115854"/>
                <a:gd name="connsiteY3" fmla="*/ 61831 h 201811"/>
                <a:gd name="connsiteX4" fmla="*/ 74703 w 115854"/>
                <a:gd name="connsiteY4" fmla="*/ 60336 h 201811"/>
                <a:gd name="connsiteX5" fmla="*/ 23502 w 115854"/>
                <a:gd name="connsiteY5" fmla="*/ 194130 h 201811"/>
                <a:gd name="connsiteX6" fmla="*/ 10422 w 115854"/>
                <a:gd name="connsiteY6" fmla="*/ 91729 h 201811"/>
                <a:gd name="connsiteX7" fmla="*/ 94136 w 115854"/>
                <a:gd name="connsiteY7" fmla="*/ 166 h 201811"/>
                <a:gd name="connsiteX8" fmla="*/ 100116 w 115854"/>
                <a:gd name="connsiteY8" fmla="*/ 166 h 20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54" h="201811">
                  <a:moveTo>
                    <a:pt x="100116" y="166"/>
                  </a:moveTo>
                  <a:cubicBezTo>
                    <a:pt x="105722" y="38286"/>
                    <a:pt x="113570" y="76032"/>
                    <a:pt x="116186" y="114526"/>
                  </a:cubicBezTo>
                  <a:cubicBezTo>
                    <a:pt x="118802" y="156010"/>
                    <a:pt x="92268" y="187029"/>
                    <a:pt x="48916" y="202725"/>
                  </a:cubicBezTo>
                  <a:cubicBezTo>
                    <a:pt x="59380" y="156010"/>
                    <a:pt x="69470" y="108920"/>
                    <a:pt x="79935" y="61831"/>
                  </a:cubicBezTo>
                  <a:cubicBezTo>
                    <a:pt x="78066" y="61457"/>
                    <a:pt x="76571" y="60710"/>
                    <a:pt x="74703" y="60336"/>
                  </a:cubicBezTo>
                  <a:cubicBezTo>
                    <a:pt x="57511" y="105183"/>
                    <a:pt x="40320" y="150030"/>
                    <a:pt x="23502" y="194130"/>
                  </a:cubicBezTo>
                  <a:cubicBezTo>
                    <a:pt x="-1164" y="169464"/>
                    <a:pt x="-7891" y="122748"/>
                    <a:pt x="10422" y="91729"/>
                  </a:cubicBezTo>
                  <a:cubicBezTo>
                    <a:pt x="31724" y="55477"/>
                    <a:pt x="62743" y="27448"/>
                    <a:pt x="94136" y="166"/>
                  </a:cubicBezTo>
                  <a:cubicBezTo>
                    <a:pt x="96005" y="-208"/>
                    <a:pt x="98247" y="166"/>
                    <a:pt x="100116" y="1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0" name="Freeform: Shape 6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A9A1D26-153B-4571-8C1E-2418AA1BB79F}"/>
                </a:ext>
              </a:extLst>
            </p:cNvPr>
            <p:cNvSpPr/>
            <p:nvPr/>
          </p:nvSpPr>
          <p:spPr>
            <a:xfrm>
              <a:off x="5309809" y="4728769"/>
              <a:ext cx="100906" cy="239184"/>
            </a:xfrm>
            <a:custGeom>
              <a:avLst/>
              <a:gdLst>
                <a:gd name="connsiteX0" fmla="*/ 0 w 100905"/>
                <a:gd name="connsiteY0" fmla="*/ 242291 h 239184"/>
                <a:gd name="connsiteX1" fmla="*/ 30272 w 100905"/>
                <a:gd name="connsiteY1" fmla="*/ 126436 h 239184"/>
                <a:gd name="connsiteX2" fmla="*/ 59422 w 100905"/>
                <a:gd name="connsiteY2" fmla="*/ 17308 h 239184"/>
                <a:gd name="connsiteX3" fmla="*/ 75119 w 100905"/>
                <a:gd name="connsiteY3" fmla="*/ 490 h 239184"/>
                <a:gd name="connsiteX4" fmla="*/ 96048 w 100905"/>
                <a:gd name="connsiteY4" fmla="*/ 7217 h 239184"/>
                <a:gd name="connsiteX5" fmla="*/ 100906 w 100905"/>
                <a:gd name="connsiteY5" fmla="*/ 25904 h 239184"/>
                <a:gd name="connsiteX6" fmla="*/ 67644 w 100905"/>
                <a:gd name="connsiteY6" fmla="*/ 231453 h 239184"/>
                <a:gd name="connsiteX7" fmla="*/ 59049 w 100905"/>
                <a:gd name="connsiteY7" fmla="*/ 241917 h 239184"/>
                <a:gd name="connsiteX8" fmla="*/ 0 w 100905"/>
                <a:gd name="connsiteY8" fmla="*/ 242291 h 2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905" h="239184">
                  <a:moveTo>
                    <a:pt x="0" y="242291"/>
                  </a:moveTo>
                  <a:cubicBezTo>
                    <a:pt x="10091" y="203797"/>
                    <a:pt x="20181" y="165303"/>
                    <a:pt x="30272" y="126436"/>
                  </a:cubicBezTo>
                  <a:cubicBezTo>
                    <a:pt x="39615" y="90184"/>
                    <a:pt x="48958" y="53559"/>
                    <a:pt x="59422" y="17308"/>
                  </a:cubicBezTo>
                  <a:cubicBezTo>
                    <a:pt x="61291" y="10581"/>
                    <a:pt x="68765" y="2359"/>
                    <a:pt x="75119" y="490"/>
                  </a:cubicBezTo>
                  <a:cubicBezTo>
                    <a:pt x="81098" y="-1378"/>
                    <a:pt x="90815" y="2359"/>
                    <a:pt x="96048" y="7217"/>
                  </a:cubicBezTo>
                  <a:cubicBezTo>
                    <a:pt x="100158" y="10955"/>
                    <a:pt x="102027" y="19924"/>
                    <a:pt x="100906" y="25904"/>
                  </a:cubicBezTo>
                  <a:cubicBezTo>
                    <a:pt x="90442" y="94295"/>
                    <a:pt x="79230" y="163061"/>
                    <a:pt x="67644" y="231453"/>
                  </a:cubicBezTo>
                  <a:cubicBezTo>
                    <a:pt x="66897" y="235564"/>
                    <a:pt x="62038" y="241917"/>
                    <a:pt x="59049" y="241917"/>
                  </a:cubicBezTo>
                  <a:cubicBezTo>
                    <a:pt x="39989" y="242665"/>
                    <a:pt x="20555" y="242291"/>
                    <a:pt x="0" y="2422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1" name="Freeform: Shape 6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A9FD8C64-4C5A-4E52-B5A1-AA82961545C9}"/>
                </a:ext>
              </a:extLst>
            </p:cNvPr>
            <p:cNvSpPr/>
            <p:nvPr/>
          </p:nvSpPr>
          <p:spPr>
            <a:xfrm>
              <a:off x="4096733" y="4727660"/>
              <a:ext cx="100906" cy="242922"/>
            </a:xfrm>
            <a:custGeom>
              <a:avLst/>
              <a:gdLst>
                <a:gd name="connsiteX0" fmla="*/ 101616 w 100905"/>
                <a:gd name="connsiteY0" fmla="*/ 243399 h 242921"/>
                <a:gd name="connsiteX1" fmla="*/ 42568 w 100905"/>
                <a:gd name="connsiteY1" fmla="*/ 243026 h 242921"/>
                <a:gd name="connsiteX2" fmla="*/ 34346 w 100905"/>
                <a:gd name="connsiteY2" fmla="*/ 233683 h 242921"/>
                <a:gd name="connsiteX3" fmla="*/ 337 w 100905"/>
                <a:gd name="connsiteY3" fmla="*/ 25517 h 242921"/>
                <a:gd name="connsiteX4" fmla="*/ 16407 w 100905"/>
                <a:gd name="connsiteY4" fmla="*/ 852 h 242921"/>
                <a:gd name="connsiteX5" fmla="*/ 42568 w 100905"/>
                <a:gd name="connsiteY5" fmla="*/ 18790 h 242921"/>
                <a:gd name="connsiteX6" fmla="*/ 83304 w 100905"/>
                <a:gd name="connsiteY6" fmla="*/ 173886 h 242921"/>
                <a:gd name="connsiteX7" fmla="*/ 101616 w 100905"/>
                <a:gd name="connsiteY7" fmla="*/ 243399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05" h="242921">
                  <a:moveTo>
                    <a:pt x="101616" y="243399"/>
                  </a:moveTo>
                  <a:cubicBezTo>
                    <a:pt x="81062" y="243399"/>
                    <a:pt x="62002" y="243773"/>
                    <a:pt x="42568" y="243026"/>
                  </a:cubicBezTo>
                  <a:cubicBezTo>
                    <a:pt x="39578" y="243026"/>
                    <a:pt x="34720" y="237420"/>
                    <a:pt x="34346" y="233683"/>
                  </a:cubicBezTo>
                  <a:cubicBezTo>
                    <a:pt x="22760" y="164170"/>
                    <a:pt x="11549" y="94657"/>
                    <a:pt x="337" y="25517"/>
                  </a:cubicBezTo>
                  <a:cubicBezTo>
                    <a:pt x="-1532" y="12811"/>
                    <a:pt x="4448" y="4215"/>
                    <a:pt x="16407" y="852"/>
                  </a:cubicBezTo>
                  <a:cubicBezTo>
                    <a:pt x="28366" y="-2512"/>
                    <a:pt x="38831" y="4215"/>
                    <a:pt x="42568" y="18790"/>
                  </a:cubicBezTo>
                  <a:cubicBezTo>
                    <a:pt x="56396" y="70364"/>
                    <a:pt x="69850" y="122312"/>
                    <a:pt x="83304" y="173886"/>
                  </a:cubicBezTo>
                  <a:cubicBezTo>
                    <a:pt x="89657" y="197058"/>
                    <a:pt x="95637" y="220228"/>
                    <a:pt x="101616" y="2433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1514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Сложные предложения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 придаточными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причины и </a:t>
            </a:r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следствия (2)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фото 11\o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8271" y="3465799"/>
            <a:ext cx="4371123" cy="3220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25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72967343"/>
              </p:ext>
            </p:extLst>
          </p:nvPr>
        </p:nvGraphicFramePr>
        <p:xfrm>
          <a:off x="587829" y="1463040"/>
          <a:ext cx="9887429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2345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310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7914" y="1248230"/>
            <a:ext cx="11019972" cy="1494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предложения выразительно. Обратите внимание на выделенные слова. Где должна быть запятая? Запишите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и составьте их схемы.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7914" y="3132819"/>
            <a:ext cx="10805886" cy="348342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Экологические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проблемы возникают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не думают о будущем.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Аральское море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высохло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потому что нерационально использовались водные ресурсы.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995901" y="1995715"/>
            <a:ext cx="779779" cy="1494970"/>
          </a:xfrm>
          <a:prstGeom prst="rect">
            <a:avLst/>
          </a:prstGeom>
        </p:spPr>
      </p:pic>
      <p:sp>
        <p:nvSpPr>
          <p:cNvPr id="6" name="Блок-схема: сортировка 5"/>
          <p:cNvSpPr/>
          <p:nvPr/>
        </p:nvSpPr>
        <p:spPr>
          <a:xfrm>
            <a:off x="9203695" y="2743200"/>
            <a:ext cx="275772" cy="66039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сортировка 6"/>
          <p:cNvSpPr/>
          <p:nvPr/>
        </p:nvSpPr>
        <p:spPr>
          <a:xfrm>
            <a:off x="4624438" y="4214134"/>
            <a:ext cx="275772" cy="66039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823044" y="3626304"/>
            <a:ext cx="779779" cy="149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7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148" y="187238"/>
            <a:ext cx="7330440" cy="88890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5154" y="1076148"/>
            <a:ext cx="9104554" cy="558219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Экологические проблемы возникают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люди не думают о будущем.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Аральское море высохло, потому что нерационально использовались водные ресурсы.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Засоление почвы происходит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именно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высыхает Арал.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В крупных городах воздух очень грязный, вследствие того что химические предприятия выбрасывают в воздух много токсичных веществ.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раз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что промышленные отходы более токсичны, они опаснее бытовых.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Уровень воды Северного Арала немного повысился, оттого что построена большая дамба.</a:t>
            </a:r>
          </a:p>
          <a:p>
            <a:endParaRPr lang="ru-RU" dirty="0"/>
          </a:p>
        </p:txBody>
      </p:sp>
      <p:pic>
        <p:nvPicPr>
          <p:cNvPr id="4" name="Рисунок 3" descr="C:\Users\Маманя\AppData\Local\Microsoft\Windows\Temporary Internet Files\Content.Word\boats-aral-se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1823" y="187238"/>
            <a:ext cx="2938738" cy="18373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770798" y="2783811"/>
            <a:ext cx="1686095" cy="323253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232" y="311587"/>
            <a:ext cx="10826931" cy="284847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Сложное предложение с придаточным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менить на сложное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предложением с придаточным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При этом зависимая часть становится главной, заменяется союз.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беречь окружающую среду,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природа не прощает ошибок. – Природа не прощает ошибок,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надо беречь окружающую среду.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68887370"/>
              </p:ext>
            </p:extLst>
          </p:nvPr>
        </p:nvGraphicFramePr>
        <p:xfrm>
          <a:off x="2126946" y="3264401"/>
          <a:ext cx="7531502" cy="3364999"/>
        </p:xfrm>
        <a:graphic>
          <a:graphicData uri="http://schemas.openxmlformats.org/drawingml/2006/table">
            <a:tbl>
              <a:tblPr/>
              <a:tblGrid>
                <a:gridCol w="4008833"/>
                <a:gridCol w="3522669"/>
              </a:tblGrid>
              <a:tr h="46362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союзы причины</a:t>
                      </a:r>
                    </a:p>
                  </a:txBody>
                  <a:tcPr marL="41931" marR="4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союзы следствия</a:t>
                      </a:r>
                    </a:p>
                  </a:txBody>
                  <a:tcPr marL="41931" marR="4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9013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потому что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так как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благодаря тому что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вследствие того что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 связи с тем что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 результате того что</a:t>
                      </a:r>
                    </a:p>
                  </a:txBody>
                  <a:tcPr marL="41931" marR="4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поэтому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так что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благодаря этому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вследствие этого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 связи с этим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18760" algn="l"/>
                        </a:tabLst>
                      </a:pPr>
                      <a:r>
                        <a:rPr lang="ru-RU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 результате этого</a:t>
                      </a:r>
                    </a:p>
                  </a:txBody>
                  <a:tcPr marL="41931" marR="419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053188" y="3562656"/>
            <a:ext cx="1565072" cy="300051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4769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070" y="1169894"/>
            <a:ext cx="10824883" cy="13581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пары предложений. В каком из них заключается причина действия, а в каком - следствие? Составьте из них сложные предложения с придаточными причины и следствия.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4095" y="2675964"/>
            <a:ext cx="9453282" cy="418203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страны нерационально используют природные ресурсы. У них возникают экологические проблемы.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страны нерационально используют природные ресурсы,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 них возникают экологические проблемы.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многие страны нерационально используют природные ресурсы, у них возникают экологические проблемы.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9049870" y="4354913"/>
            <a:ext cx="2850777" cy="1015663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из этого следует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9512924" y="5821900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765882" y="1613523"/>
            <a:ext cx="1565072" cy="300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90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177" y="244102"/>
            <a:ext cx="4204447" cy="80476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4095" y="1290918"/>
            <a:ext cx="9453282" cy="55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некоторых областях снабжать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население чистой питьевой водой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трудно. Люди заботятся об очистке рек.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некоторых областях снабжать население чистой питьевой водой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трудно, люди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заботятся об очистке рек.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некоторых областях снабжать население чистой питьевой водой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люди заботятся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очистке рек. 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aphic 205">
            <a:extLst>
              <a:ext uri="{FF2B5EF4-FFF2-40B4-BE49-F238E27FC236}">
                <a16:creationId xmlns="" xmlns:a16="http://schemas.microsoft.com/office/drawing/2014/main" xmlns:lc="http://schemas.openxmlformats.org/drawingml/2006/lockedCanvas" id="{F0743CF1-17A9-4D00-956B-C430BA83BEA8}"/>
              </a:ext>
            </a:extLst>
          </p:cNvPr>
          <p:cNvGrpSpPr/>
          <p:nvPr/>
        </p:nvGrpSpPr>
        <p:grpSpPr>
          <a:xfrm>
            <a:off x="9332259" y="2608729"/>
            <a:ext cx="2859741" cy="3750664"/>
            <a:chOff x="3134362" y="287"/>
            <a:chExt cx="5918491" cy="6850378"/>
          </a:xfrm>
        </p:grpSpPr>
        <p:sp>
          <p:nvSpPr>
            <p:cNvPr id="7" name="Freeform: Shape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546415A-AFCA-4692-9F87-D99383C4183A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DB688A0A-2DF9-41C3-BE96-ED742C5BD0B7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rgbClr val="00B0F0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: Shape 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D998624-EAAE-4087-A483-49A7791BD082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: Shape 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50FF3889-04B1-4403-9739-F017866615B9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: Shape 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B1CBA5B-FE75-4B60-8116-42FB0D3D9FD5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: Shape 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E399EE2-A836-4F8F-887B-6BB5B684C106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rgbClr val="00B0F0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Freeform: Shape 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9F5F2F1-FBCF-42E7-83DD-AC491C5C75B3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96BAF53-CD64-40E2-83A6-7048F0A1CBF7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04C1953-A0B9-41D3-8A7F-D8498F1AF085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365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урналисты новостей на экране телевизора | Бесплатно векторы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2BADAB"/>
              </a:clrFrom>
              <a:clrTo>
                <a:srgbClr val="2BADA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7"/>
          <a:stretch/>
        </p:blipFill>
        <p:spPr bwMode="auto">
          <a:xfrm>
            <a:off x="3033728" y="470648"/>
            <a:ext cx="6254267" cy="564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3" y="1381872"/>
            <a:ext cx="3074894" cy="1334434"/>
          </a:xfrm>
          <a:prstGeom prst="wedgeRoundRectCallout">
            <a:avLst>
              <a:gd name="adj1" fmla="val 87622"/>
              <a:gd name="adj2" fmla="val 17154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Приближается экологическая катастрофа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10283" y="954741"/>
            <a:ext cx="3694578" cy="1909483"/>
          </a:xfrm>
          <a:prstGeom prst="wedgeRoundRectCallout">
            <a:avLst>
              <a:gd name="adj1" fmla="val -67785"/>
              <a:gd name="adj2" fmla="val 111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так случилось?</a:t>
            </a: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последствия нас ждут?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7812" y="5595192"/>
            <a:ext cx="10139082" cy="695265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ричина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следствие 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6251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177" y="244102"/>
            <a:ext cx="4204447" cy="80476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4095" y="1290918"/>
            <a:ext cx="9453282" cy="55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Районы добычи нефти 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сложные экологические регионы.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Устаревшие трубопроводы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приводят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утечкам газа и нефти.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добычи нефти – наиболее сложные экологические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регионы,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поскольку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устаревшие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трубопроводы приводят к утечкам газа и нефти.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Устаревшие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трубопроводы приводят к утечкам газа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нефти,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добычи нефти – наиболее сложные экологические регионы.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гнутая вправо стрелка 2"/>
          <p:cNvSpPr/>
          <p:nvPr/>
        </p:nvSpPr>
        <p:spPr>
          <a:xfrm>
            <a:off x="9816353" y="4235824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" name="Group 46">
            <a:extLst>
              <a:ext uri="{FF2B5EF4-FFF2-40B4-BE49-F238E27FC236}">
                <a16:creationId xmlns="" xmlns:a16="http://schemas.microsoft.com/office/drawing/2014/main" xmlns:lc="http://schemas.openxmlformats.org/drawingml/2006/lockedCanvas" id="{BEDB01E6-578A-462F-BF32-C2C3AA7DEEA1}"/>
              </a:ext>
            </a:extLst>
          </p:cNvPr>
          <p:cNvGrpSpPr/>
          <p:nvPr/>
        </p:nvGrpSpPr>
        <p:grpSpPr>
          <a:xfrm>
            <a:off x="9439835" y="441342"/>
            <a:ext cx="2487706" cy="2933870"/>
            <a:chOff x="7981066" y="2575110"/>
            <a:chExt cx="1017088" cy="1215057"/>
          </a:xfrm>
          <a:solidFill>
            <a:schemeClr val="accent1"/>
          </a:solidFill>
        </p:grpSpPr>
        <p:sp>
          <p:nvSpPr>
            <p:cNvPr id="6" name="Freeform: Shape 4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686EFE8-A78C-4299-840D-6FDC52CBF015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Graphic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521DE834-C4EC-4D1D-B2BE-B86330067E3B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741699" y="3738281"/>
            <a:ext cx="1185842" cy="227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57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4" y="1220508"/>
            <a:ext cx="10515600" cy="1025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предложения, обозначающие причину действия, на предложения, выражающие следствие, по образцу.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7894" y="2245661"/>
            <a:ext cx="10515600" cy="4612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государства не строят экологически вредные заводы,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граждане заботятся об окружающей среде.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Граждане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заботятся об окружающей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развитые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государства не строят экологически вредные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36375" y="3241393"/>
            <a:ext cx="8068235" cy="695265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следствие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          причина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940114" y="5345594"/>
            <a:ext cx="2850777" cy="1015663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из этого следует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74657" y="2605608"/>
            <a:ext cx="1565072" cy="3000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5505792"/>
            <a:ext cx="7525871" cy="695265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ричина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986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7894" y="1220508"/>
            <a:ext cx="10515600" cy="1025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предложения, обозначающие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причину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действия, на предложения, выражающие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7894" y="2245661"/>
            <a:ext cx="9005047" cy="4612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Молодёжь участвует в движении «зелёных»,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так как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юношам и девушкам дорога наша планета.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Глобальное потепление опасно,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 связи с тем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оно вызывает природные катастрофы.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Человек не должен нарушать гармонию в природе,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поскольку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нарушение экологического баланса очень опасно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Динозавры погибли,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произошла экологическая катастрофа.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9754103" y="2245660"/>
            <a:ext cx="1924668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265">
            <a:extLst>
              <a:ext uri="{FF2B5EF4-FFF2-40B4-BE49-F238E27FC236}">
                <a16:creationId xmlns="" xmlns:a16="http://schemas.microsoft.com/office/drawing/2014/main" xmlns:lc="http://schemas.openxmlformats.org/drawingml/2006/lockedCanvas" id="{0EA73B4B-D419-4FA6-ADBE-74A8AFEF1859}"/>
              </a:ext>
            </a:extLst>
          </p:cNvPr>
          <p:cNvGrpSpPr/>
          <p:nvPr/>
        </p:nvGrpSpPr>
        <p:grpSpPr>
          <a:xfrm>
            <a:off x="9280024" y="3605393"/>
            <a:ext cx="2398747" cy="2793823"/>
            <a:chOff x="4743450" y="1335205"/>
            <a:chExt cx="3240592" cy="3774323"/>
          </a:xfrm>
          <a:solidFill>
            <a:schemeClr val="tx1"/>
          </a:solidFill>
        </p:grpSpPr>
        <p:sp>
          <p:nvSpPr>
            <p:cNvPr id="7" name="Freeform: Shape 26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5E5B2E93-9494-45B2-80DA-9107F836A791}"/>
                </a:ext>
              </a:extLst>
            </p:cNvPr>
            <p:cNvSpPr/>
            <p:nvPr/>
          </p:nvSpPr>
          <p:spPr>
            <a:xfrm>
              <a:off x="4743450" y="1335205"/>
              <a:ext cx="2365084" cy="3774323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" name="Freeform: Shape 26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5AB2999-4A77-4DAF-BC23-E39EEDBA82D4}"/>
                </a:ext>
              </a:extLst>
            </p:cNvPr>
            <p:cNvSpPr/>
            <p:nvPr/>
          </p:nvSpPr>
          <p:spPr>
            <a:xfrm>
              <a:off x="6392512" y="2933634"/>
              <a:ext cx="1286414" cy="2052927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Freeform: Shape 26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7EDDE78-78F9-41A1-B83E-D59E1909B5E7}"/>
                </a:ext>
              </a:extLst>
            </p:cNvPr>
            <p:cNvSpPr/>
            <p:nvPr/>
          </p:nvSpPr>
          <p:spPr>
            <a:xfrm>
              <a:off x="7430035" y="4044739"/>
              <a:ext cx="554007" cy="884114"/>
            </a:xfrm>
            <a:custGeom>
              <a:avLst/>
              <a:gdLst>
                <a:gd name="connsiteX0" fmla="*/ 817516 w 1645921"/>
                <a:gd name="connsiteY0" fmla="*/ 1935988 h 2169949"/>
                <a:gd name="connsiteX1" fmla="*/ 513238 w 1645921"/>
                <a:gd name="connsiteY1" fmla="*/ 2124229 h 2169949"/>
                <a:gd name="connsiteX2" fmla="*/ 820226 w 1645921"/>
                <a:gd name="connsiteY2" fmla="*/ 2124229 h 2169949"/>
                <a:gd name="connsiteX3" fmla="*/ 848006 w 1645921"/>
                <a:gd name="connsiteY3" fmla="*/ 1933084 h 2169949"/>
                <a:gd name="connsiteX4" fmla="*/ 851058 w 1645921"/>
                <a:gd name="connsiteY4" fmla="*/ 2124229 h 2169949"/>
                <a:gd name="connsiteX5" fmla="*/ 1165501 w 1645921"/>
                <a:gd name="connsiteY5" fmla="*/ 2124229 h 2169949"/>
                <a:gd name="connsiteX6" fmla="*/ 483030 w 1645921"/>
                <a:gd name="connsiteY6" fmla="*/ 1713663 h 2169949"/>
                <a:gd name="connsiteX7" fmla="*/ 441567 w 1645921"/>
                <a:gd name="connsiteY7" fmla="*/ 2124229 h 2169949"/>
                <a:gd name="connsiteX8" fmla="*/ 456637 w 1645921"/>
                <a:gd name="connsiteY8" fmla="*/ 2124229 h 2169949"/>
                <a:gd name="connsiteX9" fmla="*/ 806082 w 1645921"/>
                <a:gd name="connsiteY9" fmla="*/ 1908038 h 2169949"/>
                <a:gd name="connsiteX10" fmla="*/ 483030 w 1645921"/>
                <a:gd name="connsiteY10" fmla="*/ 1713663 h 2169949"/>
                <a:gd name="connsiteX11" fmla="*/ 1192837 w 1645921"/>
                <a:gd name="connsiteY11" fmla="*/ 1703681 h 2169949"/>
                <a:gd name="connsiteX12" fmla="*/ 863251 w 1645921"/>
                <a:gd name="connsiteY12" fmla="*/ 1907494 h 2169949"/>
                <a:gd name="connsiteX13" fmla="*/ 1223376 w 1645921"/>
                <a:gd name="connsiteY13" fmla="*/ 2124229 h 2169949"/>
                <a:gd name="connsiteX14" fmla="*/ 1255703 w 1645921"/>
                <a:gd name="connsiteY14" fmla="*/ 2124229 h 2169949"/>
                <a:gd name="connsiteX15" fmla="*/ 813705 w 1645921"/>
                <a:gd name="connsiteY15" fmla="*/ 1701321 h 2169949"/>
                <a:gd name="connsiteX16" fmla="*/ 529673 w 1645921"/>
                <a:gd name="connsiteY16" fmla="*/ 1704407 h 2169949"/>
                <a:gd name="connsiteX17" fmla="*/ 529129 w 1645921"/>
                <a:gd name="connsiteY17" fmla="*/ 1706584 h 2169949"/>
                <a:gd name="connsiteX18" fmla="*/ 816608 w 1645921"/>
                <a:gd name="connsiteY18" fmla="*/ 1879544 h 2169949"/>
                <a:gd name="connsiteX19" fmla="*/ 813705 w 1645921"/>
                <a:gd name="connsiteY19" fmla="*/ 1701321 h 2169949"/>
                <a:gd name="connsiteX20" fmla="*/ 1143109 w 1645921"/>
                <a:gd name="connsiteY20" fmla="*/ 1697147 h 2169949"/>
                <a:gd name="connsiteX21" fmla="*/ 844376 w 1645921"/>
                <a:gd name="connsiteY21" fmla="*/ 1700595 h 2169949"/>
                <a:gd name="connsiteX22" fmla="*/ 847280 w 1645921"/>
                <a:gd name="connsiteY22" fmla="*/ 1882630 h 2169949"/>
                <a:gd name="connsiteX23" fmla="*/ 1143835 w 1645921"/>
                <a:gd name="connsiteY23" fmla="*/ 1699143 h 2169949"/>
                <a:gd name="connsiteX24" fmla="*/ 1143109 w 1645921"/>
                <a:gd name="connsiteY24" fmla="*/ 1697147 h 2169949"/>
                <a:gd name="connsiteX25" fmla="*/ 840565 w 1645921"/>
                <a:gd name="connsiteY25" fmla="*/ 1456129 h 2169949"/>
                <a:gd name="connsiteX26" fmla="*/ 844195 w 1645921"/>
                <a:gd name="connsiteY26" fmla="*/ 1670287 h 2169949"/>
                <a:gd name="connsiteX27" fmla="*/ 1144923 w 1645921"/>
                <a:gd name="connsiteY27" fmla="*/ 1666838 h 2169949"/>
                <a:gd name="connsiteX28" fmla="*/ 1145649 w 1645921"/>
                <a:gd name="connsiteY28" fmla="*/ 1665205 h 2169949"/>
                <a:gd name="connsiteX29" fmla="*/ 840565 w 1645921"/>
                <a:gd name="connsiteY29" fmla="*/ 1456129 h 2169949"/>
                <a:gd name="connsiteX30" fmla="*/ 810075 w 1645921"/>
                <a:gd name="connsiteY30" fmla="*/ 1455403 h 2169949"/>
                <a:gd name="connsiteX31" fmla="*/ 517695 w 1645921"/>
                <a:gd name="connsiteY31" fmla="*/ 1674098 h 2169949"/>
                <a:gd name="connsiteX32" fmla="*/ 813342 w 1645921"/>
                <a:gd name="connsiteY32" fmla="*/ 1670650 h 2169949"/>
                <a:gd name="connsiteX33" fmla="*/ 810075 w 1645921"/>
                <a:gd name="connsiteY33" fmla="*/ 1455403 h 2169949"/>
                <a:gd name="connsiteX34" fmla="*/ 530580 w 1645921"/>
                <a:gd name="connsiteY34" fmla="*/ 1243604 h 2169949"/>
                <a:gd name="connsiteX35" fmla="*/ 488656 w 1645921"/>
                <a:gd name="connsiteY35" fmla="*/ 1658308 h 2169949"/>
                <a:gd name="connsiteX36" fmla="*/ 797915 w 1645921"/>
                <a:gd name="connsiteY36" fmla="*/ 1426909 h 2169949"/>
                <a:gd name="connsiteX37" fmla="*/ 530580 w 1645921"/>
                <a:gd name="connsiteY37" fmla="*/ 1243604 h 2169949"/>
                <a:gd name="connsiteX38" fmla="*/ 836935 w 1645921"/>
                <a:gd name="connsiteY38" fmla="*/ 1223277 h 2169949"/>
                <a:gd name="connsiteX39" fmla="*/ 839658 w 1645921"/>
                <a:gd name="connsiteY39" fmla="*/ 1395693 h 2169949"/>
                <a:gd name="connsiteX40" fmla="*/ 1070150 w 1645921"/>
                <a:gd name="connsiteY40" fmla="*/ 1223277 h 2169949"/>
                <a:gd name="connsiteX41" fmla="*/ 836935 w 1645921"/>
                <a:gd name="connsiteY41" fmla="*/ 1223277 h 2169949"/>
                <a:gd name="connsiteX42" fmla="*/ 553085 w 1645921"/>
                <a:gd name="connsiteY42" fmla="*/ 1223277 h 2169949"/>
                <a:gd name="connsiteX43" fmla="*/ 809167 w 1645921"/>
                <a:gd name="connsiteY43" fmla="*/ 1398778 h 2169949"/>
                <a:gd name="connsiteX44" fmla="*/ 806445 w 1645921"/>
                <a:gd name="connsiteY44" fmla="*/ 1223277 h 2169949"/>
                <a:gd name="connsiteX45" fmla="*/ 553085 w 1645921"/>
                <a:gd name="connsiteY45" fmla="*/ 1223277 h 2169949"/>
                <a:gd name="connsiteX46" fmla="*/ 1121148 w 1645921"/>
                <a:gd name="connsiteY46" fmla="*/ 1222551 h 2169949"/>
                <a:gd name="connsiteX47" fmla="*/ 849095 w 1645921"/>
                <a:gd name="connsiteY47" fmla="*/ 1426001 h 2169949"/>
                <a:gd name="connsiteX48" fmla="*/ 1185940 w 1645921"/>
                <a:gd name="connsiteY48" fmla="*/ 1656856 h 2169949"/>
                <a:gd name="connsiteX49" fmla="*/ 1121148 w 1645921"/>
                <a:gd name="connsiteY49" fmla="*/ 1222551 h 2169949"/>
                <a:gd name="connsiteX50" fmla="*/ 803178 w 1645921"/>
                <a:gd name="connsiteY50" fmla="*/ 1009119 h 2169949"/>
                <a:gd name="connsiteX51" fmla="*/ 570690 w 1645921"/>
                <a:gd name="connsiteY51" fmla="*/ 1191335 h 2169949"/>
                <a:gd name="connsiteX52" fmla="*/ 805901 w 1645921"/>
                <a:gd name="connsiteY52" fmla="*/ 1191335 h 2169949"/>
                <a:gd name="connsiteX53" fmla="*/ 803178 w 1645921"/>
                <a:gd name="connsiteY53" fmla="*/ 1009119 h 2169949"/>
                <a:gd name="connsiteX54" fmla="*/ 833305 w 1645921"/>
                <a:gd name="connsiteY54" fmla="*/ 992422 h 2169949"/>
                <a:gd name="connsiteX55" fmla="*/ 836572 w 1645921"/>
                <a:gd name="connsiteY55" fmla="*/ 1191154 h 2169949"/>
                <a:gd name="connsiteX56" fmla="*/ 1087391 w 1645921"/>
                <a:gd name="connsiteY56" fmla="*/ 1191154 h 2169949"/>
                <a:gd name="connsiteX57" fmla="*/ 833305 w 1645921"/>
                <a:gd name="connsiteY57" fmla="*/ 992422 h 2169949"/>
                <a:gd name="connsiteX58" fmla="*/ 1055404 w 1645921"/>
                <a:gd name="connsiteY58" fmla="*/ 817761 h 2169949"/>
                <a:gd name="connsiteX59" fmla="*/ 1042745 w 1645921"/>
                <a:gd name="connsiteY59" fmla="*/ 821277 h 2169949"/>
                <a:gd name="connsiteX60" fmla="*/ 985031 w 1645921"/>
                <a:gd name="connsiteY60" fmla="*/ 866468 h 2169949"/>
                <a:gd name="connsiteX61" fmla="*/ 853269 w 1645921"/>
                <a:gd name="connsiteY61" fmla="*/ 969918 h 2169949"/>
                <a:gd name="connsiteX62" fmla="*/ 1113707 w 1645921"/>
                <a:gd name="connsiteY62" fmla="*/ 1173549 h 2169949"/>
                <a:gd name="connsiteX63" fmla="*/ 1099007 w 1645921"/>
                <a:gd name="connsiteY63" fmla="*/ 1072459 h 2169949"/>
                <a:gd name="connsiteX64" fmla="*/ 1079587 w 1645921"/>
                <a:gd name="connsiteY64" fmla="*/ 943783 h 2169949"/>
                <a:gd name="connsiteX65" fmla="*/ 1062346 w 1645921"/>
                <a:gd name="connsiteY65" fmla="*/ 828537 h 2169949"/>
                <a:gd name="connsiteX66" fmla="*/ 1055404 w 1645921"/>
                <a:gd name="connsiteY66" fmla="*/ 817761 h 2169949"/>
                <a:gd name="connsiteX67" fmla="*/ 576134 w 1645921"/>
                <a:gd name="connsiteY67" fmla="*/ 791513 h 2169949"/>
                <a:gd name="connsiteX68" fmla="*/ 537114 w 1645921"/>
                <a:gd name="connsiteY68" fmla="*/ 1179357 h 2169949"/>
                <a:gd name="connsiteX69" fmla="*/ 540744 w 1645921"/>
                <a:gd name="connsiteY69" fmla="*/ 1177179 h 2169949"/>
                <a:gd name="connsiteX70" fmla="*/ 796100 w 1645921"/>
                <a:gd name="connsiteY70" fmla="*/ 976996 h 2169949"/>
                <a:gd name="connsiteX71" fmla="*/ 796100 w 1645921"/>
                <a:gd name="connsiteY71" fmla="*/ 963384 h 2169949"/>
                <a:gd name="connsiteX72" fmla="*/ 618240 w 1645921"/>
                <a:gd name="connsiteY72" fmla="*/ 824181 h 2169949"/>
                <a:gd name="connsiteX73" fmla="*/ 576134 w 1645921"/>
                <a:gd name="connsiteY73" fmla="*/ 791513 h 2169949"/>
                <a:gd name="connsiteX74" fmla="*/ 832035 w 1645921"/>
                <a:gd name="connsiteY74" fmla="*/ 779716 h 2169949"/>
                <a:gd name="connsiteX75" fmla="*/ 832035 w 1645921"/>
                <a:gd name="connsiteY75" fmla="*/ 948865 h 2169949"/>
                <a:gd name="connsiteX76" fmla="*/ 1031534 w 1645921"/>
                <a:gd name="connsiteY76" fmla="*/ 792496 h 2169949"/>
                <a:gd name="connsiteX77" fmla="*/ 1031242 w 1645921"/>
                <a:gd name="connsiteY77" fmla="*/ 791569 h 2169949"/>
                <a:gd name="connsiteX78" fmla="*/ 1035405 w 1645921"/>
                <a:gd name="connsiteY78" fmla="*/ 783570 h 2169949"/>
                <a:gd name="connsiteX79" fmla="*/ 607714 w 1645921"/>
                <a:gd name="connsiteY79" fmla="*/ 775723 h 2169949"/>
                <a:gd name="connsiteX80" fmla="*/ 607351 w 1645921"/>
                <a:gd name="connsiteY80" fmla="*/ 777720 h 2169949"/>
                <a:gd name="connsiteX81" fmla="*/ 800637 w 1645921"/>
                <a:gd name="connsiteY81" fmla="*/ 928901 h 2169949"/>
                <a:gd name="connsiteX82" fmla="*/ 800637 w 1645921"/>
                <a:gd name="connsiteY82" fmla="*/ 779353 h 2169949"/>
                <a:gd name="connsiteX83" fmla="*/ 607714 w 1645921"/>
                <a:gd name="connsiteY83" fmla="*/ 775723 h 2169949"/>
                <a:gd name="connsiteX84" fmla="*/ 796931 w 1645921"/>
                <a:gd name="connsiteY84" fmla="*/ 594770 h 2169949"/>
                <a:gd name="connsiteX85" fmla="*/ 605840 w 1645921"/>
                <a:gd name="connsiteY85" fmla="*/ 744540 h 2169949"/>
                <a:gd name="connsiteX86" fmla="*/ 799169 w 1645921"/>
                <a:gd name="connsiteY86" fmla="*/ 744540 h 2169949"/>
                <a:gd name="connsiteX87" fmla="*/ 796931 w 1645921"/>
                <a:gd name="connsiteY87" fmla="*/ 594770 h 2169949"/>
                <a:gd name="connsiteX88" fmla="*/ 821693 w 1645921"/>
                <a:gd name="connsiteY88" fmla="*/ 581046 h 2169949"/>
                <a:gd name="connsiteX89" fmla="*/ 824378 w 1645921"/>
                <a:gd name="connsiteY89" fmla="*/ 744391 h 2169949"/>
                <a:gd name="connsiteX90" fmla="*/ 1030536 w 1645921"/>
                <a:gd name="connsiteY90" fmla="*/ 744391 h 2169949"/>
                <a:gd name="connsiteX91" fmla="*/ 821693 w 1645921"/>
                <a:gd name="connsiteY91" fmla="*/ 581046 h 2169949"/>
                <a:gd name="connsiteX92" fmla="*/ 1004245 w 1645921"/>
                <a:gd name="connsiteY92" fmla="*/ 437486 h 2169949"/>
                <a:gd name="connsiteX93" fmla="*/ 993840 w 1645921"/>
                <a:gd name="connsiteY93" fmla="*/ 440376 h 2169949"/>
                <a:gd name="connsiteX94" fmla="*/ 946402 w 1645921"/>
                <a:gd name="connsiteY94" fmla="*/ 477520 h 2169949"/>
                <a:gd name="connsiteX95" fmla="*/ 838102 w 1645921"/>
                <a:gd name="connsiteY95" fmla="*/ 562549 h 2169949"/>
                <a:gd name="connsiteX96" fmla="*/ 1052166 w 1645921"/>
                <a:gd name="connsiteY96" fmla="*/ 729921 h 2169949"/>
                <a:gd name="connsiteX97" fmla="*/ 1040084 w 1645921"/>
                <a:gd name="connsiteY97" fmla="*/ 646831 h 2169949"/>
                <a:gd name="connsiteX98" fmla="*/ 1024122 w 1645921"/>
                <a:gd name="connsiteY98" fmla="*/ 541068 h 2169949"/>
                <a:gd name="connsiteX99" fmla="*/ 1009951 w 1645921"/>
                <a:gd name="connsiteY99" fmla="*/ 446343 h 2169949"/>
                <a:gd name="connsiteX100" fmla="*/ 1004245 w 1645921"/>
                <a:gd name="connsiteY100" fmla="*/ 437486 h 2169949"/>
                <a:gd name="connsiteX101" fmla="*/ 610315 w 1645921"/>
                <a:gd name="connsiteY101" fmla="*/ 415911 h 2169949"/>
                <a:gd name="connsiteX102" fmla="*/ 578243 w 1645921"/>
                <a:gd name="connsiteY102" fmla="*/ 734695 h 2169949"/>
                <a:gd name="connsiteX103" fmla="*/ 581226 w 1645921"/>
                <a:gd name="connsiteY103" fmla="*/ 732905 h 2169949"/>
                <a:gd name="connsiteX104" fmla="*/ 791113 w 1645921"/>
                <a:gd name="connsiteY104" fmla="*/ 568367 h 2169949"/>
                <a:gd name="connsiteX105" fmla="*/ 791113 w 1645921"/>
                <a:gd name="connsiteY105" fmla="*/ 557179 h 2169949"/>
                <a:gd name="connsiteX106" fmla="*/ 644923 w 1645921"/>
                <a:gd name="connsiteY106" fmla="*/ 442763 h 2169949"/>
                <a:gd name="connsiteX107" fmla="*/ 610315 w 1645921"/>
                <a:gd name="connsiteY107" fmla="*/ 415911 h 2169949"/>
                <a:gd name="connsiteX108" fmla="*/ 1030322 w 1645921"/>
                <a:gd name="connsiteY108" fmla="*/ 412680 h 2169949"/>
                <a:gd name="connsiteX109" fmla="*/ 1030686 w 1645921"/>
                <a:gd name="connsiteY109" fmla="*/ 414569 h 2169949"/>
                <a:gd name="connsiteX110" fmla="*/ 1050973 w 1645921"/>
                <a:gd name="connsiteY110" fmla="*/ 551361 h 2169949"/>
                <a:gd name="connsiteX111" fmla="*/ 1068427 w 1645921"/>
                <a:gd name="connsiteY111" fmla="*/ 666821 h 2169949"/>
                <a:gd name="connsiteX112" fmla="*/ 1079316 w 1645921"/>
                <a:gd name="connsiteY112" fmla="*/ 739618 h 2169949"/>
                <a:gd name="connsiteX113" fmla="*/ 1079763 w 1645921"/>
                <a:gd name="connsiteY113" fmla="*/ 743198 h 2169949"/>
                <a:gd name="connsiteX114" fmla="*/ 1080791 w 1645921"/>
                <a:gd name="connsiteY114" fmla="*/ 744748 h 2169949"/>
                <a:gd name="connsiteX115" fmla="*/ 1476534 w 1645921"/>
                <a:gd name="connsiteY115" fmla="*/ 412680 h 2169949"/>
                <a:gd name="connsiteX116" fmla="*/ 820649 w 1645921"/>
                <a:gd name="connsiteY116" fmla="*/ 412680 h 2169949"/>
                <a:gd name="connsiteX117" fmla="*/ 820649 w 1645921"/>
                <a:gd name="connsiteY117" fmla="*/ 545245 h 2169949"/>
                <a:gd name="connsiteX118" fmla="*/ 989779 w 1645921"/>
                <a:gd name="connsiteY118" fmla="*/ 412680 h 2169949"/>
                <a:gd name="connsiteX119" fmla="*/ 646336 w 1645921"/>
                <a:gd name="connsiteY119" fmla="*/ 412680 h 2169949"/>
                <a:gd name="connsiteX120" fmla="*/ 794842 w 1645921"/>
                <a:gd name="connsiteY120" fmla="*/ 528836 h 2169949"/>
                <a:gd name="connsiteX121" fmla="*/ 794842 w 1645921"/>
                <a:gd name="connsiteY121" fmla="*/ 412680 h 2169949"/>
                <a:gd name="connsiteX122" fmla="*/ 171855 w 1645921"/>
                <a:gd name="connsiteY122" fmla="*/ 412680 h 2169949"/>
                <a:gd name="connsiteX123" fmla="*/ 553095 w 1645921"/>
                <a:gd name="connsiteY123" fmla="*/ 732578 h 2169949"/>
                <a:gd name="connsiteX124" fmla="*/ 562729 w 1645921"/>
                <a:gd name="connsiteY124" fmla="*/ 639075 h 2169949"/>
                <a:gd name="connsiteX125" fmla="*/ 570635 w 1645921"/>
                <a:gd name="connsiteY125" fmla="*/ 559864 h 2169949"/>
                <a:gd name="connsiteX126" fmla="*/ 580630 w 1645921"/>
                <a:gd name="connsiteY126" fmla="*/ 462155 h 2169949"/>
                <a:gd name="connsiteX127" fmla="*/ 585568 w 1645921"/>
                <a:gd name="connsiteY127" fmla="*/ 412680 h 2169949"/>
                <a:gd name="connsiteX128" fmla="*/ 789920 w 1645921"/>
                <a:gd name="connsiteY128" fmla="*/ 135167 h 2169949"/>
                <a:gd name="connsiteX129" fmla="*/ 630156 w 1645921"/>
                <a:gd name="connsiteY129" fmla="*/ 377723 h 2169949"/>
                <a:gd name="connsiteX130" fmla="*/ 794395 w 1645921"/>
                <a:gd name="connsiteY130" fmla="*/ 380706 h 2169949"/>
                <a:gd name="connsiteX131" fmla="*/ 791411 w 1645921"/>
                <a:gd name="connsiteY131" fmla="*/ 135764 h 2169949"/>
                <a:gd name="connsiteX132" fmla="*/ 789920 w 1645921"/>
                <a:gd name="connsiteY132" fmla="*/ 135167 h 2169949"/>
                <a:gd name="connsiteX133" fmla="*/ 818262 w 1645921"/>
                <a:gd name="connsiteY133" fmla="*/ 127261 h 2169949"/>
                <a:gd name="connsiteX134" fmla="*/ 816622 w 1645921"/>
                <a:gd name="connsiteY134" fmla="*/ 127559 h 2169949"/>
                <a:gd name="connsiteX135" fmla="*/ 819456 w 1645921"/>
                <a:gd name="connsiteY135" fmla="*/ 381303 h 2169949"/>
                <a:gd name="connsiteX136" fmla="*/ 989513 w 1645921"/>
                <a:gd name="connsiteY136" fmla="*/ 384138 h 2169949"/>
                <a:gd name="connsiteX137" fmla="*/ 818262 w 1645921"/>
                <a:gd name="connsiteY137" fmla="*/ 127261 h 2169949"/>
                <a:gd name="connsiteX138" fmla="*/ 762323 w 1645921"/>
                <a:gd name="connsiteY138" fmla="*/ 118161 h 2169949"/>
                <a:gd name="connsiteX139" fmla="*/ 658647 w 1645921"/>
                <a:gd name="connsiteY139" fmla="*/ 118908 h 2169949"/>
                <a:gd name="connsiteX140" fmla="*/ 642089 w 1645921"/>
                <a:gd name="connsiteY140" fmla="*/ 120101 h 2169949"/>
                <a:gd name="connsiteX141" fmla="*/ 638807 w 1645921"/>
                <a:gd name="connsiteY141" fmla="*/ 135914 h 2169949"/>
                <a:gd name="connsiteX142" fmla="*/ 638658 w 1645921"/>
                <a:gd name="connsiteY142" fmla="*/ 136659 h 2169949"/>
                <a:gd name="connsiteX143" fmla="*/ 628812 w 1645921"/>
                <a:gd name="connsiteY143" fmla="*/ 232876 h 2169949"/>
                <a:gd name="connsiteX144" fmla="*/ 620310 w 1645921"/>
                <a:gd name="connsiteY144" fmla="*/ 316562 h 2169949"/>
                <a:gd name="connsiteX145" fmla="*/ 617028 w 1645921"/>
                <a:gd name="connsiteY145" fmla="*/ 350424 h 2169949"/>
                <a:gd name="connsiteX146" fmla="*/ 618371 w 1645921"/>
                <a:gd name="connsiteY146" fmla="*/ 350723 h 2169949"/>
                <a:gd name="connsiteX147" fmla="*/ 771720 w 1645921"/>
                <a:gd name="connsiteY147" fmla="*/ 118161 h 2169949"/>
                <a:gd name="connsiteX148" fmla="*/ 762323 w 1645921"/>
                <a:gd name="connsiteY148" fmla="*/ 118161 h 2169949"/>
                <a:gd name="connsiteX149" fmla="*/ 954457 w 1645921"/>
                <a:gd name="connsiteY149" fmla="*/ 116819 h 2169949"/>
                <a:gd name="connsiteX150" fmla="*/ 886733 w 1645921"/>
                <a:gd name="connsiteY150" fmla="*/ 117416 h 2169949"/>
                <a:gd name="connsiteX151" fmla="*/ 841384 w 1645921"/>
                <a:gd name="connsiteY151" fmla="*/ 117416 h 2169949"/>
                <a:gd name="connsiteX152" fmla="*/ 993392 w 1645921"/>
                <a:gd name="connsiteY152" fmla="*/ 345800 h 2169949"/>
                <a:gd name="connsiteX153" fmla="*/ 994585 w 1645921"/>
                <a:gd name="connsiteY153" fmla="*/ 345352 h 2169949"/>
                <a:gd name="connsiteX154" fmla="*/ 989513 w 1645921"/>
                <a:gd name="connsiteY154" fmla="*/ 308208 h 2169949"/>
                <a:gd name="connsiteX155" fmla="*/ 961767 w 1645921"/>
                <a:gd name="connsiteY155" fmla="*/ 123233 h 2169949"/>
                <a:gd name="connsiteX156" fmla="*/ 954457 w 1645921"/>
                <a:gd name="connsiteY156" fmla="*/ 116819 h 2169949"/>
                <a:gd name="connsiteX157" fmla="*/ 686185 w 1645921"/>
                <a:gd name="connsiteY157" fmla="*/ 0 h 2169949"/>
                <a:gd name="connsiteX158" fmla="*/ 934104 w 1645921"/>
                <a:gd name="connsiteY158" fmla="*/ 0 h 2169949"/>
                <a:gd name="connsiteX159" fmla="*/ 970742 w 1645921"/>
                <a:gd name="connsiteY159" fmla="*/ 36638 h 2169949"/>
                <a:gd name="connsiteX160" fmla="*/ 961098 w 1645921"/>
                <a:gd name="connsiteY160" fmla="*/ 59922 h 2169949"/>
                <a:gd name="connsiteX161" fmla="*/ 1051055 w 1645921"/>
                <a:gd name="connsiteY161" fmla="*/ 59922 h 2169949"/>
                <a:gd name="connsiteX162" fmla="*/ 1073915 w 1645921"/>
                <a:gd name="connsiteY162" fmla="*/ 82782 h 2169949"/>
                <a:gd name="connsiteX163" fmla="*/ 1073914 w 1645921"/>
                <a:gd name="connsiteY163" fmla="*/ 82782 h 2169949"/>
                <a:gd name="connsiteX164" fmla="*/ 1051054 w 1645921"/>
                <a:gd name="connsiteY164" fmla="*/ 105642 h 2169949"/>
                <a:gd name="connsiteX165" fmla="*/ 984543 w 1645921"/>
                <a:gd name="connsiteY165" fmla="*/ 105642 h 2169949"/>
                <a:gd name="connsiteX166" fmla="*/ 1025912 w 1645921"/>
                <a:gd name="connsiteY166" fmla="*/ 382944 h 2169949"/>
                <a:gd name="connsiteX167" fmla="*/ 1029492 w 1645921"/>
                <a:gd name="connsiteY167" fmla="*/ 382348 h 2169949"/>
                <a:gd name="connsiteX168" fmla="*/ 1029641 w 1645921"/>
                <a:gd name="connsiteY168" fmla="*/ 383839 h 2169949"/>
                <a:gd name="connsiteX169" fmla="*/ 1029470 w 1645921"/>
                <a:gd name="connsiteY169" fmla="*/ 385248 h 2169949"/>
                <a:gd name="connsiteX170" fmla="*/ 1157032 w 1645921"/>
                <a:gd name="connsiteY170" fmla="*/ 385248 h 2169949"/>
                <a:gd name="connsiteX171" fmla="*/ 1157032 w 1645921"/>
                <a:gd name="connsiteY171" fmla="*/ 310832 h 2169949"/>
                <a:gd name="connsiteX172" fmla="*/ 1126536 w 1645921"/>
                <a:gd name="connsiteY172" fmla="*/ 310832 h 2169949"/>
                <a:gd name="connsiteX173" fmla="*/ 1117392 w 1645921"/>
                <a:gd name="connsiteY173" fmla="*/ 301688 h 2169949"/>
                <a:gd name="connsiteX174" fmla="*/ 1126536 w 1645921"/>
                <a:gd name="connsiteY174" fmla="*/ 292544 h 2169949"/>
                <a:gd name="connsiteX175" fmla="*/ 1157032 w 1645921"/>
                <a:gd name="connsiteY175" fmla="*/ 292544 h 2169949"/>
                <a:gd name="connsiteX176" fmla="*/ 1157032 w 1645921"/>
                <a:gd name="connsiteY176" fmla="*/ 282034 h 2169949"/>
                <a:gd name="connsiteX177" fmla="*/ 1126536 w 1645921"/>
                <a:gd name="connsiteY177" fmla="*/ 282034 h 2169949"/>
                <a:gd name="connsiteX178" fmla="*/ 1117392 w 1645921"/>
                <a:gd name="connsiteY178" fmla="*/ 272890 h 2169949"/>
                <a:gd name="connsiteX179" fmla="*/ 1126536 w 1645921"/>
                <a:gd name="connsiteY179" fmla="*/ 263746 h 2169949"/>
                <a:gd name="connsiteX180" fmla="*/ 1157032 w 1645921"/>
                <a:gd name="connsiteY180" fmla="*/ 263746 h 2169949"/>
                <a:gd name="connsiteX181" fmla="*/ 1157032 w 1645921"/>
                <a:gd name="connsiteY181" fmla="*/ 253236 h 2169949"/>
                <a:gd name="connsiteX182" fmla="*/ 1126536 w 1645921"/>
                <a:gd name="connsiteY182" fmla="*/ 253236 h 2169949"/>
                <a:gd name="connsiteX183" fmla="*/ 1117392 w 1645921"/>
                <a:gd name="connsiteY183" fmla="*/ 244092 h 2169949"/>
                <a:gd name="connsiteX184" fmla="*/ 1126536 w 1645921"/>
                <a:gd name="connsiteY184" fmla="*/ 234948 h 2169949"/>
                <a:gd name="connsiteX185" fmla="*/ 1157032 w 1645921"/>
                <a:gd name="connsiteY185" fmla="*/ 234948 h 2169949"/>
                <a:gd name="connsiteX186" fmla="*/ 1157032 w 1645921"/>
                <a:gd name="connsiteY186" fmla="*/ 219866 h 2169949"/>
                <a:gd name="connsiteX187" fmla="*/ 1170748 w 1645921"/>
                <a:gd name="connsiteY187" fmla="*/ 206150 h 2169949"/>
                <a:gd name="connsiteX188" fmla="*/ 1184464 w 1645921"/>
                <a:gd name="connsiteY188" fmla="*/ 219866 h 2169949"/>
                <a:gd name="connsiteX189" fmla="*/ 1184464 w 1645921"/>
                <a:gd name="connsiteY189" fmla="*/ 234948 h 2169949"/>
                <a:gd name="connsiteX190" fmla="*/ 1210556 w 1645921"/>
                <a:gd name="connsiteY190" fmla="*/ 234948 h 2169949"/>
                <a:gd name="connsiteX191" fmla="*/ 1219700 w 1645921"/>
                <a:gd name="connsiteY191" fmla="*/ 244092 h 2169949"/>
                <a:gd name="connsiteX192" fmla="*/ 1210556 w 1645921"/>
                <a:gd name="connsiteY192" fmla="*/ 253236 h 2169949"/>
                <a:gd name="connsiteX193" fmla="*/ 1184464 w 1645921"/>
                <a:gd name="connsiteY193" fmla="*/ 253236 h 2169949"/>
                <a:gd name="connsiteX194" fmla="*/ 1184464 w 1645921"/>
                <a:gd name="connsiteY194" fmla="*/ 263746 h 2169949"/>
                <a:gd name="connsiteX195" fmla="*/ 1210556 w 1645921"/>
                <a:gd name="connsiteY195" fmla="*/ 263746 h 2169949"/>
                <a:gd name="connsiteX196" fmla="*/ 1219700 w 1645921"/>
                <a:gd name="connsiteY196" fmla="*/ 272890 h 2169949"/>
                <a:gd name="connsiteX197" fmla="*/ 1210556 w 1645921"/>
                <a:gd name="connsiteY197" fmla="*/ 282034 h 2169949"/>
                <a:gd name="connsiteX198" fmla="*/ 1184464 w 1645921"/>
                <a:gd name="connsiteY198" fmla="*/ 282034 h 2169949"/>
                <a:gd name="connsiteX199" fmla="*/ 1184464 w 1645921"/>
                <a:gd name="connsiteY199" fmla="*/ 292544 h 2169949"/>
                <a:gd name="connsiteX200" fmla="*/ 1210556 w 1645921"/>
                <a:gd name="connsiteY200" fmla="*/ 292544 h 2169949"/>
                <a:gd name="connsiteX201" fmla="*/ 1219700 w 1645921"/>
                <a:gd name="connsiteY201" fmla="*/ 301688 h 2169949"/>
                <a:gd name="connsiteX202" fmla="*/ 1210556 w 1645921"/>
                <a:gd name="connsiteY202" fmla="*/ 310832 h 2169949"/>
                <a:gd name="connsiteX203" fmla="*/ 1184464 w 1645921"/>
                <a:gd name="connsiteY203" fmla="*/ 310832 h 2169949"/>
                <a:gd name="connsiteX204" fmla="*/ 1184464 w 1645921"/>
                <a:gd name="connsiteY204" fmla="*/ 385248 h 2169949"/>
                <a:gd name="connsiteX205" fmla="*/ 1315794 w 1645921"/>
                <a:gd name="connsiteY205" fmla="*/ 385248 h 2169949"/>
                <a:gd name="connsiteX206" fmla="*/ 1315794 w 1645921"/>
                <a:gd name="connsiteY206" fmla="*/ 310832 h 2169949"/>
                <a:gd name="connsiteX207" fmla="*/ 1286537 w 1645921"/>
                <a:gd name="connsiteY207" fmla="*/ 310832 h 2169949"/>
                <a:gd name="connsiteX208" fmla="*/ 1277393 w 1645921"/>
                <a:gd name="connsiteY208" fmla="*/ 301688 h 2169949"/>
                <a:gd name="connsiteX209" fmla="*/ 1286537 w 1645921"/>
                <a:gd name="connsiteY209" fmla="*/ 292544 h 2169949"/>
                <a:gd name="connsiteX210" fmla="*/ 1315794 w 1645921"/>
                <a:gd name="connsiteY210" fmla="*/ 292544 h 2169949"/>
                <a:gd name="connsiteX211" fmla="*/ 1315794 w 1645921"/>
                <a:gd name="connsiteY211" fmla="*/ 282034 h 2169949"/>
                <a:gd name="connsiteX212" fmla="*/ 1286537 w 1645921"/>
                <a:gd name="connsiteY212" fmla="*/ 282034 h 2169949"/>
                <a:gd name="connsiteX213" fmla="*/ 1277393 w 1645921"/>
                <a:gd name="connsiteY213" fmla="*/ 272890 h 2169949"/>
                <a:gd name="connsiteX214" fmla="*/ 1286537 w 1645921"/>
                <a:gd name="connsiteY214" fmla="*/ 263746 h 2169949"/>
                <a:gd name="connsiteX215" fmla="*/ 1315794 w 1645921"/>
                <a:gd name="connsiteY215" fmla="*/ 263746 h 2169949"/>
                <a:gd name="connsiteX216" fmla="*/ 1315794 w 1645921"/>
                <a:gd name="connsiteY216" fmla="*/ 253236 h 2169949"/>
                <a:gd name="connsiteX217" fmla="*/ 1286537 w 1645921"/>
                <a:gd name="connsiteY217" fmla="*/ 253236 h 2169949"/>
                <a:gd name="connsiteX218" fmla="*/ 1277393 w 1645921"/>
                <a:gd name="connsiteY218" fmla="*/ 244092 h 2169949"/>
                <a:gd name="connsiteX219" fmla="*/ 1286537 w 1645921"/>
                <a:gd name="connsiteY219" fmla="*/ 234948 h 2169949"/>
                <a:gd name="connsiteX220" fmla="*/ 1315794 w 1645921"/>
                <a:gd name="connsiteY220" fmla="*/ 234948 h 2169949"/>
                <a:gd name="connsiteX221" fmla="*/ 1315794 w 1645921"/>
                <a:gd name="connsiteY221" fmla="*/ 219866 h 2169949"/>
                <a:gd name="connsiteX222" fmla="*/ 1329510 w 1645921"/>
                <a:gd name="connsiteY222" fmla="*/ 206150 h 2169949"/>
                <a:gd name="connsiteX223" fmla="*/ 1343226 w 1645921"/>
                <a:gd name="connsiteY223" fmla="*/ 219866 h 2169949"/>
                <a:gd name="connsiteX224" fmla="*/ 1343226 w 1645921"/>
                <a:gd name="connsiteY224" fmla="*/ 234948 h 2169949"/>
                <a:gd name="connsiteX225" fmla="*/ 1370557 w 1645921"/>
                <a:gd name="connsiteY225" fmla="*/ 234948 h 2169949"/>
                <a:gd name="connsiteX226" fmla="*/ 1379701 w 1645921"/>
                <a:gd name="connsiteY226" fmla="*/ 244092 h 2169949"/>
                <a:gd name="connsiteX227" fmla="*/ 1370557 w 1645921"/>
                <a:gd name="connsiteY227" fmla="*/ 253236 h 2169949"/>
                <a:gd name="connsiteX228" fmla="*/ 1343226 w 1645921"/>
                <a:gd name="connsiteY228" fmla="*/ 253236 h 2169949"/>
                <a:gd name="connsiteX229" fmla="*/ 1343226 w 1645921"/>
                <a:gd name="connsiteY229" fmla="*/ 263746 h 2169949"/>
                <a:gd name="connsiteX230" fmla="*/ 1370557 w 1645921"/>
                <a:gd name="connsiteY230" fmla="*/ 263746 h 2169949"/>
                <a:gd name="connsiteX231" fmla="*/ 1379701 w 1645921"/>
                <a:gd name="connsiteY231" fmla="*/ 272890 h 2169949"/>
                <a:gd name="connsiteX232" fmla="*/ 1370557 w 1645921"/>
                <a:gd name="connsiteY232" fmla="*/ 282034 h 2169949"/>
                <a:gd name="connsiteX233" fmla="*/ 1343226 w 1645921"/>
                <a:gd name="connsiteY233" fmla="*/ 282034 h 2169949"/>
                <a:gd name="connsiteX234" fmla="*/ 1343226 w 1645921"/>
                <a:gd name="connsiteY234" fmla="*/ 292544 h 2169949"/>
                <a:gd name="connsiteX235" fmla="*/ 1370557 w 1645921"/>
                <a:gd name="connsiteY235" fmla="*/ 292544 h 2169949"/>
                <a:gd name="connsiteX236" fmla="*/ 1379701 w 1645921"/>
                <a:gd name="connsiteY236" fmla="*/ 301688 h 2169949"/>
                <a:gd name="connsiteX237" fmla="*/ 1370557 w 1645921"/>
                <a:gd name="connsiteY237" fmla="*/ 310832 h 2169949"/>
                <a:gd name="connsiteX238" fmla="*/ 1343226 w 1645921"/>
                <a:gd name="connsiteY238" fmla="*/ 310832 h 2169949"/>
                <a:gd name="connsiteX239" fmla="*/ 1343226 w 1645921"/>
                <a:gd name="connsiteY239" fmla="*/ 385248 h 2169949"/>
                <a:gd name="connsiteX240" fmla="*/ 1497488 w 1645921"/>
                <a:gd name="connsiteY240" fmla="*/ 385248 h 2169949"/>
                <a:gd name="connsiteX241" fmla="*/ 1505347 w 1645921"/>
                <a:gd name="connsiteY241" fmla="*/ 388503 h 2169949"/>
                <a:gd name="connsiteX242" fmla="*/ 1505405 w 1645921"/>
                <a:gd name="connsiteY242" fmla="*/ 388454 h 2169949"/>
                <a:gd name="connsiteX243" fmla="*/ 1524728 w 1645921"/>
                <a:gd name="connsiteY243" fmla="*/ 390145 h 2169949"/>
                <a:gd name="connsiteX244" fmla="*/ 1523038 w 1645921"/>
                <a:gd name="connsiteY244" fmla="*/ 409469 h 2169949"/>
                <a:gd name="connsiteX245" fmla="*/ 1085083 w 1645921"/>
                <a:gd name="connsiteY245" fmla="*/ 776956 h 2169949"/>
                <a:gd name="connsiteX246" fmla="*/ 1087573 w 1645921"/>
                <a:gd name="connsiteY246" fmla="*/ 789880 h 2169949"/>
                <a:gd name="connsiteX247" fmla="*/ 1112255 w 1645921"/>
                <a:gd name="connsiteY247" fmla="*/ 956306 h 2169949"/>
                <a:gd name="connsiteX248" fmla="*/ 1133490 w 1645921"/>
                <a:gd name="connsiteY248" fmla="*/ 1096779 h 2169949"/>
                <a:gd name="connsiteX249" fmla="*/ 1146738 w 1645921"/>
                <a:gd name="connsiteY249" fmla="*/ 1185346 h 2169949"/>
                <a:gd name="connsiteX250" fmla="*/ 1147283 w 1645921"/>
                <a:gd name="connsiteY250" fmla="*/ 1189702 h 2169949"/>
                <a:gd name="connsiteX251" fmla="*/ 1153816 w 1645921"/>
                <a:gd name="connsiteY251" fmla="*/ 1215292 h 2169949"/>
                <a:gd name="connsiteX252" fmla="*/ 1156176 w 1645921"/>
                <a:gd name="connsiteY252" fmla="*/ 1249956 h 2169949"/>
                <a:gd name="connsiteX253" fmla="*/ 1190114 w 1645921"/>
                <a:gd name="connsiteY253" fmla="*/ 1475367 h 2169949"/>
                <a:gd name="connsiteX254" fmla="*/ 1217701 w 1645921"/>
                <a:gd name="connsiteY254" fmla="*/ 1659579 h 2169949"/>
                <a:gd name="connsiteX255" fmla="*/ 1221875 w 1645921"/>
                <a:gd name="connsiteY255" fmla="*/ 1665931 h 2169949"/>
                <a:gd name="connsiteX256" fmla="*/ 1224235 w 1645921"/>
                <a:gd name="connsiteY256" fmla="*/ 1671920 h 2169949"/>
                <a:gd name="connsiteX257" fmla="*/ 1235668 w 1645921"/>
                <a:gd name="connsiteY257" fmla="*/ 1781903 h 2169949"/>
                <a:gd name="connsiteX258" fmla="*/ 1258718 w 1645921"/>
                <a:gd name="connsiteY258" fmla="*/ 1935625 h 2169949"/>
                <a:gd name="connsiteX259" fmla="*/ 1281222 w 1645921"/>
                <a:gd name="connsiteY259" fmla="*/ 2087713 h 2169949"/>
                <a:gd name="connsiteX260" fmla="*/ 1286826 w 1645921"/>
                <a:gd name="connsiteY260" fmla="*/ 2124229 h 2169949"/>
                <a:gd name="connsiteX261" fmla="*/ 1623061 w 1645921"/>
                <a:gd name="connsiteY261" fmla="*/ 2124229 h 2169949"/>
                <a:gd name="connsiteX262" fmla="*/ 1636122 w 1645921"/>
                <a:gd name="connsiteY262" fmla="*/ 2129640 h 2169949"/>
                <a:gd name="connsiteX263" fmla="*/ 1640572 w 1645921"/>
                <a:gd name="connsiteY263" fmla="*/ 2129637 h 2169949"/>
                <a:gd name="connsiteX264" fmla="*/ 1640572 w 1645921"/>
                <a:gd name="connsiteY264" fmla="*/ 2134176 h 2169949"/>
                <a:gd name="connsiteX265" fmla="*/ 1645921 w 1645921"/>
                <a:gd name="connsiteY265" fmla="*/ 2147089 h 2169949"/>
                <a:gd name="connsiteX266" fmla="*/ 1645920 w 1645921"/>
                <a:gd name="connsiteY266" fmla="*/ 2147089 h 2169949"/>
                <a:gd name="connsiteX267" fmla="*/ 1640572 w 1645921"/>
                <a:gd name="connsiteY267" fmla="*/ 2160000 h 2169949"/>
                <a:gd name="connsiteX268" fmla="*/ 1640572 w 1645921"/>
                <a:gd name="connsiteY268" fmla="*/ 2166683 h 2169949"/>
                <a:gd name="connsiteX269" fmla="*/ 1630945 w 1645921"/>
                <a:gd name="connsiteY269" fmla="*/ 2166683 h 2169949"/>
                <a:gd name="connsiteX270" fmla="*/ 1623060 w 1645921"/>
                <a:gd name="connsiteY270" fmla="*/ 2169949 h 2169949"/>
                <a:gd name="connsiteX271" fmla="*/ 22860 w 1645921"/>
                <a:gd name="connsiteY271" fmla="*/ 2169948 h 2169949"/>
                <a:gd name="connsiteX272" fmla="*/ 14978 w 1645921"/>
                <a:gd name="connsiteY272" fmla="*/ 2166683 h 2169949"/>
                <a:gd name="connsiteX273" fmla="*/ 5349 w 1645921"/>
                <a:gd name="connsiteY273" fmla="*/ 2166683 h 2169949"/>
                <a:gd name="connsiteX274" fmla="*/ 5349 w 1645921"/>
                <a:gd name="connsiteY274" fmla="*/ 2160002 h 2169949"/>
                <a:gd name="connsiteX275" fmla="*/ 0 w 1645921"/>
                <a:gd name="connsiteY275" fmla="*/ 2147089 h 2169949"/>
                <a:gd name="connsiteX276" fmla="*/ 6696 w 1645921"/>
                <a:gd name="connsiteY276" fmla="*/ 2130925 h 2169949"/>
                <a:gd name="connsiteX277" fmla="*/ 22860 w 1645921"/>
                <a:gd name="connsiteY277" fmla="*/ 2124229 h 2169949"/>
                <a:gd name="connsiteX278" fmla="*/ 410941 w 1645921"/>
                <a:gd name="connsiteY278" fmla="*/ 2124229 h 2169949"/>
                <a:gd name="connsiteX279" fmla="*/ 415334 w 1645921"/>
                <a:gd name="connsiteY279" fmla="*/ 2082631 h 2169949"/>
                <a:gd name="connsiteX280" fmla="*/ 427676 w 1645921"/>
                <a:gd name="connsiteY280" fmla="*/ 1961033 h 2169949"/>
                <a:gd name="connsiteX281" fmla="*/ 437295 w 1645921"/>
                <a:gd name="connsiteY281" fmla="*/ 1862847 h 2169949"/>
                <a:gd name="connsiteX282" fmla="*/ 449455 w 1645921"/>
                <a:gd name="connsiteY282" fmla="*/ 1745786 h 2169949"/>
                <a:gd name="connsiteX283" fmla="*/ 453447 w 1645921"/>
                <a:gd name="connsiteY283" fmla="*/ 1706221 h 2169949"/>
                <a:gd name="connsiteX284" fmla="*/ 444554 w 1645921"/>
                <a:gd name="connsiteY284" fmla="*/ 1691158 h 2169949"/>
                <a:gd name="connsiteX285" fmla="*/ 458348 w 1645921"/>
                <a:gd name="connsiteY285" fmla="*/ 1653227 h 2169949"/>
                <a:gd name="connsiteX286" fmla="*/ 475045 w 1645921"/>
                <a:gd name="connsiteY286" fmla="*/ 1492971 h 2169949"/>
                <a:gd name="connsiteX287" fmla="*/ 488112 w 1645921"/>
                <a:gd name="connsiteY287" fmla="*/ 1357761 h 2169949"/>
                <a:gd name="connsiteX288" fmla="*/ 501179 w 1645921"/>
                <a:gd name="connsiteY288" fmla="*/ 1231626 h 2169949"/>
                <a:gd name="connsiteX289" fmla="*/ 490834 w 1645921"/>
                <a:gd name="connsiteY289" fmla="*/ 1215473 h 2169949"/>
                <a:gd name="connsiteX290" fmla="*/ 505898 w 1645921"/>
                <a:gd name="connsiteY290" fmla="*/ 1182805 h 2169949"/>
                <a:gd name="connsiteX291" fmla="*/ 518239 w 1645921"/>
                <a:gd name="connsiteY291" fmla="*/ 1063022 h 2169949"/>
                <a:gd name="connsiteX292" fmla="*/ 527858 w 1645921"/>
                <a:gd name="connsiteY292" fmla="*/ 966651 h 2169949"/>
                <a:gd name="connsiteX293" fmla="*/ 540018 w 1645921"/>
                <a:gd name="connsiteY293" fmla="*/ 847775 h 2169949"/>
                <a:gd name="connsiteX294" fmla="*/ 548341 w 1645921"/>
                <a:gd name="connsiteY294" fmla="*/ 764399 h 2169949"/>
                <a:gd name="connsiteX295" fmla="*/ 132037 w 1645921"/>
                <a:gd name="connsiteY295" fmla="*/ 415079 h 2169949"/>
                <a:gd name="connsiteX296" fmla="*/ 129621 w 1645921"/>
                <a:gd name="connsiteY296" fmla="*/ 410438 h 2169949"/>
                <a:gd name="connsiteX297" fmla="*/ 125334 w 1645921"/>
                <a:gd name="connsiteY297" fmla="*/ 408662 h 2169949"/>
                <a:gd name="connsiteX298" fmla="*/ 121316 w 1645921"/>
                <a:gd name="connsiteY298" fmla="*/ 398964 h 2169949"/>
                <a:gd name="connsiteX299" fmla="*/ 135032 w 1645921"/>
                <a:gd name="connsiteY299" fmla="*/ 385248 h 2169949"/>
                <a:gd name="connsiteX300" fmla="*/ 301963 w 1645921"/>
                <a:gd name="connsiteY300" fmla="*/ 385248 h 2169949"/>
                <a:gd name="connsiteX301" fmla="*/ 301963 w 1645921"/>
                <a:gd name="connsiteY301" fmla="*/ 319242 h 2169949"/>
                <a:gd name="connsiteX302" fmla="*/ 274367 w 1645921"/>
                <a:gd name="connsiteY302" fmla="*/ 319242 h 2169949"/>
                <a:gd name="connsiteX303" fmla="*/ 265223 w 1645921"/>
                <a:gd name="connsiteY303" fmla="*/ 310098 h 2169949"/>
                <a:gd name="connsiteX304" fmla="*/ 274367 w 1645921"/>
                <a:gd name="connsiteY304" fmla="*/ 300954 h 2169949"/>
                <a:gd name="connsiteX305" fmla="*/ 301963 w 1645921"/>
                <a:gd name="connsiteY305" fmla="*/ 300954 h 2169949"/>
                <a:gd name="connsiteX306" fmla="*/ 301963 w 1645921"/>
                <a:gd name="connsiteY306" fmla="*/ 290444 h 2169949"/>
                <a:gd name="connsiteX307" fmla="*/ 274367 w 1645921"/>
                <a:gd name="connsiteY307" fmla="*/ 290444 h 2169949"/>
                <a:gd name="connsiteX308" fmla="*/ 265223 w 1645921"/>
                <a:gd name="connsiteY308" fmla="*/ 281300 h 2169949"/>
                <a:gd name="connsiteX309" fmla="*/ 274367 w 1645921"/>
                <a:gd name="connsiteY309" fmla="*/ 272156 h 2169949"/>
                <a:gd name="connsiteX310" fmla="*/ 301963 w 1645921"/>
                <a:gd name="connsiteY310" fmla="*/ 272156 h 2169949"/>
                <a:gd name="connsiteX311" fmla="*/ 301963 w 1645921"/>
                <a:gd name="connsiteY311" fmla="*/ 261646 h 2169949"/>
                <a:gd name="connsiteX312" fmla="*/ 274367 w 1645921"/>
                <a:gd name="connsiteY312" fmla="*/ 261646 h 2169949"/>
                <a:gd name="connsiteX313" fmla="*/ 265223 w 1645921"/>
                <a:gd name="connsiteY313" fmla="*/ 252502 h 2169949"/>
                <a:gd name="connsiteX314" fmla="*/ 274367 w 1645921"/>
                <a:gd name="connsiteY314" fmla="*/ 243358 h 2169949"/>
                <a:gd name="connsiteX315" fmla="*/ 301963 w 1645921"/>
                <a:gd name="connsiteY315" fmla="*/ 243358 h 2169949"/>
                <a:gd name="connsiteX316" fmla="*/ 301963 w 1645921"/>
                <a:gd name="connsiteY316" fmla="*/ 219866 h 2169949"/>
                <a:gd name="connsiteX317" fmla="*/ 315679 w 1645921"/>
                <a:gd name="connsiteY317" fmla="*/ 206150 h 2169949"/>
                <a:gd name="connsiteX318" fmla="*/ 329395 w 1645921"/>
                <a:gd name="connsiteY318" fmla="*/ 219866 h 2169949"/>
                <a:gd name="connsiteX319" fmla="*/ 329395 w 1645921"/>
                <a:gd name="connsiteY319" fmla="*/ 243358 h 2169949"/>
                <a:gd name="connsiteX320" fmla="*/ 358387 w 1645921"/>
                <a:gd name="connsiteY320" fmla="*/ 243358 h 2169949"/>
                <a:gd name="connsiteX321" fmla="*/ 367531 w 1645921"/>
                <a:gd name="connsiteY321" fmla="*/ 252502 h 2169949"/>
                <a:gd name="connsiteX322" fmla="*/ 358387 w 1645921"/>
                <a:gd name="connsiteY322" fmla="*/ 261646 h 2169949"/>
                <a:gd name="connsiteX323" fmla="*/ 329395 w 1645921"/>
                <a:gd name="connsiteY323" fmla="*/ 261646 h 2169949"/>
                <a:gd name="connsiteX324" fmla="*/ 329395 w 1645921"/>
                <a:gd name="connsiteY324" fmla="*/ 272156 h 2169949"/>
                <a:gd name="connsiteX325" fmla="*/ 358387 w 1645921"/>
                <a:gd name="connsiteY325" fmla="*/ 272156 h 2169949"/>
                <a:gd name="connsiteX326" fmla="*/ 367531 w 1645921"/>
                <a:gd name="connsiteY326" fmla="*/ 281300 h 2169949"/>
                <a:gd name="connsiteX327" fmla="*/ 358387 w 1645921"/>
                <a:gd name="connsiteY327" fmla="*/ 290444 h 2169949"/>
                <a:gd name="connsiteX328" fmla="*/ 329395 w 1645921"/>
                <a:gd name="connsiteY328" fmla="*/ 290444 h 2169949"/>
                <a:gd name="connsiteX329" fmla="*/ 329395 w 1645921"/>
                <a:gd name="connsiteY329" fmla="*/ 300954 h 2169949"/>
                <a:gd name="connsiteX330" fmla="*/ 358387 w 1645921"/>
                <a:gd name="connsiteY330" fmla="*/ 300954 h 2169949"/>
                <a:gd name="connsiteX331" fmla="*/ 367531 w 1645921"/>
                <a:gd name="connsiteY331" fmla="*/ 310098 h 2169949"/>
                <a:gd name="connsiteX332" fmla="*/ 358387 w 1645921"/>
                <a:gd name="connsiteY332" fmla="*/ 319242 h 2169949"/>
                <a:gd name="connsiteX333" fmla="*/ 329395 w 1645921"/>
                <a:gd name="connsiteY333" fmla="*/ 319242 h 2169949"/>
                <a:gd name="connsiteX334" fmla="*/ 329395 w 1645921"/>
                <a:gd name="connsiteY334" fmla="*/ 385248 h 2169949"/>
                <a:gd name="connsiteX335" fmla="*/ 447531 w 1645921"/>
                <a:gd name="connsiteY335" fmla="*/ 385248 h 2169949"/>
                <a:gd name="connsiteX336" fmla="*/ 447531 w 1645921"/>
                <a:gd name="connsiteY336" fmla="*/ 315782 h 2169949"/>
                <a:gd name="connsiteX337" fmla="*/ 417009 w 1645921"/>
                <a:gd name="connsiteY337" fmla="*/ 315782 h 2169949"/>
                <a:gd name="connsiteX338" fmla="*/ 407865 w 1645921"/>
                <a:gd name="connsiteY338" fmla="*/ 306638 h 2169949"/>
                <a:gd name="connsiteX339" fmla="*/ 417009 w 1645921"/>
                <a:gd name="connsiteY339" fmla="*/ 297494 h 2169949"/>
                <a:gd name="connsiteX340" fmla="*/ 447531 w 1645921"/>
                <a:gd name="connsiteY340" fmla="*/ 297494 h 2169949"/>
                <a:gd name="connsiteX341" fmla="*/ 447531 w 1645921"/>
                <a:gd name="connsiteY341" fmla="*/ 286984 h 2169949"/>
                <a:gd name="connsiteX342" fmla="*/ 417009 w 1645921"/>
                <a:gd name="connsiteY342" fmla="*/ 286984 h 2169949"/>
                <a:gd name="connsiteX343" fmla="*/ 407865 w 1645921"/>
                <a:gd name="connsiteY343" fmla="*/ 277840 h 2169949"/>
                <a:gd name="connsiteX344" fmla="*/ 417009 w 1645921"/>
                <a:gd name="connsiteY344" fmla="*/ 268696 h 2169949"/>
                <a:gd name="connsiteX345" fmla="*/ 447531 w 1645921"/>
                <a:gd name="connsiteY345" fmla="*/ 268696 h 2169949"/>
                <a:gd name="connsiteX346" fmla="*/ 447531 w 1645921"/>
                <a:gd name="connsiteY346" fmla="*/ 258186 h 2169949"/>
                <a:gd name="connsiteX347" fmla="*/ 417009 w 1645921"/>
                <a:gd name="connsiteY347" fmla="*/ 258186 h 2169949"/>
                <a:gd name="connsiteX348" fmla="*/ 407865 w 1645921"/>
                <a:gd name="connsiteY348" fmla="*/ 249042 h 2169949"/>
                <a:gd name="connsiteX349" fmla="*/ 417009 w 1645921"/>
                <a:gd name="connsiteY349" fmla="*/ 239898 h 2169949"/>
                <a:gd name="connsiteX350" fmla="*/ 447531 w 1645921"/>
                <a:gd name="connsiteY350" fmla="*/ 239898 h 2169949"/>
                <a:gd name="connsiteX351" fmla="*/ 447531 w 1645921"/>
                <a:gd name="connsiteY351" fmla="*/ 219866 h 2169949"/>
                <a:gd name="connsiteX352" fmla="*/ 461247 w 1645921"/>
                <a:gd name="connsiteY352" fmla="*/ 206150 h 2169949"/>
                <a:gd name="connsiteX353" fmla="*/ 474963 w 1645921"/>
                <a:gd name="connsiteY353" fmla="*/ 219866 h 2169949"/>
                <a:gd name="connsiteX354" fmla="*/ 474963 w 1645921"/>
                <a:gd name="connsiteY354" fmla="*/ 239898 h 2169949"/>
                <a:gd name="connsiteX355" fmla="*/ 501029 w 1645921"/>
                <a:gd name="connsiteY355" fmla="*/ 239898 h 2169949"/>
                <a:gd name="connsiteX356" fmla="*/ 510173 w 1645921"/>
                <a:gd name="connsiteY356" fmla="*/ 249042 h 2169949"/>
                <a:gd name="connsiteX357" fmla="*/ 501029 w 1645921"/>
                <a:gd name="connsiteY357" fmla="*/ 258186 h 2169949"/>
                <a:gd name="connsiteX358" fmla="*/ 474963 w 1645921"/>
                <a:gd name="connsiteY358" fmla="*/ 258186 h 2169949"/>
                <a:gd name="connsiteX359" fmla="*/ 474963 w 1645921"/>
                <a:gd name="connsiteY359" fmla="*/ 268696 h 2169949"/>
                <a:gd name="connsiteX360" fmla="*/ 501029 w 1645921"/>
                <a:gd name="connsiteY360" fmla="*/ 268696 h 2169949"/>
                <a:gd name="connsiteX361" fmla="*/ 510173 w 1645921"/>
                <a:gd name="connsiteY361" fmla="*/ 277840 h 2169949"/>
                <a:gd name="connsiteX362" fmla="*/ 501029 w 1645921"/>
                <a:gd name="connsiteY362" fmla="*/ 286984 h 2169949"/>
                <a:gd name="connsiteX363" fmla="*/ 474963 w 1645921"/>
                <a:gd name="connsiteY363" fmla="*/ 286984 h 2169949"/>
                <a:gd name="connsiteX364" fmla="*/ 474963 w 1645921"/>
                <a:gd name="connsiteY364" fmla="*/ 297494 h 2169949"/>
                <a:gd name="connsiteX365" fmla="*/ 501029 w 1645921"/>
                <a:gd name="connsiteY365" fmla="*/ 297494 h 2169949"/>
                <a:gd name="connsiteX366" fmla="*/ 510173 w 1645921"/>
                <a:gd name="connsiteY366" fmla="*/ 306638 h 2169949"/>
                <a:gd name="connsiteX367" fmla="*/ 501029 w 1645921"/>
                <a:gd name="connsiteY367" fmla="*/ 315782 h 2169949"/>
                <a:gd name="connsiteX368" fmla="*/ 474963 w 1645921"/>
                <a:gd name="connsiteY368" fmla="*/ 315782 h 2169949"/>
                <a:gd name="connsiteX369" fmla="*/ 474963 w 1645921"/>
                <a:gd name="connsiteY369" fmla="*/ 385248 h 2169949"/>
                <a:gd name="connsiteX370" fmla="*/ 588306 w 1645921"/>
                <a:gd name="connsiteY370" fmla="*/ 385248 h 2169949"/>
                <a:gd name="connsiteX371" fmla="*/ 588536 w 1645921"/>
                <a:gd name="connsiteY371" fmla="*/ 382944 h 2169949"/>
                <a:gd name="connsiteX372" fmla="*/ 598679 w 1645921"/>
                <a:gd name="connsiteY372" fmla="*/ 284490 h 2169949"/>
                <a:gd name="connsiteX373" fmla="*/ 606437 w 1645921"/>
                <a:gd name="connsiteY373" fmla="*/ 206025 h 2169949"/>
                <a:gd name="connsiteX374" fmla="*/ 616580 w 1645921"/>
                <a:gd name="connsiteY374" fmla="*/ 107571 h 2169949"/>
                <a:gd name="connsiteX375" fmla="*/ 616580 w 1645921"/>
                <a:gd name="connsiteY375" fmla="*/ 105641 h 2169949"/>
                <a:gd name="connsiteX376" fmla="*/ 569236 w 1645921"/>
                <a:gd name="connsiteY376" fmla="*/ 105641 h 2169949"/>
                <a:gd name="connsiteX377" fmla="*/ 553072 w 1645921"/>
                <a:gd name="connsiteY377" fmla="*/ 98945 h 2169949"/>
                <a:gd name="connsiteX378" fmla="*/ 546376 w 1645921"/>
                <a:gd name="connsiteY378" fmla="*/ 82781 h 2169949"/>
                <a:gd name="connsiteX379" fmla="*/ 553072 w 1645921"/>
                <a:gd name="connsiteY379" fmla="*/ 66617 h 2169949"/>
                <a:gd name="connsiteX380" fmla="*/ 569236 w 1645921"/>
                <a:gd name="connsiteY380" fmla="*/ 59922 h 2169949"/>
                <a:gd name="connsiteX381" fmla="*/ 659192 w 1645921"/>
                <a:gd name="connsiteY381" fmla="*/ 59922 h 2169949"/>
                <a:gd name="connsiteX382" fmla="*/ 649547 w 1645921"/>
                <a:gd name="connsiteY382" fmla="*/ 36638 h 2169949"/>
                <a:gd name="connsiteX383" fmla="*/ 686185 w 1645921"/>
                <a:gd name="connsiteY383" fmla="*/ 0 h 216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1645921" h="2169949">
                  <a:moveTo>
                    <a:pt x="817516" y="1935988"/>
                  </a:moveTo>
                  <a:lnTo>
                    <a:pt x="513238" y="2124229"/>
                  </a:lnTo>
                  <a:lnTo>
                    <a:pt x="820226" y="2124229"/>
                  </a:lnTo>
                  <a:close/>
                  <a:moveTo>
                    <a:pt x="848006" y="1933084"/>
                  </a:moveTo>
                  <a:lnTo>
                    <a:pt x="851058" y="2124229"/>
                  </a:lnTo>
                  <a:lnTo>
                    <a:pt x="1165501" y="2124229"/>
                  </a:lnTo>
                  <a:close/>
                  <a:moveTo>
                    <a:pt x="483030" y="1713663"/>
                  </a:moveTo>
                  <a:lnTo>
                    <a:pt x="441567" y="2124229"/>
                  </a:lnTo>
                  <a:lnTo>
                    <a:pt x="456637" y="2124229"/>
                  </a:lnTo>
                  <a:lnTo>
                    <a:pt x="806082" y="1908038"/>
                  </a:lnTo>
                  <a:cubicBezTo>
                    <a:pt x="698096" y="1843065"/>
                    <a:pt x="591198" y="1778817"/>
                    <a:pt x="483030" y="1713663"/>
                  </a:cubicBezTo>
                  <a:close/>
                  <a:moveTo>
                    <a:pt x="1192837" y="1703681"/>
                  </a:moveTo>
                  <a:cubicBezTo>
                    <a:pt x="1082854" y="1771921"/>
                    <a:pt x="973779" y="1839254"/>
                    <a:pt x="863251" y="1907494"/>
                  </a:cubicBezTo>
                  <a:lnTo>
                    <a:pt x="1223376" y="2124229"/>
                  </a:lnTo>
                  <a:lnTo>
                    <a:pt x="1255703" y="2124229"/>
                  </a:lnTo>
                  <a:close/>
                  <a:moveTo>
                    <a:pt x="813705" y="1701321"/>
                  </a:moveTo>
                  <a:cubicBezTo>
                    <a:pt x="718422" y="1702229"/>
                    <a:pt x="624048" y="1703318"/>
                    <a:pt x="529673" y="1704407"/>
                  </a:cubicBezTo>
                  <a:cubicBezTo>
                    <a:pt x="529492" y="1705133"/>
                    <a:pt x="529310" y="1705859"/>
                    <a:pt x="529129" y="1706584"/>
                  </a:cubicBezTo>
                  <a:cubicBezTo>
                    <a:pt x="624411" y="1763935"/>
                    <a:pt x="719874" y="1821286"/>
                    <a:pt x="816608" y="1879544"/>
                  </a:cubicBezTo>
                  <a:cubicBezTo>
                    <a:pt x="815701" y="1819108"/>
                    <a:pt x="814794" y="1760668"/>
                    <a:pt x="813705" y="1701321"/>
                  </a:cubicBezTo>
                  <a:close/>
                  <a:moveTo>
                    <a:pt x="1143109" y="1697147"/>
                  </a:moveTo>
                  <a:cubicBezTo>
                    <a:pt x="1043471" y="1698236"/>
                    <a:pt x="944014" y="1699325"/>
                    <a:pt x="844376" y="1700595"/>
                  </a:cubicBezTo>
                  <a:cubicBezTo>
                    <a:pt x="845284" y="1762120"/>
                    <a:pt x="846191" y="1821467"/>
                    <a:pt x="847280" y="1882630"/>
                  </a:cubicBezTo>
                  <a:cubicBezTo>
                    <a:pt x="947281" y="1820742"/>
                    <a:pt x="1045467" y="1759943"/>
                    <a:pt x="1143835" y="1699143"/>
                  </a:cubicBezTo>
                  <a:cubicBezTo>
                    <a:pt x="1143653" y="1698417"/>
                    <a:pt x="1143290" y="1697873"/>
                    <a:pt x="1143109" y="1697147"/>
                  </a:cubicBezTo>
                  <a:close/>
                  <a:moveTo>
                    <a:pt x="840565" y="1456129"/>
                  </a:moveTo>
                  <a:cubicBezTo>
                    <a:pt x="841835" y="1528906"/>
                    <a:pt x="842924" y="1599506"/>
                    <a:pt x="844195" y="1670287"/>
                  </a:cubicBezTo>
                  <a:cubicBezTo>
                    <a:pt x="944922" y="1669016"/>
                    <a:pt x="1044923" y="1667927"/>
                    <a:pt x="1144923" y="1666838"/>
                  </a:cubicBezTo>
                  <a:cubicBezTo>
                    <a:pt x="1145105" y="1666294"/>
                    <a:pt x="1145286" y="1665749"/>
                    <a:pt x="1145649" y="1665205"/>
                  </a:cubicBezTo>
                  <a:cubicBezTo>
                    <a:pt x="1044378" y="1595876"/>
                    <a:pt x="942925" y="1526365"/>
                    <a:pt x="840565" y="1456129"/>
                  </a:cubicBezTo>
                  <a:close/>
                  <a:moveTo>
                    <a:pt x="810075" y="1455403"/>
                  </a:moveTo>
                  <a:cubicBezTo>
                    <a:pt x="712252" y="1528362"/>
                    <a:pt x="616062" y="1600413"/>
                    <a:pt x="517695" y="1674098"/>
                  </a:cubicBezTo>
                  <a:cubicBezTo>
                    <a:pt x="617877" y="1672827"/>
                    <a:pt x="715156" y="1671738"/>
                    <a:pt x="813342" y="1670650"/>
                  </a:cubicBezTo>
                  <a:cubicBezTo>
                    <a:pt x="812253" y="1598780"/>
                    <a:pt x="811164" y="1527999"/>
                    <a:pt x="810075" y="1455403"/>
                  </a:cubicBezTo>
                  <a:close/>
                  <a:moveTo>
                    <a:pt x="530580" y="1243604"/>
                  </a:moveTo>
                  <a:cubicBezTo>
                    <a:pt x="516606" y="1382081"/>
                    <a:pt x="502813" y="1518924"/>
                    <a:pt x="488656" y="1658308"/>
                  </a:cubicBezTo>
                  <a:cubicBezTo>
                    <a:pt x="593013" y="1580268"/>
                    <a:pt x="695010" y="1504042"/>
                    <a:pt x="797915" y="1426909"/>
                  </a:cubicBezTo>
                  <a:cubicBezTo>
                    <a:pt x="708440" y="1365565"/>
                    <a:pt x="620055" y="1304948"/>
                    <a:pt x="530580" y="1243604"/>
                  </a:cubicBezTo>
                  <a:close/>
                  <a:moveTo>
                    <a:pt x="836935" y="1223277"/>
                  </a:moveTo>
                  <a:cubicBezTo>
                    <a:pt x="837843" y="1280628"/>
                    <a:pt x="838750" y="1337071"/>
                    <a:pt x="839658" y="1395693"/>
                  </a:cubicBezTo>
                  <a:cubicBezTo>
                    <a:pt x="917154" y="1337797"/>
                    <a:pt x="993016" y="1280991"/>
                    <a:pt x="1070150" y="1223277"/>
                  </a:cubicBezTo>
                  <a:cubicBezTo>
                    <a:pt x="991202" y="1223277"/>
                    <a:pt x="914068" y="1223277"/>
                    <a:pt x="836935" y="1223277"/>
                  </a:cubicBezTo>
                  <a:close/>
                  <a:moveTo>
                    <a:pt x="553085" y="1223277"/>
                  </a:moveTo>
                  <a:cubicBezTo>
                    <a:pt x="639111" y="1282080"/>
                    <a:pt x="723323" y="1339975"/>
                    <a:pt x="809167" y="1398778"/>
                  </a:cubicBezTo>
                  <a:cubicBezTo>
                    <a:pt x="808260" y="1338886"/>
                    <a:pt x="807352" y="1280991"/>
                    <a:pt x="806445" y="1223277"/>
                  </a:cubicBezTo>
                  <a:cubicBezTo>
                    <a:pt x="722052" y="1223277"/>
                    <a:pt x="638567" y="1223277"/>
                    <a:pt x="553085" y="1223277"/>
                  </a:cubicBezTo>
                  <a:close/>
                  <a:moveTo>
                    <a:pt x="1121148" y="1222551"/>
                  </a:moveTo>
                  <a:cubicBezTo>
                    <a:pt x="1029859" y="1290973"/>
                    <a:pt x="940021" y="1358124"/>
                    <a:pt x="849095" y="1426001"/>
                  </a:cubicBezTo>
                  <a:cubicBezTo>
                    <a:pt x="961800" y="1503135"/>
                    <a:pt x="1073235" y="1579542"/>
                    <a:pt x="1185940" y="1656856"/>
                  </a:cubicBezTo>
                  <a:cubicBezTo>
                    <a:pt x="1164161" y="1511665"/>
                    <a:pt x="1142746" y="1367925"/>
                    <a:pt x="1121148" y="1222551"/>
                  </a:cubicBezTo>
                  <a:close/>
                  <a:moveTo>
                    <a:pt x="803178" y="1009119"/>
                  </a:moveTo>
                  <a:cubicBezTo>
                    <a:pt x="724956" y="1070463"/>
                    <a:pt x="648367" y="1130354"/>
                    <a:pt x="570690" y="1191335"/>
                  </a:cubicBezTo>
                  <a:cubicBezTo>
                    <a:pt x="650001" y="1191335"/>
                    <a:pt x="727315" y="1191335"/>
                    <a:pt x="805901" y="1191335"/>
                  </a:cubicBezTo>
                  <a:cubicBezTo>
                    <a:pt x="804993" y="1130899"/>
                    <a:pt x="804086" y="1070826"/>
                    <a:pt x="803178" y="1009119"/>
                  </a:cubicBezTo>
                  <a:close/>
                  <a:moveTo>
                    <a:pt x="833305" y="992422"/>
                  </a:moveTo>
                  <a:cubicBezTo>
                    <a:pt x="834394" y="1059936"/>
                    <a:pt x="835483" y="1125636"/>
                    <a:pt x="836572" y="1191154"/>
                  </a:cubicBezTo>
                  <a:cubicBezTo>
                    <a:pt x="920421" y="1191154"/>
                    <a:pt x="1003180" y="1191154"/>
                    <a:pt x="1087391" y="1191154"/>
                  </a:cubicBezTo>
                  <a:cubicBezTo>
                    <a:pt x="1002272" y="1124547"/>
                    <a:pt x="918424" y="1059029"/>
                    <a:pt x="833305" y="992422"/>
                  </a:cubicBezTo>
                  <a:close/>
                  <a:moveTo>
                    <a:pt x="1055404" y="817761"/>
                  </a:moveTo>
                  <a:cubicBezTo>
                    <a:pt x="1051910" y="816514"/>
                    <a:pt x="1047464" y="817648"/>
                    <a:pt x="1042745" y="821277"/>
                  </a:cubicBezTo>
                  <a:cubicBezTo>
                    <a:pt x="1023507" y="836341"/>
                    <a:pt x="1004269" y="851405"/>
                    <a:pt x="985031" y="866468"/>
                  </a:cubicBezTo>
                  <a:cubicBezTo>
                    <a:pt x="941473" y="900770"/>
                    <a:pt x="897916" y="934890"/>
                    <a:pt x="853269" y="969918"/>
                  </a:cubicBezTo>
                  <a:cubicBezTo>
                    <a:pt x="940384" y="1037976"/>
                    <a:pt x="1026411" y="1105309"/>
                    <a:pt x="1113707" y="1173549"/>
                  </a:cubicBezTo>
                  <a:cubicBezTo>
                    <a:pt x="1108625" y="1138521"/>
                    <a:pt x="1103907" y="1105490"/>
                    <a:pt x="1099007" y="1072459"/>
                  </a:cubicBezTo>
                  <a:cubicBezTo>
                    <a:pt x="1092654" y="1029628"/>
                    <a:pt x="1086121" y="986615"/>
                    <a:pt x="1079587" y="943783"/>
                  </a:cubicBezTo>
                  <a:cubicBezTo>
                    <a:pt x="1073779" y="905307"/>
                    <a:pt x="1068335" y="866831"/>
                    <a:pt x="1062346" y="828537"/>
                  </a:cubicBezTo>
                  <a:cubicBezTo>
                    <a:pt x="1061439" y="822639"/>
                    <a:pt x="1058898" y="819009"/>
                    <a:pt x="1055404" y="817761"/>
                  </a:cubicBezTo>
                  <a:close/>
                  <a:moveTo>
                    <a:pt x="576134" y="791513"/>
                  </a:moveTo>
                  <a:cubicBezTo>
                    <a:pt x="563067" y="921460"/>
                    <a:pt x="550181" y="1049773"/>
                    <a:pt x="537114" y="1179357"/>
                  </a:cubicBezTo>
                  <a:cubicBezTo>
                    <a:pt x="539292" y="1178086"/>
                    <a:pt x="540199" y="1177723"/>
                    <a:pt x="540744" y="1177179"/>
                  </a:cubicBezTo>
                  <a:cubicBezTo>
                    <a:pt x="625863" y="1110391"/>
                    <a:pt x="710981" y="1043602"/>
                    <a:pt x="796100" y="976996"/>
                  </a:cubicBezTo>
                  <a:cubicBezTo>
                    <a:pt x="804449" y="970462"/>
                    <a:pt x="804449" y="969918"/>
                    <a:pt x="796100" y="963384"/>
                  </a:cubicBezTo>
                  <a:cubicBezTo>
                    <a:pt x="736934" y="916923"/>
                    <a:pt x="677587" y="870643"/>
                    <a:pt x="618240" y="824181"/>
                  </a:cubicBezTo>
                  <a:cubicBezTo>
                    <a:pt x="604628" y="813473"/>
                    <a:pt x="590835" y="802947"/>
                    <a:pt x="576134" y="791513"/>
                  </a:cubicBezTo>
                  <a:close/>
                  <a:moveTo>
                    <a:pt x="832035" y="779716"/>
                  </a:moveTo>
                  <a:cubicBezTo>
                    <a:pt x="832035" y="836160"/>
                    <a:pt x="832035" y="891151"/>
                    <a:pt x="832035" y="948865"/>
                  </a:cubicBezTo>
                  <a:lnTo>
                    <a:pt x="1031534" y="792496"/>
                  </a:lnTo>
                  <a:lnTo>
                    <a:pt x="1031242" y="791569"/>
                  </a:lnTo>
                  <a:lnTo>
                    <a:pt x="1035405" y="783570"/>
                  </a:lnTo>
                  <a:close/>
                  <a:moveTo>
                    <a:pt x="607714" y="775723"/>
                  </a:moveTo>
                  <a:cubicBezTo>
                    <a:pt x="607532" y="776449"/>
                    <a:pt x="607532" y="776994"/>
                    <a:pt x="607351" y="777720"/>
                  </a:cubicBezTo>
                  <a:cubicBezTo>
                    <a:pt x="671598" y="827993"/>
                    <a:pt x="735845" y="878265"/>
                    <a:pt x="800637" y="928901"/>
                  </a:cubicBezTo>
                  <a:cubicBezTo>
                    <a:pt x="800637" y="878810"/>
                    <a:pt x="800637" y="829626"/>
                    <a:pt x="800637" y="779353"/>
                  </a:cubicBezTo>
                  <a:cubicBezTo>
                    <a:pt x="735119" y="778083"/>
                    <a:pt x="671417" y="776812"/>
                    <a:pt x="607714" y="775723"/>
                  </a:cubicBezTo>
                  <a:close/>
                  <a:moveTo>
                    <a:pt x="796931" y="594770"/>
                  </a:moveTo>
                  <a:cubicBezTo>
                    <a:pt x="732637" y="645191"/>
                    <a:pt x="669686" y="694418"/>
                    <a:pt x="605840" y="744540"/>
                  </a:cubicBezTo>
                  <a:cubicBezTo>
                    <a:pt x="671029" y="744540"/>
                    <a:pt x="734576" y="744540"/>
                    <a:pt x="799169" y="744540"/>
                  </a:cubicBezTo>
                  <a:cubicBezTo>
                    <a:pt x="798423" y="694866"/>
                    <a:pt x="797677" y="645489"/>
                    <a:pt x="796931" y="594770"/>
                  </a:cubicBezTo>
                  <a:close/>
                  <a:moveTo>
                    <a:pt x="821693" y="581046"/>
                  </a:moveTo>
                  <a:cubicBezTo>
                    <a:pt x="822588" y="636538"/>
                    <a:pt x="823483" y="690540"/>
                    <a:pt x="824378" y="744391"/>
                  </a:cubicBezTo>
                  <a:cubicBezTo>
                    <a:pt x="893297" y="744391"/>
                    <a:pt x="961320" y="744391"/>
                    <a:pt x="1030536" y="744391"/>
                  </a:cubicBezTo>
                  <a:cubicBezTo>
                    <a:pt x="960574" y="689645"/>
                    <a:pt x="891656" y="635793"/>
                    <a:pt x="821693" y="581046"/>
                  </a:cubicBezTo>
                  <a:close/>
                  <a:moveTo>
                    <a:pt x="1004245" y="437486"/>
                  </a:moveTo>
                  <a:cubicBezTo>
                    <a:pt x="1001373" y="436461"/>
                    <a:pt x="997719" y="437393"/>
                    <a:pt x="993840" y="440376"/>
                  </a:cubicBezTo>
                  <a:cubicBezTo>
                    <a:pt x="978027" y="452757"/>
                    <a:pt x="962215" y="465139"/>
                    <a:pt x="946402" y="477520"/>
                  </a:cubicBezTo>
                  <a:cubicBezTo>
                    <a:pt x="910601" y="505714"/>
                    <a:pt x="874799" y="533758"/>
                    <a:pt x="838102" y="562549"/>
                  </a:cubicBezTo>
                  <a:cubicBezTo>
                    <a:pt x="909705" y="618489"/>
                    <a:pt x="980414" y="673832"/>
                    <a:pt x="1052166" y="729921"/>
                  </a:cubicBezTo>
                  <a:cubicBezTo>
                    <a:pt x="1047989" y="701130"/>
                    <a:pt x="1044111" y="673981"/>
                    <a:pt x="1040084" y="646831"/>
                  </a:cubicBezTo>
                  <a:cubicBezTo>
                    <a:pt x="1034862" y="611627"/>
                    <a:pt x="1029492" y="576273"/>
                    <a:pt x="1024122" y="541068"/>
                  </a:cubicBezTo>
                  <a:cubicBezTo>
                    <a:pt x="1019348" y="509443"/>
                    <a:pt x="1014873" y="477818"/>
                    <a:pt x="1009951" y="446343"/>
                  </a:cubicBezTo>
                  <a:cubicBezTo>
                    <a:pt x="1009205" y="441495"/>
                    <a:pt x="1007117" y="438511"/>
                    <a:pt x="1004245" y="437486"/>
                  </a:cubicBezTo>
                  <a:close/>
                  <a:moveTo>
                    <a:pt x="610315" y="415911"/>
                  </a:moveTo>
                  <a:cubicBezTo>
                    <a:pt x="599575" y="522720"/>
                    <a:pt x="588983" y="628185"/>
                    <a:pt x="578243" y="734695"/>
                  </a:cubicBezTo>
                  <a:cubicBezTo>
                    <a:pt x="580033" y="733650"/>
                    <a:pt x="580778" y="733352"/>
                    <a:pt x="581226" y="732905"/>
                  </a:cubicBezTo>
                  <a:cubicBezTo>
                    <a:pt x="651189" y="678009"/>
                    <a:pt x="721151" y="623113"/>
                    <a:pt x="791113" y="568367"/>
                  </a:cubicBezTo>
                  <a:cubicBezTo>
                    <a:pt x="797975" y="562996"/>
                    <a:pt x="797975" y="562549"/>
                    <a:pt x="791113" y="557179"/>
                  </a:cubicBezTo>
                  <a:cubicBezTo>
                    <a:pt x="742482" y="518991"/>
                    <a:pt x="693703" y="480951"/>
                    <a:pt x="644923" y="442763"/>
                  </a:cubicBezTo>
                  <a:cubicBezTo>
                    <a:pt x="633735" y="433961"/>
                    <a:pt x="622398" y="425309"/>
                    <a:pt x="610315" y="415911"/>
                  </a:cubicBezTo>
                  <a:close/>
                  <a:moveTo>
                    <a:pt x="1030322" y="412680"/>
                  </a:moveTo>
                  <a:lnTo>
                    <a:pt x="1030686" y="414569"/>
                  </a:lnTo>
                  <a:cubicBezTo>
                    <a:pt x="1037100" y="460216"/>
                    <a:pt x="1044111" y="505714"/>
                    <a:pt x="1050973" y="551361"/>
                  </a:cubicBezTo>
                  <a:cubicBezTo>
                    <a:pt x="1056790" y="589847"/>
                    <a:pt x="1062608" y="628335"/>
                    <a:pt x="1068427" y="666821"/>
                  </a:cubicBezTo>
                  <a:cubicBezTo>
                    <a:pt x="1072006" y="691136"/>
                    <a:pt x="1075736" y="715302"/>
                    <a:pt x="1079316" y="739618"/>
                  </a:cubicBezTo>
                  <a:cubicBezTo>
                    <a:pt x="1079465" y="740811"/>
                    <a:pt x="1079167" y="742900"/>
                    <a:pt x="1079763" y="743198"/>
                  </a:cubicBezTo>
                  <a:lnTo>
                    <a:pt x="1080791" y="744748"/>
                  </a:lnTo>
                  <a:lnTo>
                    <a:pt x="1476534" y="412680"/>
                  </a:lnTo>
                  <a:close/>
                  <a:moveTo>
                    <a:pt x="820649" y="412680"/>
                  </a:moveTo>
                  <a:lnTo>
                    <a:pt x="820649" y="545245"/>
                  </a:lnTo>
                  <a:lnTo>
                    <a:pt x="989779" y="412680"/>
                  </a:lnTo>
                  <a:close/>
                  <a:moveTo>
                    <a:pt x="646336" y="412680"/>
                  </a:moveTo>
                  <a:lnTo>
                    <a:pt x="794842" y="528836"/>
                  </a:lnTo>
                  <a:lnTo>
                    <a:pt x="794842" y="412680"/>
                  </a:lnTo>
                  <a:close/>
                  <a:moveTo>
                    <a:pt x="171855" y="412680"/>
                  </a:moveTo>
                  <a:lnTo>
                    <a:pt x="553095" y="732578"/>
                  </a:lnTo>
                  <a:lnTo>
                    <a:pt x="562729" y="639075"/>
                  </a:lnTo>
                  <a:cubicBezTo>
                    <a:pt x="565414" y="612671"/>
                    <a:pt x="567950" y="586267"/>
                    <a:pt x="570635" y="559864"/>
                  </a:cubicBezTo>
                  <a:cubicBezTo>
                    <a:pt x="573917" y="527344"/>
                    <a:pt x="577348" y="494675"/>
                    <a:pt x="580630" y="462155"/>
                  </a:cubicBezTo>
                  <a:lnTo>
                    <a:pt x="585568" y="412680"/>
                  </a:lnTo>
                  <a:close/>
                  <a:moveTo>
                    <a:pt x="789920" y="135167"/>
                  </a:moveTo>
                  <a:cubicBezTo>
                    <a:pt x="736814" y="215721"/>
                    <a:pt x="683708" y="296274"/>
                    <a:pt x="630156" y="377723"/>
                  </a:cubicBezTo>
                  <a:cubicBezTo>
                    <a:pt x="685648" y="378767"/>
                    <a:pt x="739798" y="379662"/>
                    <a:pt x="794395" y="380706"/>
                  </a:cubicBezTo>
                  <a:cubicBezTo>
                    <a:pt x="793350" y="298512"/>
                    <a:pt x="792455" y="217063"/>
                    <a:pt x="791411" y="135764"/>
                  </a:cubicBezTo>
                  <a:cubicBezTo>
                    <a:pt x="790964" y="135615"/>
                    <a:pt x="790368" y="135466"/>
                    <a:pt x="789920" y="135167"/>
                  </a:cubicBezTo>
                  <a:close/>
                  <a:moveTo>
                    <a:pt x="818262" y="127261"/>
                  </a:moveTo>
                  <a:cubicBezTo>
                    <a:pt x="817666" y="127411"/>
                    <a:pt x="817069" y="127411"/>
                    <a:pt x="816622" y="127559"/>
                  </a:cubicBezTo>
                  <a:cubicBezTo>
                    <a:pt x="817517" y="211842"/>
                    <a:pt x="818561" y="296126"/>
                    <a:pt x="819456" y="381303"/>
                  </a:cubicBezTo>
                  <a:cubicBezTo>
                    <a:pt x="876291" y="382198"/>
                    <a:pt x="932231" y="383243"/>
                    <a:pt x="989513" y="384138"/>
                  </a:cubicBezTo>
                  <a:cubicBezTo>
                    <a:pt x="931634" y="297319"/>
                    <a:pt x="874948" y="212290"/>
                    <a:pt x="818262" y="127261"/>
                  </a:cubicBezTo>
                  <a:close/>
                  <a:moveTo>
                    <a:pt x="762323" y="118161"/>
                  </a:moveTo>
                  <a:cubicBezTo>
                    <a:pt x="727715" y="118460"/>
                    <a:pt x="693256" y="118609"/>
                    <a:pt x="658647" y="118908"/>
                  </a:cubicBezTo>
                  <a:cubicBezTo>
                    <a:pt x="652979" y="118908"/>
                    <a:pt x="645520" y="117267"/>
                    <a:pt x="642089" y="120101"/>
                  </a:cubicBezTo>
                  <a:cubicBezTo>
                    <a:pt x="638807" y="122786"/>
                    <a:pt x="639702" y="130543"/>
                    <a:pt x="638807" y="135914"/>
                  </a:cubicBezTo>
                  <a:cubicBezTo>
                    <a:pt x="638807" y="136212"/>
                    <a:pt x="638658" y="136361"/>
                    <a:pt x="638658" y="136659"/>
                  </a:cubicBezTo>
                  <a:cubicBezTo>
                    <a:pt x="635376" y="168732"/>
                    <a:pt x="632094" y="200804"/>
                    <a:pt x="628812" y="232876"/>
                  </a:cubicBezTo>
                  <a:cubicBezTo>
                    <a:pt x="625978" y="260772"/>
                    <a:pt x="623144" y="288666"/>
                    <a:pt x="620310" y="316562"/>
                  </a:cubicBezTo>
                  <a:cubicBezTo>
                    <a:pt x="619116" y="327899"/>
                    <a:pt x="618221" y="339236"/>
                    <a:pt x="617028" y="350424"/>
                  </a:cubicBezTo>
                  <a:cubicBezTo>
                    <a:pt x="617475" y="350574"/>
                    <a:pt x="617923" y="350574"/>
                    <a:pt x="618371" y="350723"/>
                  </a:cubicBezTo>
                  <a:cubicBezTo>
                    <a:pt x="669239" y="273749"/>
                    <a:pt x="719957" y="196627"/>
                    <a:pt x="771720" y="118161"/>
                  </a:cubicBezTo>
                  <a:cubicBezTo>
                    <a:pt x="767544" y="118161"/>
                    <a:pt x="765007" y="118161"/>
                    <a:pt x="762323" y="118161"/>
                  </a:cubicBezTo>
                  <a:close/>
                  <a:moveTo>
                    <a:pt x="954457" y="116819"/>
                  </a:moveTo>
                  <a:cubicBezTo>
                    <a:pt x="931932" y="117117"/>
                    <a:pt x="909258" y="117267"/>
                    <a:pt x="886733" y="117416"/>
                  </a:cubicBezTo>
                  <a:cubicBezTo>
                    <a:pt x="872264" y="117416"/>
                    <a:pt x="857644" y="117416"/>
                    <a:pt x="841384" y="117416"/>
                  </a:cubicBezTo>
                  <a:cubicBezTo>
                    <a:pt x="892700" y="194688"/>
                    <a:pt x="943121" y="270170"/>
                    <a:pt x="993392" y="345800"/>
                  </a:cubicBezTo>
                  <a:cubicBezTo>
                    <a:pt x="993840" y="345651"/>
                    <a:pt x="994138" y="345502"/>
                    <a:pt x="994585" y="345352"/>
                  </a:cubicBezTo>
                  <a:cubicBezTo>
                    <a:pt x="992945" y="332971"/>
                    <a:pt x="991303" y="320590"/>
                    <a:pt x="989513" y="308208"/>
                  </a:cubicBezTo>
                  <a:cubicBezTo>
                    <a:pt x="980265" y="246600"/>
                    <a:pt x="970867" y="184842"/>
                    <a:pt x="961767" y="123233"/>
                  </a:cubicBezTo>
                  <a:cubicBezTo>
                    <a:pt x="961021" y="118013"/>
                    <a:pt x="959231" y="116819"/>
                    <a:pt x="954457" y="116819"/>
                  </a:cubicBezTo>
                  <a:close/>
                  <a:moveTo>
                    <a:pt x="686185" y="0"/>
                  </a:moveTo>
                  <a:lnTo>
                    <a:pt x="934104" y="0"/>
                  </a:lnTo>
                  <a:cubicBezTo>
                    <a:pt x="954339" y="0"/>
                    <a:pt x="970742" y="16403"/>
                    <a:pt x="970742" y="36638"/>
                  </a:cubicBezTo>
                  <a:lnTo>
                    <a:pt x="961098" y="59922"/>
                  </a:lnTo>
                  <a:lnTo>
                    <a:pt x="1051055" y="59922"/>
                  </a:lnTo>
                  <a:cubicBezTo>
                    <a:pt x="1063680" y="59922"/>
                    <a:pt x="1073915" y="70157"/>
                    <a:pt x="1073915" y="82782"/>
                  </a:cubicBezTo>
                  <a:lnTo>
                    <a:pt x="1073914" y="82782"/>
                  </a:lnTo>
                  <a:cubicBezTo>
                    <a:pt x="1073914" y="95407"/>
                    <a:pt x="1063679" y="105642"/>
                    <a:pt x="1051054" y="105642"/>
                  </a:cubicBezTo>
                  <a:lnTo>
                    <a:pt x="984543" y="105642"/>
                  </a:lnTo>
                  <a:lnTo>
                    <a:pt x="1025912" y="382944"/>
                  </a:lnTo>
                  <a:cubicBezTo>
                    <a:pt x="1027254" y="382795"/>
                    <a:pt x="1028447" y="382646"/>
                    <a:pt x="1029492" y="382348"/>
                  </a:cubicBezTo>
                  <a:cubicBezTo>
                    <a:pt x="1029492" y="382944"/>
                    <a:pt x="1029791" y="383541"/>
                    <a:pt x="1029641" y="383839"/>
                  </a:cubicBezTo>
                  <a:lnTo>
                    <a:pt x="1029470" y="385248"/>
                  </a:lnTo>
                  <a:lnTo>
                    <a:pt x="1157032" y="385248"/>
                  </a:lnTo>
                  <a:lnTo>
                    <a:pt x="1157032" y="310832"/>
                  </a:lnTo>
                  <a:lnTo>
                    <a:pt x="1126536" y="310832"/>
                  </a:lnTo>
                  <a:cubicBezTo>
                    <a:pt x="1121486" y="310832"/>
                    <a:pt x="1117392" y="306738"/>
                    <a:pt x="1117392" y="301688"/>
                  </a:cubicBezTo>
                  <a:cubicBezTo>
                    <a:pt x="1117392" y="296638"/>
                    <a:pt x="1121486" y="292544"/>
                    <a:pt x="1126536" y="292544"/>
                  </a:cubicBezTo>
                  <a:lnTo>
                    <a:pt x="1157032" y="292544"/>
                  </a:lnTo>
                  <a:lnTo>
                    <a:pt x="1157032" y="282034"/>
                  </a:lnTo>
                  <a:lnTo>
                    <a:pt x="1126536" y="282034"/>
                  </a:lnTo>
                  <a:cubicBezTo>
                    <a:pt x="1121486" y="282034"/>
                    <a:pt x="1117392" y="277940"/>
                    <a:pt x="1117392" y="272890"/>
                  </a:cubicBezTo>
                  <a:cubicBezTo>
                    <a:pt x="1117392" y="267840"/>
                    <a:pt x="1121486" y="263746"/>
                    <a:pt x="1126536" y="263746"/>
                  </a:cubicBezTo>
                  <a:lnTo>
                    <a:pt x="1157032" y="263746"/>
                  </a:lnTo>
                  <a:lnTo>
                    <a:pt x="1157032" y="253236"/>
                  </a:lnTo>
                  <a:lnTo>
                    <a:pt x="1126536" y="253236"/>
                  </a:lnTo>
                  <a:cubicBezTo>
                    <a:pt x="1121486" y="253236"/>
                    <a:pt x="1117392" y="249142"/>
                    <a:pt x="1117392" y="244092"/>
                  </a:cubicBezTo>
                  <a:cubicBezTo>
                    <a:pt x="1117392" y="239042"/>
                    <a:pt x="1121486" y="234948"/>
                    <a:pt x="1126536" y="234948"/>
                  </a:cubicBezTo>
                  <a:lnTo>
                    <a:pt x="1157032" y="234948"/>
                  </a:lnTo>
                  <a:lnTo>
                    <a:pt x="1157032" y="219866"/>
                  </a:lnTo>
                  <a:cubicBezTo>
                    <a:pt x="1157032" y="212291"/>
                    <a:pt x="1163173" y="206150"/>
                    <a:pt x="1170748" y="206150"/>
                  </a:cubicBezTo>
                  <a:cubicBezTo>
                    <a:pt x="1178323" y="206150"/>
                    <a:pt x="1184464" y="212291"/>
                    <a:pt x="1184464" y="219866"/>
                  </a:cubicBezTo>
                  <a:lnTo>
                    <a:pt x="1184464" y="234948"/>
                  </a:lnTo>
                  <a:lnTo>
                    <a:pt x="1210556" y="234948"/>
                  </a:lnTo>
                  <a:cubicBezTo>
                    <a:pt x="1215606" y="234948"/>
                    <a:pt x="1219700" y="239042"/>
                    <a:pt x="1219700" y="244092"/>
                  </a:cubicBezTo>
                  <a:cubicBezTo>
                    <a:pt x="1219700" y="249142"/>
                    <a:pt x="1215606" y="253236"/>
                    <a:pt x="1210556" y="253236"/>
                  </a:cubicBezTo>
                  <a:lnTo>
                    <a:pt x="1184464" y="253236"/>
                  </a:lnTo>
                  <a:lnTo>
                    <a:pt x="1184464" y="263746"/>
                  </a:lnTo>
                  <a:lnTo>
                    <a:pt x="1210556" y="263746"/>
                  </a:lnTo>
                  <a:cubicBezTo>
                    <a:pt x="1215606" y="263746"/>
                    <a:pt x="1219700" y="267840"/>
                    <a:pt x="1219700" y="272890"/>
                  </a:cubicBezTo>
                  <a:cubicBezTo>
                    <a:pt x="1219700" y="277940"/>
                    <a:pt x="1215606" y="282034"/>
                    <a:pt x="1210556" y="282034"/>
                  </a:cubicBezTo>
                  <a:lnTo>
                    <a:pt x="1184464" y="282034"/>
                  </a:lnTo>
                  <a:lnTo>
                    <a:pt x="1184464" y="292544"/>
                  </a:lnTo>
                  <a:lnTo>
                    <a:pt x="1210556" y="292544"/>
                  </a:lnTo>
                  <a:cubicBezTo>
                    <a:pt x="1215606" y="292544"/>
                    <a:pt x="1219700" y="296638"/>
                    <a:pt x="1219700" y="301688"/>
                  </a:cubicBezTo>
                  <a:cubicBezTo>
                    <a:pt x="1219700" y="306738"/>
                    <a:pt x="1215606" y="310832"/>
                    <a:pt x="1210556" y="310832"/>
                  </a:cubicBezTo>
                  <a:lnTo>
                    <a:pt x="1184464" y="310832"/>
                  </a:lnTo>
                  <a:lnTo>
                    <a:pt x="1184464" y="385248"/>
                  </a:lnTo>
                  <a:lnTo>
                    <a:pt x="1315794" y="385248"/>
                  </a:lnTo>
                  <a:lnTo>
                    <a:pt x="1315794" y="310832"/>
                  </a:lnTo>
                  <a:lnTo>
                    <a:pt x="1286537" y="310832"/>
                  </a:lnTo>
                  <a:cubicBezTo>
                    <a:pt x="1281487" y="310832"/>
                    <a:pt x="1277393" y="306738"/>
                    <a:pt x="1277393" y="301688"/>
                  </a:cubicBezTo>
                  <a:cubicBezTo>
                    <a:pt x="1277393" y="296638"/>
                    <a:pt x="1281487" y="292544"/>
                    <a:pt x="1286537" y="292544"/>
                  </a:cubicBezTo>
                  <a:lnTo>
                    <a:pt x="1315794" y="292544"/>
                  </a:lnTo>
                  <a:lnTo>
                    <a:pt x="1315794" y="282034"/>
                  </a:lnTo>
                  <a:lnTo>
                    <a:pt x="1286537" y="282034"/>
                  </a:lnTo>
                  <a:cubicBezTo>
                    <a:pt x="1281487" y="282034"/>
                    <a:pt x="1277393" y="277940"/>
                    <a:pt x="1277393" y="272890"/>
                  </a:cubicBezTo>
                  <a:cubicBezTo>
                    <a:pt x="1277393" y="267840"/>
                    <a:pt x="1281487" y="263746"/>
                    <a:pt x="1286537" y="263746"/>
                  </a:cubicBezTo>
                  <a:lnTo>
                    <a:pt x="1315794" y="263746"/>
                  </a:lnTo>
                  <a:lnTo>
                    <a:pt x="1315794" y="253236"/>
                  </a:lnTo>
                  <a:lnTo>
                    <a:pt x="1286537" y="253236"/>
                  </a:lnTo>
                  <a:cubicBezTo>
                    <a:pt x="1281487" y="253236"/>
                    <a:pt x="1277393" y="249142"/>
                    <a:pt x="1277393" y="244092"/>
                  </a:cubicBezTo>
                  <a:cubicBezTo>
                    <a:pt x="1277393" y="239042"/>
                    <a:pt x="1281487" y="234948"/>
                    <a:pt x="1286537" y="234948"/>
                  </a:cubicBezTo>
                  <a:lnTo>
                    <a:pt x="1315794" y="234948"/>
                  </a:lnTo>
                  <a:lnTo>
                    <a:pt x="1315794" y="219866"/>
                  </a:lnTo>
                  <a:cubicBezTo>
                    <a:pt x="1315794" y="212291"/>
                    <a:pt x="1321935" y="206150"/>
                    <a:pt x="1329510" y="206150"/>
                  </a:cubicBezTo>
                  <a:cubicBezTo>
                    <a:pt x="1337085" y="206150"/>
                    <a:pt x="1343226" y="212291"/>
                    <a:pt x="1343226" y="219866"/>
                  </a:cubicBezTo>
                  <a:lnTo>
                    <a:pt x="1343226" y="234948"/>
                  </a:lnTo>
                  <a:lnTo>
                    <a:pt x="1370557" y="234948"/>
                  </a:lnTo>
                  <a:cubicBezTo>
                    <a:pt x="1375607" y="234948"/>
                    <a:pt x="1379701" y="239042"/>
                    <a:pt x="1379701" y="244092"/>
                  </a:cubicBezTo>
                  <a:cubicBezTo>
                    <a:pt x="1379701" y="249142"/>
                    <a:pt x="1375607" y="253236"/>
                    <a:pt x="1370557" y="253236"/>
                  </a:cubicBezTo>
                  <a:lnTo>
                    <a:pt x="1343226" y="253236"/>
                  </a:lnTo>
                  <a:lnTo>
                    <a:pt x="1343226" y="263746"/>
                  </a:lnTo>
                  <a:lnTo>
                    <a:pt x="1370557" y="263746"/>
                  </a:lnTo>
                  <a:cubicBezTo>
                    <a:pt x="1375607" y="263746"/>
                    <a:pt x="1379701" y="267840"/>
                    <a:pt x="1379701" y="272890"/>
                  </a:cubicBezTo>
                  <a:cubicBezTo>
                    <a:pt x="1379701" y="277940"/>
                    <a:pt x="1375607" y="282034"/>
                    <a:pt x="1370557" y="282034"/>
                  </a:cubicBezTo>
                  <a:lnTo>
                    <a:pt x="1343226" y="282034"/>
                  </a:lnTo>
                  <a:lnTo>
                    <a:pt x="1343226" y="292544"/>
                  </a:lnTo>
                  <a:lnTo>
                    <a:pt x="1370557" y="292544"/>
                  </a:lnTo>
                  <a:cubicBezTo>
                    <a:pt x="1375607" y="292544"/>
                    <a:pt x="1379701" y="296638"/>
                    <a:pt x="1379701" y="301688"/>
                  </a:cubicBezTo>
                  <a:cubicBezTo>
                    <a:pt x="1379701" y="306738"/>
                    <a:pt x="1375607" y="310832"/>
                    <a:pt x="1370557" y="310832"/>
                  </a:cubicBezTo>
                  <a:lnTo>
                    <a:pt x="1343226" y="310832"/>
                  </a:lnTo>
                  <a:lnTo>
                    <a:pt x="1343226" y="385248"/>
                  </a:lnTo>
                  <a:lnTo>
                    <a:pt x="1497488" y="385248"/>
                  </a:lnTo>
                  <a:lnTo>
                    <a:pt x="1505347" y="388503"/>
                  </a:lnTo>
                  <a:lnTo>
                    <a:pt x="1505405" y="388454"/>
                  </a:lnTo>
                  <a:cubicBezTo>
                    <a:pt x="1511207" y="383585"/>
                    <a:pt x="1519859" y="384342"/>
                    <a:pt x="1524728" y="390145"/>
                  </a:cubicBezTo>
                  <a:cubicBezTo>
                    <a:pt x="1529597" y="395948"/>
                    <a:pt x="1528840" y="404599"/>
                    <a:pt x="1523038" y="409469"/>
                  </a:cubicBezTo>
                  <a:lnTo>
                    <a:pt x="1085083" y="776956"/>
                  </a:lnTo>
                  <a:lnTo>
                    <a:pt x="1087573" y="789880"/>
                  </a:lnTo>
                  <a:cubicBezTo>
                    <a:pt x="1095377" y="845416"/>
                    <a:pt x="1103907" y="900770"/>
                    <a:pt x="1112255" y="956306"/>
                  </a:cubicBezTo>
                  <a:cubicBezTo>
                    <a:pt x="1119333" y="1003130"/>
                    <a:pt x="1126411" y="1049955"/>
                    <a:pt x="1133490" y="1096779"/>
                  </a:cubicBezTo>
                  <a:cubicBezTo>
                    <a:pt x="1137845" y="1126362"/>
                    <a:pt x="1142383" y="1155763"/>
                    <a:pt x="1146738" y="1185346"/>
                  </a:cubicBezTo>
                  <a:cubicBezTo>
                    <a:pt x="1146920" y="1186798"/>
                    <a:pt x="1146557" y="1189339"/>
                    <a:pt x="1147283" y="1189702"/>
                  </a:cubicBezTo>
                  <a:cubicBezTo>
                    <a:pt x="1160532" y="1195328"/>
                    <a:pt x="1152546" y="1206762"/>
                    <a:pt x="1153816" y="1215292"/>
                  </a:cubicBezTo>
                  <a:cubicBezTo>
                    <a:pt x="1155450" y="1226726"/>
                    <a:pt x="1154542" y="1238522"/>
                    <a:pt x="1156176" y="1249956"/>
                  </a:cubicBezTo>
                  <a:cubicBezTo>
                    <a:pt x="1167247" y="1325093"/>
                    <a:pt x="1178862" y="1400230"/>
                    <a:pt x="1190114" y="1475367"/>
                  </a:cubicBezTo>
                  <a:cubicBezTo>
                    <a:pt x="1199370" y="1536710"/>
                    <a:pt x="1208445" y="1598235"/>
                    <a:pt x="1217701" y="1659579"/>
                  </a:cubicBezTo>
                  <a:cubicBezTo>
                    <a:pt x="1218064" y="1661756"/>
                    <a:pt x="1220605" y="1663753"/>
                    <a:pt x="1221875" y="1665931"/>
                  </a:cubicBezTo>
                  <a:cubicBezTo>
                    <a:pt x="1222964" y="1667746"/>
                    <a:pt x="1224416" y="1669924"/>
                    <a:pt x="1224235" y="1671920"/>
                  </a:cubicBezTo>
                  <a:cubicBezTo>
                    <a:pt x="1221875" y="1709307"/>
                    <a:pt x="1230587" y="1745423"/>
                    <a:pt x="1235668" y="1781903"/>
                  </a:cubicBezTo>
                  <a:cubicBezTo>
                    <a:pt x="1242928" y="1833264"/>
                    <a:pt x="1251095" y="1884444"/>
                    <a:pt x="1258718" y="1935625"/>
                  </a:cubicBezTo>
                  <a:cubicBezTo>
                    <a:pt x="1266340" y="1986260"/>
                    <a:pt x="1273600" y="2037077"/>
                    <a:pt x="1281222" y="2087713"/>
                  </a:cubicBezTo>
                  <a:lnTo>
                    <a:pt x="1286826" y="2124229"/>
                  </a:lnTo>
                  <a:lnTo>
                    <a:pt x="1623061" y="2124229"/>
                  </a:lnTo>
                  <a:lnTo>
                    <a:pt x="1636122" y="2129640"/>
                  </a:lnTo>
                  <a:lnTo>
                    <a:pt x="1640572" y="2129637"/>
                  </a:lnTo>
                  <a:lnTo>
                    <a:pt x="1640572" y="2134176"/>
                  </a:lnTo>
                  <a:lnTo>
                    <a:pt x="1645921" y="2147089"/>
                  </a:lnTo>
                  <a:lnTo>
                    <a:pt x="1645920" y="2147089"/>
                  </a:lnTo>
                  <a:lnTo>
                    <a:pt x="1640572" y="2160000"/>
                  </a:lnTo>
                  <a:lnTo>
                    <a:pt x="1640572" y="2166683"/>
                  </a:lnTo>
                  <a:lnTo>
                    <a:pt x="1630945" y="2166683"/>
                  </a:lnTo>
                  <a:lnTo>
                    <a:pt x="1623060" y="2169949"/>
                  </a:lnTo>
                  <a:lnTo>
                    <a:pt x="22860" y="2169948"/>
                  </a:lnTo>
                  <a:lnTo>
                    <a:pt x="14978" y="2166683"/>
                  </a:lnTo>
                  <a:lnTo>
                    <a:pt x="5349" y="2166683"/>
                  </a:lnTo>
                  <a:lnTo>
                    <a:pt x="5349" y="2160002"/>
                  </a:lnTo>
                  <a:lnTo>
                    <a:pt x="0" y="2147089"/>
                  </a:lnTo>
                  <a:lnTo>
                    <a:pt x="6696" y="2130925"/>
                  </a:lnTo>
                  <a:cubicBezTo>
                    <a:pt x="10833" y="2126788"/>
                    <a:pt x="16548" y="2124229"/>
                    <a:pt x="22860" y="2124229"/>
                  </a:cubicBezTo>
                  <a:lnTo>
                    <a:pt x="410941" y="2124229"/>
                  </a:lnTo>
                  <a:lnTo>
                    <a:pt x="415334" y="2082631"/>
                  </a:lnTo>
                  <a:cubicBezTo>
                    <a:pt x="419509" y="2042159"/>
                    <a:pt x="423683" y="2001505"/>
                    <a:pt x="427676" y="1961033"/>
                  </a:cubicBezTo>
                  <a:cubicBezTo>
                    <a:pt x="430943" y="1928365"/>
                    <a:pt x="433846" y="1895515"/>
                    <a:pt x="437295" y="1862847"/>
                  </a:cubicBezTo>
                  <a:cubicBezTo>
                    <a:pt x="441287" y="1823827"/>
                    <a:pt x="445462" y="1784807"/>
                    <a:pt x="449455" y="1745786"/>
                  </a:cubicBezTo>
                  <a:cubicBezTo>
                    <a:pt x="450906" y="1732538"/>
                    <a:pt x="451995" y="1719289"/>
                    <a:pt x="453447" y="1706221"/>
                  </a:cubicBezTo>
                  <a:cubicBezTo>
                    <a:pt x="454173" y="1699688"/>
                    <a:pt x="454173" y="1693517"/>
                    <a:pt x="444554" y="1691158"/>
                  </a:cubicBezTo>
                  <a:cubicBezTo>
                    <a:pt x="461977" y="1681902"/>
                    <a:pt x="456896" y="1666112"/>
                    <a:pt x="458348" y="1653227"/>
                  </a:cubicBezTo>
                  <a:cubicBezTo>
                    <a:pt x="464700" y="1599869"/>
                    <a:pt x="469600" y="1546329"/>
                    <a:pt x="475045" y="1492971"/>
                  </a:cubicBezTo>
                  <a:cubicBezTo>
                    <a:pt x="479582" y="1447962"/>
                    <a:pt x="483756" y="1402771"/>
                    <a:pt x="488112" y="1357761"/>
                  </a:cubicBezTo>
                  <a:cubicBezTo>
                    <a:pt x="492286" y="1315656"/>
                    <a:pt x="496097" y="1273550"/>
                    <a:pt x="501179" y="1231626"/>
                  </a:cubicBezTo>
                  <a:cubicBezTo>
                    <a:pt x="502450" y="1222007"/>
                    <a:pt x="495190" y="1221099"/>
                    <a:pt x="490834" y="1215473"/>
                  </a:cubicBezTo>
                  <a:cubicBezTo>
                    <a:pt x="506805" y="1209484"/>
                    <a:pt x="504446" y="1195328"/>
                    <a:pt x="505898" y="1182805"/>
                  </a:cubicBezTo>
                  <a:cubicBezTo>
                    <a:pt x="510072" y="1142877"/>
                    <a:pt x="514065" y="1102950"/>
                    <a:pt x="518239" y="1063022"/>
                  </a:cubicBezTo>
                  <a:cubicBezTo>
                    <a:pt x="521506" y="1030898"/>
                    <a:pt x="524591" y="998774"/>
                    <a:pt x="527858" y="966651"/>
                  </a:cubicBezTo>
                  <a:cubicBezTo>
                    <a:pt x="531851" y="927086"/>
                    <a:pt x="536025" y="887340"/>
                    <a:pt x="540018" y="847775"/>
                  </a:cubicBezTo>
                  <a:lnTo>
                    <a:pt x="548341" y="764399"/>
                  </a:lnTo>
                  <a:lnTo>
                    <a:pt x="132037" y="415079"/>
                  </a:lnTo>
                  <a:lnTo>
                    <a:pt x="129621" y="410438"/>
                  </a:lnTo>
                  <a:lnTo>
                    <a:pt x="125334" y="408662"/>
                  </a:lnTo>
                  <a:cubicBezTo>
                    <a:pt x="122852" y="406180"/>
                    <a:pt x="121316" y="402751"/>
                    <a:pt x="121316" y="398964"/>
                  </a:cubicBezTo>
                  <a:cubicBezTo>
                    <a:pt x="121316" y="391389"/>
                    <a:pt x="127457" y="385248"/>
                    <a:pt x="135032" y="385248"/>
                  </a:cubicBezTo>
                  <a:lnTo>
                    <a:pt x="301963" y="385248"/>
                  </a:lnTo>
                  <a:lnTo>
                    <a:pt x="301963" y="319242"/>
                  </a:lnTo>
                  <a:lnTo>
                    <a:pt x="274367" y="319242"/>
                  </a:lnTo>
                  <a:cubicBezTo>
                    <a:pt x="269317" y="319242"/>
                    <a:pt x="265223" y="315148"/>
                    <a:pt x="265223" y="310098"/>
                  </a:cubicBezTo>
                  <a:cubicBezTo>
                    <a:pt x="265223" y="305048"/>
                    <a:pt x="269317" y="300954"/>
                    <a:pt x="274367" y="300954"/>
                  </a:cubicBezTo>
                  <a:lnTo>
                    <a:pt x="301963" y="300954"/>
                  </a:lnTo>
                  <a:lnTo>
                    <a:pt x="301963" y="290444"/>
                  </a:lnTo>
                  <a:lnTo>
                    <a:pt x="274367" y="290444"/>
                  </a:lnTo>
                  <a:cubicBezTo>
                    <a:pt x="269317" y="290444"/>
                    <a:pt x="265223" y="286350"/>
                    <a:pt x="265223" y="281300"/>
                  </a:cubicBezTo>
                  <a:cubicBezTo>
                    <a:pt x="265223" y="276250"/>
                    <a:pt x="269317" y="272156"/>
                    <a:pt x="274367" y="272156"/>
                  </a:cubicBezTo>
                  <a:lnTo>
                    <a:pt x="301963" y="272156"/>
                  </a:lnTo>
                  <a:lnTo>
                    <a:pt x="301963" y="261646"/>
                  </a:lnTo>
                  <a:lnTo>
                    <a:pt x="274367" y="261646"/>
                  </a:lnTo>
                  <a:cubicBezTo>
                    <a:pt x="269317" y="261646"/>
                    <a:pt x="265223" y="257552"/>
                    <a:pt x="265223" y="252502"/>
                  </a:cubicBezTo>
                  <a:cubicBezTo>
                    <a:pt x="265223" y="247452"/>
                    <a:pt x="269317" y="243358"/>
                    <a:pt x="274367" y="243358"/>
                  </a:cubicBezTo>
                  <a:lnTo>
                    <a:pt x="301963" y="243358"/>
                  </a:lnTo>
                  <a:lnTo>
                    <a:pt x="301963" y="219866"/>
                  </a:lnTo>
                  <a:cubicBezTo>
                    <a:pt x="301963" y="212291"/>
                    <a:pt x="308104" y="206150"/>
                    <a:pt x="315679" y="206150"/>
                  </a:cubicBezTo>
                  <a:cubicBezTo>
                    <a:pt x="323254" y="206150"/>
                    <a:pt x="329395" y="212291"/>
                    <a:pt x="329395" y="219866"/>
                  </a:cubicBezTo>
                  <a:lnTo>
                    <a:pt x="329395" y="243358"/>
                  </a:lnTo>
                  <a:lnTo>
                    <a:pt x="358387" y="243358"/>
                  </a:lnTo>
                  <a:cubicBezTo>
                    <a:pt x="363437" y="243358"/>
                    <a:pt x="367531" y="247452"/>
                    <a:pt x="367531" y="252502"/>
                  </a:cubicBezTo>
                  <a:cubicBezTo>
                    <a:pt x="367531" y="257552"/>
                    <a:pt x="363437" y="261646"/>
                    <a:pt x="358387" y="261646"/>
                  </a:cubicBezTo>
                  <a:lnTo>
                    <a:pt x="329395" y="261646"/>
                  </a:lnTo>
                  <a:lnTo>
                    <a:pt x="329395" y="272156"/>
                  </a:lnTo>
                  <a:lnTo>
                    <a:pt x="358387" y="272156"/>
                  </a:lnTo>
                  <a:cubicBezTo>
                    <a:pt x="363437" y="272156"/>
                    <a:pt x="367531" y="276250"/>
                    <a:pt x="367531" y="281300"/>
                  </a:cubicBezTo>
                  <a:cubicBezTo>
                    <a:pt x="367531" y="286350"/>
                    <a:pt x="363437" y="290444"/>
                    <a:pt x="358387" y="290444"/>
                  </a:cubicBezTo>
                  <a:lnTo>
                    <a:pt x="329395" y="290444"/>
                  </a:lnTo>
                  <a:lnTo>
                    <a:pt x="329395" y="300954"/>
                  </a:lnTo>
                  <a:lnTo>
                    <a:pt x="358387" y="300954"/>
                  </a:lnTo>
                  <a:cubicBezTo>
                    <a:pt x="363437" y="300954"/>
                    <a:pt x="367531" y="305048"/>
                    <a:pt x="367531" y="310098"/>
                  </a:cubicBezTo>
                  <a:cubicBezTo>
                    <a:pt x="367531" y="315148"/>
                    <a:pt x="363437" y="319242"/>
                    <a:pt x="358387" y="319242"/>
                  </a:cubicBezTo>
                  <a:lnTo>
                    <a:pt x="329395" y="319242"/>
                  </a:lnTo>
                  <a:lnTo>
                    <a:pt x="329395" y="385248"/>
                  </a:lnTo>
                  <a:lnTo>
                    <a:pt x="447531" y="385248"/>
                  </a:lnTo>
                  <a:lnTo>
                    <a:pt x="447531" y="315782"/>
                  </a:lnTo>
                  <a:lnTo>
                    <a:pt x="417009" y="315782"/>
                  </a:lnTo>
                  <a:cubicBezTo>
                    <a:pt x="411959" y="315782"/>
                    <a:pt x="407865" y="311688"/>
                    <a:pt x="407865" y="306638"/>
                  </a:cubicBezTo>
                  <a:cubicBezTo>
                    <a:pt x="407865" y="301588"/>
                    <a:pt x="411959" y="297494"/>
                    <a:pt x="417009" y="297494"/>
                  </a:cubicBezTo>
                  <a:lnTo>
                    <a:pt x="447531" y="297494"/>
                  </a:lnTo>
                  <a:lnTo>
                    <a:pt x="447531" y="286984"/>
                  </a:lnTo>
                  <a:lnTo>
                    <a:pt x="417009" y="286984"/>
                  </a:lnTo>
                  <a:cubicBezTo>
                    <a:pt x="411959" y="286984"/>
                    <a:pt x="407865" y="282890"/>
                    <a:pt x="407865" y="277840"/>
                  </a:cubicBezTo>
                  <a:cubicBezTo>
                    <a:pt x="407865" y="272790"/>
                    <a:pt x="411959" y="268696"/>
                    <a:pt x="417009" y="268696"/>
                  </a:cubicBezTo>
                  <a:lnTo>
                    <a:pt x="447531" y="268696"/>
                  </a:lnTo>
                  <a:lnTo>
                    <a:pt x="447531" y="258186"/>
                  </a:lnTo>
                  <a:lnTo>
                    <a:pt x="417009" y="258186"/>
                  </a:lnTo>
                  <a:cubicBezTo>
                    <a:pt x="411959" y="258186"/>
                    <a:pt x="407865" y="254092"/>
                    <a:pt x="407865" y="249042"/>
                  </a:cubicBezTo>
                  <a:cubicBezTo>
                    <a:pt x="407865" y="243992"/>
                    <a:pt x="411959" y="239898"/>
                    <a:pt x="417009" y="239898"/>
                  </a:cubicBezTo>
                  <a:lnTo>
                    <a:pt x="447531" y="239898"/>
                  </a:lnTo>
                  <a:lnTo>
                    <a:pt x="447531" y="219866"/>
                  </a:lnTo>
                  <a:cubicBezTo>
                    <a:pt x="447531" y="212291"/>
                    <a:pt x="453672" y="206150"/>
                    <a:pt x="461247" y="206150"/>
                  </a:cubicBezTo>
                  <a:cubicBezTo>
                    <a:pt x="468822" y="206150"/>
                    <a:pt x="474963" y="212291"/>
                    <a:pt x="474963" y="219866"/>
                  </a:cubicBezTo>
                  <a:lnTo>
                    <a:pt x="474963" y="239898"/>
                  </a:lnTo>
                  <a:lnTo>
                    <a:pt x="501029" y="239898"/>
                  </a:lnTo>
                  <a:cubicBezTo>
                    <a:pt x="506079" y="239898"/>
                    <a:pt x="510173" y="243992"/>
                    <a:pt x="510173" y="249042"/>
                  </a:cubicBezTo>
                  <a:cubicBezTo>
                    <a:pt x="510173" y="254092"/>
                    <a:pt x="506079" y="258186"/>
                    <a:pt x="501029" y="258186"/>
                  </a:cubicBezTo>
                  <a:lnTo>
                    <a:pt x="474963" y="258186"/>
                  </a:lnTo>
                  <a:lnTo>
                    <a:pt x="474963" y="268696"/>
                  </a:lnTo>
                  <a:lnTo>
                    <a:pt x="501029" y="268696"/>
                  </a:lnTo>
                  <a:cubicBezTo>
                    <a:pt x="506079" y="268696"/>
                    <a:pt x="510173" y="272790"/>
                    <a:pt x="510173" y="277840"/>
                  </a:cubicBezTo>
                  <a:cubicBezTo>
                    <a:pt x="510173" y="282890"/>
                    <a:pt x="506079" y="286984"/>
                    <a:pt x="501029" y="286984"/>
                  </a:cubicBezTo>
                  <a:lnTo>
                    <a:pt x="474963" y="286984"/>
                  </a:lnTo>
                  <a:lnTo>
                    <a:pt x="474963" y="297494"/>
                  </a:lnTo>
                  <a:lnTo>
                    <a:pt x="501029" y="297494"/>
                  </a:lnTo>
                  <a:cubicBezTo>
                    <a:pt x="506079" y="297494"/>
                    <a:pt x="510173" y="301588"/>
                    <a:pt x="510173" y="306638"/>
                  </a:cubicBezTo>
                  <a:cubicBezTo>
                    <a:pt x="510173" y="311688"/>
                    <a:pt x="506079" y="315782"/>
                    <a:pt x="501029" y="315782"/>
                  </a:cubicBezTo>
                  <a:lnTo>
                    <a:pt x="474963" y="315782"/>
                  </a:lnTo>
                  <a:lnTo>
                    <a:pt x="474963" y="385248"/>
                  </a:lnTo>
                  <a:lnTo>
                    <a:pt x="588306" y="385248"/>
                  </a:lnTo>
                  <a:lnTo>
                    <a:pt x="588536" y="382944"/>
                  </a:lnTo>
                  <a:cubicBezTo>
                    <a:pt x="591818" y="350126"/>
                    <a:pt x="595397" y="317308"/>
                    <a:pt x="598679" y="284490"/>
                  </a:cubicBezTo>
                  <a:cubicBezTo>
                    <a:pt x="601365" y="258385"/>
                    <a:pt x="603752" y="232130"/>
                    <a:pt x="606437" y="206025"/>
                  </a:cubicBezTo>
                  <a:cubicBezTo>
                    <a:pt x="609718" y="173206"/>
                    <a:pt x="613150" y="140388"/>
                    <a:pt x="616580" y="107571"/>
                  </a:cubicBezTo>
                  <a:lnTo>
                    <a:pt x="616580" y="105641"/>
                  </a:lnTo>
                  <a:lnTo>
                    <a:pt x="569236" y="105641"/>
                  </a:lnTo>
                  <a:cubicBezTo>
                    <a:pt x="562924" y="105641"/>
                    <a:pt x="557209" y="103082"/>
                    <a:pt x="553072" y="98945"/>
                  </a:cubicBezTo>
                  <a:lnTo>
                    <a:pt x="546376" y="82781"/>
                  </a:lnTo>
                  <a:lnTo>
                    <a:pt x="553072" y="66617"/>
                  </a:lnTo>
                  <a:cubicBezTo>
                    <a:pt x="557209" y="62481"/>
                    <a:pt x="562924" y="59922"/>
                    <a:pt x="569236" y="59922"/>
                  </a:cubicBezTo>
                  <a:lnTo>
                    <a:pt x="659192" y="59922"/>
                  </a:lnTo>
                  <a:lnTo>
                    <a:pt x="649547" y="36638"/>
                  </a:lnTo>
                  <a:cubicBezTo>
                    <a:pt x="649547" y="16403"/>
                    <a:pt x="665950" y="0"/>
                    <a:pt x="6861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Freeform: Shape 26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398FF5F-2F67-408B-82B9-3E42E24B3EB4}"/>
                </a:ext>
              </a:extLst>
            </p:cNvPr>
            <p:cNvSpPr/>
            <p:nvPr/>
          </p:nvSpPr>
          <p:spPr>
            <a:xfrm>
              <a:off x="5175911" y="1999241"/>
              <a:ext cx="1469324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Freeform: Shape 27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CFD0E6E-BC73-4446-B0D1-EE2C6EC00EEA}"/>
                </a:ext>
              </a:extLst>
            </p:cNvPr>
            <p:cNvSpPr/>
            <p:nvPr/>
          </p:nvSpPr>
          <p:spPr>
            <a:xfrm>
              <a:off x="6632772" y="3259788"/>
              <a:ext cx="905673" cy="932988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Freeform: Shape 27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943B9D3-8475-4091-AE46-97E9A45741D6}"/>
                </a:ext>
              </a:extLst>
            </p:cNvPr>
            <p:cNvSpPr/>
            <p:nvPr/>
          </p:nvSpPr>
          <p:spPr>
            <a:xfrm>
              <a:off x="5379540" y="2024432"/>
              <a:ext cx="1414402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Freeform: Shape 27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D739A85C-8B6A-498E-8533-7A08FA028003}"/>
                </a:ext>
              </a:extLst>
            </p:cNvPr>
            <p:cNvSpPr/>
            <p:nvPr/>
          </p:nvSpPr>
          <p:spPr>
            <a:xfrm>
              <a:off x="6761047" y="3284876"/>
              <a:ext cx="824434" cy="91610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Freeform: Shape 27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7FDF06D-5634-4A04-9ADC-9FA5D6A7C814}"/>
                </a:ext>
              </a:extLst>
            </p:cNvPr>
            <p:cNvSpPr/>
            <p:nvPr/>
          </p:nvSpPr>
          <p:spPr>
            <a:xfrm>
              <a:off x="6418281" y="2024329"/>
              <a:ext cx="926940" cy="1292539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" name="Freeform: Shape 27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51CFBA38-BBC4-45D4-8227-4D3F264D9507}"/>
                </a:ext>
              </a:extLst>
            </p:cNvPr>
            <p:cNvSpPr/>
            <p:nvPr/>
          </p:nvSpPr>
          <p:spPr>
            <a:xfrm>
              <a:off x="6646499" y="2049522"/>
              <a:ext cx="783536" cy="1257502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27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E11B936-D055-4C8E-9523-407F5A83DF4A}"/>
                </a:ext>
              </a:extLst>
            </p:cNvPr>
            <p:cNvSpPr/>
            <p:nvPr/>
          </p:nvSpPr>
          <p:spPr>
            <a:xfrm>
              <a:off x="7301758" y="3281934"/>
              <a:ext cx="530925" cy="929410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27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AD26181D-7896-4DCC-9ED6-A75D61DA0C7D}"/>
                </a:ext>
              </a:extLst>
            </p:cNvPr>
            <p:cNvSpPr/>
            <p:nvPr/>
          </p:nvSpPr>
          <p:spPr>
            <a:xfrm>
              <a:off x="7430035" y="3307022"/>
              <a:ext cx="442115" cy="884114"/>
            </a:xfrm>
            <a:custGeom>
              <a:avLst/>
              <a:gdLst>
                <a:gd name="connsiteX0" fmla="*/ 0 w 619125"/>
                <a:gd name="connsiteY0" fmla="*/ 0 h 561975"/>
                <a:gd name="connsiteX1" fmla="*/ 590550 w 619125"/>
                <a:gd name="connsiteY1" fmla="*/ 561975 h 561975"/>
                <a:gd name="connsiteX2" fmla="*/ 619125 w 619125"/>
                <a:gd name="connsiteY2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  <a:gd name="connsiteX0" fmla="*/ 0 w 590550"/>
                <a:gd name="connsiteY0" fmla="*/ 0 h 561975"/>
                <a:gd name="connsiteX1" fmla="*/ 590550 w 590550"/>
                <a:gd name="connsiteY1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0550" h="561975">
                  <a:moveTo>
                    <a:pt x="0" y="0"/>
                  </a:moveTo>
                  <a:cubicBezTo>
                    <a:pt x="196850" y="330200"/>
                    <a:pt x="403225" y="498475"/>
                    <a:pt x="590550" y="561975"/>
                  </a:cubicBezTo>
                </a:path>
              </a:pathLst>
            </a:custGeom>
            <a:grp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18" name="Group 292">
            <a:extLst>
              <a:ext uri="{FF2B5EF4-FFF2-40B4-BE49-F238E27FC236}">
                <a16:creationId xmlns="" xmlns:a16="http://schemas.microsoft.com/office/drawing/2014/main" xmlns:lc="http://schemas.openxmlformats.org/drawingml/2006/lockedCanvas" id="{674DF3FF-4092-4F68-A048-1F5C6A07F961}"/>
              </a:ext>
            </a:extLst>
          </p:cNvPr>
          <p:cNvGrpSpPr/>
          <p:nvPr/>
        </p:nvGrpSpPr>
        <p:grpSpPr>
          <a:xfrm rot="19020586">
            <a:off x="9824499" y="406700"/>
            <a:ext cx="1716166" cy="1333913"/>
            <a:chOff x="5965315" y="2561066"/>
            <a:chExt cx="3777364" cy="2936009"/>
          </a:xfrm>
          <a:solidFill>
            <a:schemeClr val="accent6">
              <a:lumMod val="75000"/>
            </a:schemeClr>
          </a:solidFill>
        </p:grpSpPr>
        <p:grpSp>
          <p:nvGrpSpPr>
            <p:cNvPr id="19" name="Group 29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B0EA97A9-097C-4D24-8D47-6B9B4FD3745B}"/>
                </a:ext>
              </a:extLst>
            </p:cNvPr>
            <p:cNvGrpSpPr/>
            <p:nvPr/>
          </p:nvGrpSpPr>
          <p:grpSpPr>
            <a:xfrm rot="5200220" flipH="1">
              <a:off x="6483193" y="2237589"/>
              <a:ext cx="2741608" cy="3777364"/>
              <a:chOff x="10544040" y="571910"/>
              <a:chExt cx="1744339" cy="2403337"/>
            </a:xfrm>
            <a:grpFill/>
          </p:grpSpPr>
          <p:sp>
            <p:nvSpPr>
              <p:cNvPr id="23" name="Freeform: Shape 29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847D3BA-97CC-49FD-BD90-262DF6915E03}"/>
                  </a:ext>
                </a:extLst>
              </p:cNvPr>
              <p:cNvSpPr/>
              <p:nvPr/>
            </p:nvSpPr>
            <p:spPr>
              <a:xfrm>
                <a:off x="11216947" y="1624559"/>
                <a:ext cx="1067307" cy="384780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Freeform: Shape 29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64B3983-688E-4BD4-99A0-2E35307875A1}"/>
                  </a:ext>
                </a:extLst>
              </p:cNvPr>
              <p:cNvSpPr/>
              <p:nvPr/>
            </p:nvSpPr>
            <p:spPr>
              <a:xfrm>
                <a:off x="10544040" y="571910"/>
                <a:ext cx="1744339" cy="2403337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847236 w 1744338"/>
                  <a:gd name="connsiteY9" fmla="*/ 87206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080592 w 1744338"/>
                  <a:gd name="connsiteY35" fmla="*/ 1444300 h 2403337"/>
                  <a:gd name="connsiteX36" fmla="*/ 1167167 w 1744338"/>
                  <a:gd name="connsiteY36" fmla="*/ 1506140 h 2403337"/>
                  <a:gd name="connsiteX37" fmla="*/ 1182742 w 1744338"/>
                  <a:gd name="connsiteY37" fmla="*/ 1521715 h 2403337"/>
                  <a:gd name="connsiteX38" fmla="*/ 1168999 w 1744338"/>
                  <a:gd name="connsiteY38" fmla="*/ 1523547 h 2403337"/>
                  <a:gd name="connsiteX39" fmla="*/ 1074637 w 1744338"/>
                  <a:gd name="connsiteY39" fmla="*/ 1525837 h 2403337"/>
                  <a:gd name="connsiteX40" fmla="*/ 1049443 w 1744338"/>
                  <a:gd name="connsiteY40" fmla="*/ 1527211 h 2403337"/>
                  <a:gd name="connsiteX41" fmla="*/ 821323 w 1744338"/>
                  <a:gd name="connsiteY41" fmla="*/ 1527211 h 2403337"/>
                  <a:gd name="connsiteX42" fmla="*/ 529531 w 1744338"/>
                  <a:gd name="connsiteY42" fmla="*/ 1524005 h 2403337"/>
                  <a:gd name="connsiteX43" fmla="*/ 516247 w 1744338"/>
                  <a:gd name="connsiteY43" fmla="*/ 1523547 h 2403337"/>
                  <a:gd name="connsiteX44" fmla="*/ 485556 w 1744338"/>
                  <a:gd name="connsiteY44" fmla="*/ 1525837 h 2403337"/>
                  <a:gd name="connsiteX45" fmla="*/ 416387 w 1744338"/>
                  <a:gd name="connsiteY45" fmla="*/ 1542786 h 2403337"/>
                  <a:gd name="connsiteX46" fmla="*/ 404935 w 1744338"/>
                  <a:gd name="connsiteY46" fmla="*/ 1553322 h 2403337"/>
                  <a:gd name="connsiteX47" fmla="*/ 259727 w 1744338"/>
                  <a:gd name="connsiteY47" fmla="*/ 1858397 h 2403337"/>
                  <a:gd name="connsiteX48" fmla="*/ 272095 w 1744338"/>
                  <a:gd name="connsiteY48" fmla="*/ 1875346 h 2403337"/>
                  <a:gd name="connsiteX49" fmla="*/ 298663 w 1744338"/>
                  <a:gd name="connsiteY49" fmla="*/ 1876262 h 2403337"/>
                  <a:gd name="connsiteX50" fmla="*/ 301869 w 1744338"/>
                  <a:gd name="connsiteY50" fmla="*/ 1877636 h 2403337"/>
                  <a:gd name="connsiteX51" fmla="*/ 250107 w 1744338"/>
                  <a:gd name="connsiteY51" fmla="*/ 1914740 h 2403337"/>
                  <a:gd name="connsiteX52" fmla="*/ 238197 w 1744338"/>
                  <a:gd name="connsiteY52" fmla="*/ 1930773 h 2403337"/>
                  <a:gd name="connsiteX53" fmla="*/ 206590 w 1744338"/>
                  <a:gd name="connsiteY53" fmla="*/ 2211113 h 2403337"/>
                  <a:gd name="connsiteX54" fmla="*/ 207965 w 1744338"/>
                  <a:gd name="connsiteY54" fmla="*/ 2215235 h 2403337"/>
                  <a:gd name="connsiteX55" fmla="*/ 244610 w 1744338"/>
                  <a:gd name="connsiteY55" fmla="*/ 2193248 h 2403337"/>
                  <a:gd name="connsiteX56" fmla="*/ 213003 w 1744338"/>
                  <a:gd name="connsiteY56" fmla="*/ 2275243 h 2403337"/>
                  <a:gd name="connsiteX57" fmla="*/ 207049 w 1744338"/>
                  <a:gd name="connsiteY57" fmla="*/ 2310056 h 2403337"/>
                  <a:gd name="connsiteX58" fmla="*/ 208423 w 1744338"/>
                  <a:gd name="connsiteY58" fmla="*/ 2393425 h 2403337"/>
                  <a:gd name="connsiteX59" fmla="*/ 197887 w 1744338"/>
                  <a:gd name="connsiteY59" fmla="*/ 2402587 h 2403337"/>
                  <a:gd name="connsiteX60" fmla="*/ 162616 w 1744338"/>
                  <a:gd name="connsiteY60" fmla="*/ 2401670 h 2403337"/>
                  <a:gd name="connsiteX61" fmla="*/ 158493 w 1744338"/>
                  <a:gd name="connsiteY61" fmla="*/ 2398922 h 2403337"/>
                  <a:gd name="connsiteX62" fmla="*/ 155744 w 1744338"/>
                  <a:gd name="connsiteY62" fmla="*/ 2387470 h 2403337"/>
                  <a:gd name="connsiteX63" fmla="*/ 152538 w 1744338"/>
                  <a:gd name="connsiteY63" fmla="*/ 2183628 h 2403337"/>
                  <a:gd name="connsiteX64" fmla="*/ 208881 w 1744338"/>
                  <a:gd name="connsiteY64" fmla="*/ 1846946 h 2403337"/>
                  <a:gd name="connsiteX65" fmla="*/ 301411 w 1744338"/>
                  <a:gd name="connsiteY65" fmla="*/ 1630736 h 2403337"/>
                  <a:gd name="connsiteX66" fmla="*/ 305076 w 1744338"/>
                  <a:gd name="connsiteY66" fmla="*/ 1595006 h 2403337"/>
                  <a:gd name="connsiteX67" fmla="*/ 290876 w 1744338"/>
                  <a:gd name="connsiteY67" fmla="*/ 1528128 h 2403337"/>
                  <a:gd name="connsiteX68" fmla="*/ 278508 w 1744338"/>
                  <a:gd name="connsiteY68" fmla="*/ 1505224 h 2403337"/>
                  <a:gd name="connsiteX69" fmla="*/ 127802 w 1744338"/>
                  <a:gd name="connsiteY69" fmla="*/ 1332989 h 2403337"/>
                  <a:gd name="connsiteX70" fmla="*/ 65046 w 1744338"/>
                  <a:gd name="connsiteY70" fmla="*/ 1218013 h 2403337"/>
                  <a:gd name="connsiteX71" fmla="*/ 0 w 1744338"/>
                  <a:gd name="connsiteY71" fmla="*/ 870336 h 2403337"/>
                  <a:gd name="connsiteX72" fmla="*/ 149790 w 1744338"/>
                  <a:gd name="connsiteY72" fmla="*/ 418678 h 2403337"/>
                  <a:gd name="connsiteX73" fmla="*/ 161699 w 1744338"/>
                  <a:gd name="connsiteY73" fmla="*/ 410890 h 2403337"/>
                  <a:gd name="connsiteX74" fmla="*/ 178190 w 1744338"/>
                  <a:gd name="connsiteY74" fmla="*/ 534570 h 2403337"/>
                  <a:gd name="connsiteX75" fmla="*/ 259269 w 1744338"/>
                  <a:gd name="connsiteY75" fmla="*/ 1182741 h 2403337"/>
                  <a:gd name="connsiteX76" fmla="*/ 297289 w 1744338"/>
                  <a:gd name="connsiteY76" fmla="*/ 1486901 h 2403337"/>
                  <a:gd name="connsiteX77" fmla="*/ 301869 w 1744338"/>
                  <a:gd name="connsiteY77" fmla="*/ 1502476 h 2403337"/>
                  <a:gd name="connsiteX78" fmla="*/ 310573 w 1744338"/>
                  <a:gd name="connsiteY78" fmla="*/ 1532250 h 2403337"/>
                  <a:gd name="connsiteX79" fmla="*/ 322483 w 1744338"/>
                  <a:gd name="connsiteY79" fmla="*/ 1587677 h 2403337"/>
                  <a:gd name="connsiteX80" fmla="*/ 352715 w 1744338"/>
                  <a:gd name="connsiteY80" fmla="*/ 1536831 h 2403337"/>
                  <a:gd name="connsiteX81" fmla="*/ 534570 w 1744338"/>
                  <a:gd name="connsiteY81" fmla="*/ 1275272 h 2403337"/>
                  <a:gd name="connsiteX82" fmla="*/ 542815 w 1744338"/>
                  <a:gd name="connsiteY82" fmla="*/ 1234045 h 2403337"/>
                  <a:gd name="connsiteX83" fmla="*/ 523576 w 1744338"/>
                  <a:gd name="connsiteY83" fmla="*/ 1148386 h 2403337"/>
                  <a:gd name="connsiteX84" fmla="*/ 490595 w 1744338"/>
                  <a:gd name="connsiteY84" fmla="*/ 1080133 h 2403337"/>
                  <a:gd name="connsiteX85" fmla="*/ 450743 w 1744338"/>
                  <a:gd name="connsiteY85" fmla="*/ 1026539 h 2403337"/>
                  <a:gd name="connsiteX86" fmla="*/ 306450 w 1744338"/>
                  <a:gd name="connsiteY86" fmla="*/ 553809 h 2403337"/>
                  <a:gd name="connsiteX87" fmla="*/ 522660 w 1744338"/>
                  <a:gd name="connsiteY87" fmla="*/ 9161 h 2403337"/>
                  <a:gd name="connsiteX88" fmla="*/ 527699 w 1744338"/>
                  <a:gd name="connsiteY88" fmla="*/ 2290 h 2403337"/>
                  <a:gd name="connsiteX89" fmla="*/ 529989 w 1744338"/>
                  <a:gd name="connsiteY8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1049443 w 1744338"/>
                  <a:gd name="connsiteY39" fmla="*/ 1527211 h 2403337"/>
                  <a:gd name="connsiteX40" fmla="*/ 821323 w 1744338"/>
                  <a:gd name="connsiteY40" fmla="*/ 1527211 h 2403337"/>
                  <a:gd name="connsiteX41" fmla="*/ 529531 w 1744338"/>
                  <a:gd name="connsiteY41" fmla="*/ 1524005 h 2403337"/>
                  <a:gd name="connsiteX42" fmla="*/ 516247 w 1744338"/>
                  <a:gd name="connsiteY42" fmla="*/ 1523547 h 2403337"/>
                  <a:gd name="connsiteX43" fmla="*/ 485556 w 1744338"/>
                  <a:gd name="connsiteY43" fmla="*/ 1525837 h 2403337"/>
                  <a:gd name="connsiteX44" fmla="*/ 416387 w 1744338"/>
                  <a:gd name="connsiteY44" fmla="*/ 1542786 h 2403337"/>
                  <a:gd name="connsiteX45" fmla="*/ 404935 w 1744338"/>
                  <a:gd name="connsiteY45" fmla="*/ 1553322 h 2403337"/>
                  <a:gd name="connsiteX46" fmla="*/ 259727 w 1744338"/>
                  <a:gd name="connsiteY46" fmla="*/ 1858397 h 2403337"/>
                  <a:gd name="connsiteX47" fmla="*/ 272095 w 1744338"/>
                  <a:gd name="connsiteY47" fmla="*/ 1875346 h 2403337"/>
                  <a:gd name="connsiteX48" fmla="*/ 298663 w 1744338"/>
                  <a:gd name="connsiteY48" fmla="*/ 1876262 h 2403337"/>
                  <a:gd name="connsiteX49" fmla="*/ 301869 w 1744338"/>
                  <a:gd name="connsiteY49" fmla="*/ 1877636 h 2403337"/>
                  <a:gd name="connsiteX50" fmla="*/ 250107 w 1744338"/>
                  <a:gd name="connsiteY50" fmla="*/ 1914740 h 2403337"/>
                  <a:gd name="connsiteX51" fmla="*/ 238197 w 1744338"/>
                  <a:gd name="connsiteY51" fmla="*/ 1930773 h 2403337"/>
                  <a:gd name="connsiteX52" fmla="*/ 206590 w 1744338"/>
                  <a:gd name="connsiteY52" fmla="*/ 2211113 h 2403337"/>
                  <a:gd name="connsiteX53" fmla="*/ 207965 w 1744338"/>
                  <a:gd name="connsiteY53" fmla="*/ 2215235 h 2403337"/>
                  <a:gd name="connsiteX54" fmla="*/ 244610 w 1744338"/>
                  <a:gd name="connsiteY54" fmla="*/ 2193248 h 2403337"/>
                  <a:gd name="connsiteX55" fmla="*/ 213003 w 1744338"/>
                  <a:gd name="connsiteY55" fmla="*/ 2275243 h 2403337"/>
                  <a:gd name="connsiteX56" fmla="*/ 207049 w 1744338"/>
                  <a:gd name="connsiteY56" fmla="*/ 2310056 h 2403337"/>
                  <a:gd name="connsiteX57" fmla="*/ 208423 w 1744338"/>
                  <a:gd name="connsiteY57" fmla="*/ 2393425 h 2403337"/>
                  <a:gd name="connsiteX58" fmla="*/ 197887 w 1744338"/>
                  <a:gd name="connsiteY58" fmla="*/ 2402587 h 2403337"/>
                  <a:gd name="connsiteX59" fmla="*/ 162616 w 1744338"/>
                  <a:gd name="connsiteY59" fmla="*/ 2401670 h 2403337"/>
                  <a:gd name="connsiteX60" fmla="*/ 158493 w 1744338"/>
                  <a:gd name="connsiteY60" fmla="*/ 2398922 h 2403337"/>
                  <a:gd name="connsiteX61" fmla="*/ 155744 w 1744338"/>
                  <a:gd name="connsiteY61" fmla="*/ 2387470 h 2403337"/>
                  <a:gd name="connsiteX62" fmla="*/ 152538 w 1744338"/>
                  <a:gd name="connsiteY62" fmla="*/ 2183628 h 2403337"/>
                  <a:gd name="connsiteX63" fmla="*/ 208881 w 1744338"/>
                  <a:gd name="connsiteY63" fmla="*/ 1846946 h 2403337"/>
                  <a:gd name="connsiteX64" fmla="*/ 301411 w 1744338"/>
                  <a:gd name="connsiteY64" fmla="*/ 1630736 h 2403337"/>
                  <a:gd name="connsiteX65" fmla="*/ 305076 w 1744338"/>
                  <a:gd name="connsiteY65" fmla="*/ 1595006 h 2403337"/>
                  <a:gd name="connsiteX66" fmla="*/ 290876 w 1744338"/>
                  <a:gd name="connsiteY66" fmla="*/ 1528128 h 2403337"/>
                  <a:gd name="connsiteX67" fmla="*/ 278508 w 1744338"/>
                  <a:gd name="connsiteY67" fmla="*/ 1505224 h 2403337"/>
                  <a:gd name="connsiteX68" fmla="*/ 127802 w 1744338"/>
                  <a:gd name="connsiteY68" fmla="*/ 1332989 h 2403337"/>
                  <a:gd name="connsiteX69" fmla="*/ 65046 w 1744338"/>
                  <a:gd name="connsiteY69" fmla="*/ 1218013 h 2403337"/>
                  <a:gd name="connsiteX70" fmla="*/ 0 w 1744338"/>
                  <a:gd name="connsiteY70" fmla="*/ 870336 h 2403337"/>
                  <a:gd name="connsiteX71" fmla="*/ 149790 w 1744338"/>
                  <a:gd name="connsiteY71" fmla="*/ 418678 h 2403337"/>
                  <a:gd name="connsiteX72" fmla="*/ 161699 w 1744338"/>
                  <a:gd name="connsiteY72" fmla="*/ 410890 h 2403337"/>
                  <a:gd name="connsiteX73" fmla="*/ 178190 w 1744338"/>
                  <a:gd name="connsiteY73" fmla="*/ 534570 h 2403337"/>
                  <a:gd name="connsiteX74" fmla="*/ 259269 w 1744338"/>
                  <a:gd name="connsiteY74" fmla="*/ 1182741 h 2403337"/>
                  <a:gd name="connsiteX75" fmla="*/ 297289 w 1744338"/>
                  <a:gd name="connsiteY75" fmla="*/ 1486901 h 2403337"/>
                  <a:gd name="connsiteX76" fmla="*/ 301869 w 1744338"/>
                  <a:gd name="connsiteY76" fmla="*/ 1502476 h 2403337"/>
                  <a:gd name="connsiteX77" fmla="*/ 310573 w 1744338"/>
                  <a:gd name="connsiteY77" fmla="*/ 1532250 h 2403337"/>
                  <a:gd name="connsiteX78" fmla="*/ 322483 w 1744338"/>
                  <a:gd name="connsiteY78" fmla="*/ 1587677 h 2403337"/>
                  <a:gd name="connsiteX79" fmla="*/ 352715 w 1744338"/>
                  <a:gd name="connsiteY79" fmla="*/ 1536831 h 2403337"/>
                  <a:gd name="connsiteX80" fmla="*/ 534570 w 1744338"/>
                  <a:gd name="connsiteY80" fmla="*/ 1275272 h 2403337"/>
                  <a:gd name="connsiteX81" fmla="*/ 542815 w 1744338"/>
                  <a:gd name="connsiteY81" fmla="*/ 1234045 h 2403337"/>
                  <a:gd name="connsiteX82" fmla="*/ 523576 w 1744338"/>
                  <a:gd name="connsiteY82" fmla="*/ 1148386 h 2403337"/>
                  <a:gd name="connsiteX83" fmla="*/ 490595 w 1744338"/>
                  <a:gd name="connsiteY83" fmla="*/ 1080133 h 2403337"/>
                  <a:gd name="connsiteX84" fmla="*/ 450743 w 1744338"/>
                  <a:gd name="connsiteY84" fmla="*/ 1026539 h 2403337"/>
                  <a:gd name="connsiteX85" fmla="*/ 306450 w 1744338"/>
                  <a:gd name="connsiteY85" fmla="*/ 553809 h 2403337"/>
                  <a:gd name="connsiteX86" fmla="*/ 522660 w 1744338"/>
                  <a:gd name="connsiteY86" fmla="*/ 9161 h 2403337"/>
                  <a:gd name="connsiteX87" fmla="*/ 527699 w 1744338"/>
                  <a:gd name="connsiteY87" fmla="*/ 2290 h 2403337"/>
                  <a:gd name="connsiteX88" fmla="*/ 529989 w 1744338"/>
                  <a:gd name="connsiteY8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1074637 w 1744338"/>
                  <a:gd name="connsiteY38" fmla="*/ 1525837 h 2403337"/>
                  <a:gd name="connsiteX39" fmla="*/ 821323 w 1744338"/>
                  <a:gd name="connsiteY39" fmla="*/ 1527211 h 2403337"/>
                  <a:gd name="connsiteX40" fmla="*/ 529531 w 1744338"/>
                  <a:gd name="connsiteY40" fmla="*/ 1524005 h 2403337"/>
                  <a:gd name="connsiteX41" fmla="*/ 516247 w 1744338"/>
                  <a:gd name="connsiteY41" fmla="*/ 1523547 h 2403337"/>
                  <a:gd name="connsiteX42" fmla="*/ 485556 w 1744338"/>
                  <a:gd name="connsiteY42" fmla="*/ 1525837 h 2403337"/>
                  <a:gd name="connsiteX43" fmla="*/ 416387 w 1744338"/>
                  <a:gd name="connsiteY43" fmla="*/ 1542786 h 2403337"/>
                  <a:gd name="connsiteX44" fmla="*/ 404935 w 1744338"/>
                  <a:gd name="connsiteY44" fmla="*/ 1553322 h 2403337"/>
                  <a:gd name="connsiteX45" fmla="*/ 259727 w 1744338"/>
                  <a:gd name="connsiteY45" fmla="*/ 1858397 h 2403337"/>
                  <a:gd name="connsiteX46" fmla="*/ 272095 w 1744338"/>
                  <a:gd name="connsiteY46" fmla="*/ 1875346 h 2403337"/>
                  <a:gd name="connsiteX47" fmla="*/ 298663 w 1744338"/>
                  <a:gd name="connsiteY47" fmla="*/ 1876262 h 2403337"/>
                  <a:gd name="connsiteX48" fmla="*/ 301869 w 1744338"/>
                  <a:gd name="connsiteY48" fmla="*/ 1877636 h 2403337"/>
                  <a:gd name="connsiteX49" fmla="*/ 250107 w 1744338"/>
                  <a:gd name="connsiteY49" fmla="*/ 1914740 h 2403337"/>
                  <a:gd name="connsiteX50" fmla="*/ 238197 w 1744338"/>
                  <a:gd name="connsiteY50" fmla="*/ 1930773 h 2403337"/>
                  <a:gd name="connsiteX51" fmla="*/ 206590 w 1744338"/>
                  <a:gd name="connsiteY51" fmla="*/ 2211113 h 2403337"/>
                  <a:gd name="connsiteX52" fmla="*/ 207965 w 1744338"/>
                  <a:gd name="connsiteY52" fmla="*/ 2215235 h 2403337"/>
                  <a:gd name="connsiteX53" fmla="*/ 244610 w 1744338"/>
                  <a:gd name="connsiteY53" fmla="*/ 2193248 h 2403337"/>
                  <a:gd name="connsiteX54" fmla="*/ 213003 w 1744338"/>
                  <a:gd name="connsiteY54" fmla="*/ 2275243 h 2403337"/>
                  <a:gd name="connsiteX55" fmla="*/ 207049 w 1744338"/>
                  <a:gd name="connsiteY55" fmla="*/ 2310056 h 2403337"/>
                  <a:gd name="connsiteX56" fmla="*/ 208423 w 1744338"/>
                  <a:gd name="connsiteY56" fmla="*/ 2393425 h 2403337"/>
                  <a:gd name="connsiteX57" fmla="*/ 197887 w 1744338"/>
                  <a:gd name="connsiteY57" fmla="*/ 2402587 h 2403337"/>
                  <a:gd name="connsiteX58" fmla="*/ 162616 w 1744338"/>
                  <a:gd name="connsiteY58" fmla="*/ 2401670 h 2403337"/>
                  <a:gd name="connsiteX59" fmla="*/ 158493 w 1744338"/>
                  <a:gd name="connsiteY59" fmla="*/ 2398922 h 2403337"/>
                  <a:gd name="connsiteX60" fmla="*/ 155744 w 1744338"/>
                  <a:gd name="connsiteY60" fmla="*/ 2387470 h 2403337"/>
                  <a:gd name="connsiteX61" fmla="*/ 152538 w 1744338"/>
                  <a:gd name="connsiteY61" fmla="*/ 2183628 h 2403337"/>
                  <a:gd name="connsiteX62" fmla="*/ 208881 w 1744338"/>
                  <a:gd name="connsiteY62" fmla="*/ 1846946 h 2403337"/>
                  <a:gd name="connsiteX63" fmla="*/ 301411 w 1744338"/>
                  <a:gd name="connsiteY63" fmla="*/ 1630736 h 2403337"/>
                  <a:gd name="connsiteX64" fmla="*/ 305076 w 1744338"/>
                  <a:gd name="connsiteY64" fmla="*/ 1595006 h 2403337"/>
                  <a:gd name="connsiteX65" fmla="*/ 290876 w 1744338"/>
                  <a:gd name="connsiteY65" fmla="*/ 1528128 h 2403337"/>
                  <a:gd name="connsiteX66" fmla="*/ 278508 w 1744338"/>
                  <a:gd name="connsiteY66" fmla="*/ 1505224 h 2403337"/>
                  <a:gd name="connsiteX67" fmla="*/ 127802 w 1744338"/>
                  <a:gd name="connsiteY67" fmla="*/ 1332989 h 2403337"/>
                  <a:gd name="connsiteX68" fmla="*/ 65046 w 1744338"/>
                  <a:gd name="connsiteY68" fmla="*/ 1218013 h 2403337"/>
                  <a:gd name="connsiteX69" fmla="*/ 0 w 1744338"/>
                  <a:gd name="connsiteY69" fmla="*/ 870336 h 2403337"/>
                  <a:gd name="connsiteX70" fmla="*/ 149790 w 1744338"/>
                  <a:gd name="connsiteY70" fmla="*/ 418678 h 2403337"/>
                  <a:gd name="connsiteX71" fmla="*/ 161699 w 1744338"/>
                  <a:gd name="connsiteY71" fmla="*/ 410890 h 2403337"/>
                  <a:gd name="connsiteX72" fmla="*/ 178190 w 1744338"/>
                  <a:gd name="connsiteY72" fmla="*/ 534570 h 2403337"/>
                  <a:gd name="connsiteX73" fmla="*/ 259269 w 1744338"/>
                  <a:gd name="connsiteY73" fmla="*/ 1182741 h 2403337"/>
                  <a:gd name="connsiteX74" fmla="*/ 297289 w 1744338"/>
                  <a:gd name="connsiteY74" fmla="*/ 1486901 h 2403337"/>
                  <a:gd name="connsiteX75" fmla="*/ 301869 w 1744338"/>
                  <a:gd name="connsiteY75" fmla="*/ 1502476 h 2403337"/>
                  <a:gd name="connsiteX76" fmla="*/ 310573 w 1744338"/>
                  <a:gd name="connsiteY76" fmla="*/ 1532250 h 2403337"/>
                  <a:gd name="connsiteX77" fmla="*/ 322483 w 1744338"/>
                  <a:gd name="connsiteY77" fmla="*/ 1587677 h 2403337"/>
                  <a:gd name="connsiteX78" fmla="*/ 352715 w 1744338"/>
                  <a:gd name="connsiteY78" fmla="*/ 1536831 h 2403337"/>
                  <a:gd name="connsiteX79" fmla="*/ 534570 w 1744338"/>
                  <a:gd name="connsiteY79" fmla="*/ 1275272 h 2403337"/>
                  <a:gd name="connsiteX80" fmla="*/ 542815 w 1744338"/>
                  <a:gd name="connsiteY80" fmla="*/ 1234045 h 2403337"/>
                  <a:gd name="connsiteX81" fmla="*/ 523576 w 1744338"/>
                  <a:gd name="connsiteY81" fmla="*/ 1148386 h 2403337"/>
                  <a:gd name="connsiteX82" fmla="*/ 490595 w 1744338"/>
                  <a:gd name="connsiteY82" fmla="*/ 1080133 h 2403337"/>
                  <a:gd name="connsiteX83" fmla="*/ 450743 w 1744338"/>
                  <a:gd name="connsiteY83" fmla="*/ 1026539 h 2403337"/>
                  <a:gd name="connsiteX84" fmla="*/ 306450 w 1744338"/>
                  <a:gd name="connsiteY84" fmla="*/ 553809 h 2403337"/>
                  <a:gd name="connsiteX85" fmla="*/ 522660 w 1744338"/>
                  <a:gd name="connsiteY85" fmla="*/ 9161 h 2403337"/>
                  <a:gd name="connsiteX86" fmla="*/ 527699 w 1744338"/>
                  <a:gd name="connsiteY86" fmla="*/ 2290 h 2403337"/>
                  <a:gd name="connsiteX87" fmla="*/ 529989 w 1744338"/>
                  <a:gd name="connsiteY8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1168999 w 1744338"/>
                  <a:gd name="connsiteY37" fmla="*/ 1523547 h 2403337"/>
                  <a:gd name="connsiteX38" fmla="*/ 821323 w 1744338"/>
                  <a:gd name="connsiteY38" fmla="*/ 1527211 h 2403337"/>
                  <a:gd name="connsiteX39" fmla="*/ 529531 w 1744338"/>
                  <a:gd name="connsiteY39" fmla="*/ 1524005 h 2403337"/>
                  <a:gd name="connsiteX40" fmla="*/ 516247 w 1744338"/>
                  <a:gd name="connsiteY40" fmla="*/ 1523547 h 2403337"/>
                  <a:gd name="connsiteX41" fmla="*/ 485556 w 1744338"/>
                  <a:gd name="connsiteY41" fmla="*/ 1525837 h 2403337"/>
                  <a:gd name="connsiteX42" fmla="*/ 416387 w 1744338"/>
                  <a:gd name="connsiteY42" fmla="*/ 1542786 h 2403337"/>
                  <a:gd name="connsiteX43" fmla="*/ 404935 w 1744338"/>
                  <a:gd name="connsiteY43" fmla="*/ 1553322 h 2403337"/>
                  <a:gd name="connsiteX44" fmla="*/ 259727 w 1744338"/>
                  <a:gd name="connsiteY44" fmla="*/ 1858397 h 2403337"/>
                  <a:gd name="connsiteX45" fmla="*/ 272095 w 1744338"/>
                  <a:gd name="connsiteY45" fmla="*/ 1875346 h 2403337"/>
                  <a:gd name="connsiteX46" fmla="*/ 298663 w 1744338"/>
                  <a:gd name="connsiteY46" fmla="*/ 1876262 h 2403337"/>
                  <a:gd name="connsiteX47" fmla="*/ 301869 w 1744338"/>
                  <a:gd name="connsiteY47" fmla="*/ 1877636 h 2403337"/>
                  <a:gd name="connsiteX48" fmla="*/ 250107 w 1744338"/>
                  <a:gd name="connsiteY48" fmla="*/ 1914740 h 2403337"/>
                  <a:gd name="connsiteX49" fmla="*/ 238197 w 1744338"/>
                  <a:gd name="connsiteY49" fmla="*/ 1930773 h 2403337"/>
                  <a:gd name="connsiteX50" fmla="*/ 206590 w 1744338"/>
                  <a:gd name="connsiteY50" fmla="*/ 2211113 h 2403337"/>
                  <a:gd name="connsiteX51" fmla="*/ 207965 w 1744338"/>
                  <a:gd name="connsiteY51" fmla="*/ 2215235 h 2403337"/>
                  <a:gd name="connsiteX52" fmla="*/ 244610 w 1744338"/>
                  <a:gd name="connsiteY52" fmla="*/ 2193248 h 2403337"/>
                  <a:gd name="connsiteX53" fmla="*/ 213003 w 1744338"/>
                  <a:gd name="connsiteY53" fmla="*/ 2275243 h 2403337"/>
                  <a:gd name="connsiteX54" fmla="*/ 207049 w 1744338"/>
                  <a:gd name="connsiteY54" fmla="*/ 2310056 h 2403337"/>
                  <a:gd name="connsiteX55" fmla="*/ 208423 w 1744338"/>
                  <a:gd name="connsiteY55" fmla="*/ 2393425 h 2403337"/>
                  <a:gd name="connsiteX56" fmla="*/ 197887 w 1744338"/>
                  <a:gd name="connsiteY56" fmla="*/ 2402587 h 2403337"/>
                  <a:gd name="connsiteX57" fmla="*/ 162616 w 1744338"/>
                  <a:gd name="connsiteY57" fmla="*/ 2401670 h 2403337"/>
                  <a:gd name="connsiteX58" fmla="*/ 158493 w 1744338"/>
                  <a:gd name="connsiteY58" fmla="*/ 2398922 h 2403337"/>
                  <a:gd name="connsiteX59" fmla="*/ 155744 w 1744338"/>
                  <a:gd name="connsiteY59" fmla="*/ 2387470 h 2403337"/>
                  <a:gd name="connsiteX60" fmla="*/ 152538 w 1744338"/>
                  <a:gd name="connsiteY60" fmla="*/ 2183628 h 2403337"/>
                  <a:gd name="connsiteX61" fmla="*/ 208881 w 1744338"/>
                  <a:gd name="connsiteY61" fmla="*/ 1846946 h 2403337"/>
                  <a:gd name="connsiteX62" fmla="*/ 301411 w 1744338"/>
                  <a:gd name="connsiteY62" fmla="*/ 1630736 h 2403337"/>
                  <a:gd name="connsiteX63" fmla="*/ 305076 w 1744338"/>
                  <a:gd name="connsiteY63" fmla="*/ 1595006 h 2403337"/>
                  <a:gd name="connsiteX64" fmla="*/ 290876 w 1744338"/>
                  <a:gd name="connsiteY64" fmla="*/ 1528128 h 2403337"/>
                  <a:gd name="connsiteX65" fmla="*/ 278508 w 1744338"/>
                  <a:gd name="connsiteY65" fmla="*/ 1505224 h 2403337"/>
                  <a:gd name="connsiteX66" fmla="*/ 127802 w 1744338"/>
                  <a:gd name="connsiteY66" fmla="*/ 1332989 h 2403337"/>
                  <a:gd name="connsiteX67" fmla="*/ 65046 w 1744338"/>
                  <a:gd name="connsiteY67" fmla="*/ 1218013 h 2403337"/>
                  <a:gd name="connsiteX68" fmla="*/ 0 w 1744338"/>
                  <a:gd name="connsiteY68" fmla="*/ 870336 h 2403337"/>
                  <a:gd name="connsiteX69" fmla="*/ 149790 w 1744338"/>
                  <a:gd name="connsiteY69" fmla="*/ 418678 h 2403337"/>
                  <a:gd name="connsiteX70" fmla="*/ 161699 w 1744338"/>
                  <a:gd name="connsiteY70" fmla="*/ 410890 h 2403337"/>
                  <a:gd name="connsiteX71" fmla="*/ 178190 w 1744338"/>
                  <a:gd name="connsiteY71" fmla="*/ 534570 h 2403337"/>
                  <a:gd name="connsiteX72" fmla="*/ 259269 w 1744338"/>
                  <a:gd name="connsiteY72" fmla="*/ 1182741 h 2403337"/>
                  <a:gd name="connsiteX73" fmla="*/ 297289 w 1744338"/>
                  <a:gd name="connsiteY73" fmla="*/ 1486901 h 2403337"/>
                  <a:gd name="connsiteX74" fmla="*/ 301869 w 1744338"/>
                  <a:gd name="connsiteY74" fmla="*/ 1502476 h 2403337"/>
                  <a:gd name="connsiteX75" fmla="*/ 310573 w 1744338"/>
                  <a:gd name="connsiteY75" fmla="*/ 1532250 h 2403337"/>
                  <a:gd name="connsiteX76" fmla="*/ 322483 w 1744338"/>
                  <a:gd name="connsiteY76" fmla="*/ 1587677 h 2403337"/>
                  <a:gd name="connsiteX77" fmla="*/ 352715 w 1744338"/>
                  <a:gd name="connsiteY77" fmla="*/ 1536831 h 2403337"/>
                  <a:gd name="connsiteX78" fmla="*/ 534570 w 1744338"/>
                  <a:gd name="connsiteY78" fmla="*/ 1275272 h 2403337"/>
                  <a:gd name="connsiteX79" fmla="*/ 542815 w 1744338"/>
                  <a:gd name="connsiteY79" fmla="*/ 1234045 h 2403337"/>
                  <a:gd name="connsiteX80" fmla="*/ 523576 w 1744338"/>
                  <a:gd name="connsiteY80" fmla="*/ 1148386 h 2403337"/>
                  <a:gd name="connsiteX81" fmla="*/ 490595 w 1744338"/>
                  <a:gd name="connsiteY81" fmla="*/ 1080133 h 2403337"/>
                  <a:gd name="connsiteX82" fmla="*/ 450743 w 1744338"/>
                  <a:gd name="connsiteY82" fmla="*/ 1026539 h 2403337"/>
                  <a:gd name="connsiteX83" fmla="*/ 306450 w 1744338"/>
                  <a:gd name="connsiteY83" fmla="*/ 553809 h 2403337"/>
                  <a:gd name="connsiteX84" fmla="*/ 522660 w 1744338"/>
                  <a:gd name="connsiteY84" fmla="*/ 9161 h 2403337"/>
                  <a:gd name="connsiteX85" fmla="*/ 527699 w 1744338"/>
                  <a:gd name="connsiteY85" fmla="*/ 2290 h 2403337"/>
                  <a:gd name="connsiteX86" fmla="*/ 529989 w 1744338"/>
                  <a:gd name="connsiteY8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1182742 w 1744338"/>
                  <a:gd name="connsiteY36" fmla="*/ 1521715 h 2403337"/>
                  <a:gd name="connsiteX37" fmla="*/ 821323 w 1744338"/>
                  <a:gd name="connsiteY37" fmla="*/ 1527211 h 2403337"/>
                  <a:gd name="connsiteX38" fmla="*/ 529531 w 1744338"/>
                  <a:gd name="connsiteY38" fmla="*/ 1524005 h 2403337"/>
                  <a:gd name="connsiteX39" fmla="*/ 516247 w 1744338"/>
                  <a:gd name="connsiteY39" fmla="*/ 1523547 h 2403337"/>
                  <a:gd name="connsiteX40" fmla="*/ 485556 w 1744338"/>
                  <a:gd name="connsiteY40" fmla="*/ 1525837 h 2403337"/>
                  <a:gd name="connsiteX41" fmla="*/ 416387 w 1744338"/>
                  <a:gd name="connsiteY41" fmla="*/ 1542786 h 2403337"/>
                  <a:gd name="connsiteX42" fmla="*/ 404935 w 1744338"/>
                  <a:gd name="connsiteY42" fmla="*/ 1553322 h 2403337"/>
                  <a:gd name="connsiteX43" fmla="*/ 259727 w 1744338"/>
                  <a:gd name="connsiteY43" fmla="*/ 1858397 h 2403337"/>
                  <a:gd name="connsiteX44" fmla="*/ 272095 w 1744338"/>
                  <a:gd name="connsiteY44" fmla="*/ 1875346 h 2403337"/>
                  <a:gd name="connsiteX45" fmla="*/ 298663 w 1744338"/>
                  <a:gd name="connsiteY45" fmla="*/ 1876262 h 2403337"/>
                  <a:gd name="connsiteX46" fmla="*/ 301869 w 1744338"/>
                  <a:gd name="connsiteY46" fmla="*/ 1877636 h 2403337"/>
                  <a:gd name="connsiteX47" fmla="*/ 250107 w 1744338"/>
                  <a:gd name="connsiteY47" fmla="*/ 1914740 h 2403337"/>
                  <a:gd name="connsiteX48" fmla="*/ 238197 w 1744338"/>
                  <a:gd name="connsiteY48" fmla="*/ 1930773 h 2403337"/>
                  <a:gd name="connsiteX49" fmla="*/ 206590 w 1744338"/>
                  <a:gd name="connsiteY49" fmla="*/ 2211113 h 2403337"/>
                  <a:gd name="connsiteX50" fmla="*/ 207965 w 1744338"/>
                  <a:gd name="connsiteY50" fmla="*/ 2215235 h 2403337"/>
                  <a:gd name="connsiteX51" fmla="*/ 244610 w 1744338"/>
                  <a:gd name="connsiteY51" fmla="*/ 2193248 h 2403337"/>
                  <a:gd name="connsiteX52" fmla="*/ 213003 w 1744338"/>
                  <a:gd name="connsiteY52" fmla="*/ 2275243 h 2403337"/>
                  <a:gd name="connsiteX53" fmla="*/ 207049 w 1744338"/>
                  <a:gd name="connsiteY53" fmla="*/ 2310056 h 2403337"/>
                  <a:gd name="connsiteX54" fmla="*/ 208423 w 1744338"/>
                  <a:gd name="connsiteY54" fmla="*/ 2393425 h 2403337"/>
                  <a:gd name="connsiteX55" fmla="*/ 197887 w 1744338"/>
                  <a:gd name="connsiteY55" fmla="*/ 2402587 h 2403337"/>
                  <a:gd name="connsiteX56" fmla="*/ 162616 w 1744338"/>
                  <a:gd name="connsiteY56" fmla="*/ 2401670 h 2403337"/>
                  <a:gd name="connsiteX57" fmla="*/ 158493 w 1744338"/>
                  <a:gd name="connsiteY57" fmla="*/ 2398922 h 2403337"/>
                  <a:gd name="connsiteX58" fmla="*/ 155744 w 1744338"/>
                  <a:gd name="connsiteY58" fmla="*/ 2387470 h 2403337"/>
                  <a:gd name="connsiteX59" fmla="*/ 152538 w 1744338"/>
                  <a:gd name="connsiteY59" fmla="*/ 2183628 h 2403337"/>
                  <a:gd name="connsiteX60" fmla="*/ 208881 w 1744338"/>
                  <a:gd name="connsiteY60" fmla="*/ 1846946 h 2403337"/>
                  <a:gd name="connsiteX61" fmla="*/ 301411 w 1744338"/>
                  <a:gd name="connsiteY61" fmla="*/ 1630736 h 2403337"/>
                  <a:gd name="connsiteX62" fmla="*/ 305076 w 1744338"/>
                  <a:gd name="connsiteY62" fmla="*/ 1595006 h 2403337"/>
                  <a:gd name="connsiteX63" fmla="*/ 290876 w 1744338"/>
                  <a:gd name="connsiteY63" fmla="*/ 1528128 h 2403337"/>
                  <a:gd name="connsiteX64" fmla="*/ 278508 w 1744338"/>
                  <a:gd name="connsiteY64" fmla="*/ 1505224 h 2403337"/>
                  <a:gd name="connsiteX65" fmla="*/ 127802 w 1744338"/>
                  <a:gd name="connsiteY65" fmla="*/ 1332989 h 2403337"/>
                  <a:gd name="connsiteX66" fmla="*/ 65046 w 1744338"/>
                  <a:gd name="connsiteY66" fmla="*/ 1218013 h 2403337"/>
                  <a:gd name="connsiteX67" fmla="*/ 0 w 1744338"/>
                  <a:gd name="connsiteY67" fmla="*/ 870336 h 2403337"/>
                  <a:gd name="connsiteX68" fmla="*/ 149790 w 1744338"/>
                  <a:gd name="connsiteY68" fmla="*/ 418678 h 2403337"/>
                  <a:gd name="connsiteX69" fmla="*/ 161699 w 1744338"/>
                  <a:gd name="connsiteY69" fmla="*/ 410890 h 2403337"/>
                  <a:gd name="connsiteX70" fmla="*/ 178190 w 1744338"/>
                  <a:gd name="connsiteY70" fmla="*/ 534570 h 2403337"/>
                  <a:gd name="connsiteX71" fmla="*/ 259269 w 1744338"/>
                  <a:gd name="connsiteY71" fmla="*/ 1182741 h 2403337"/>
                  <a:gd name="connsiteX72" fmla="*/ 297289 w 1744338"/>
                  <a:gd name="connsiteY72" fmla="*/ 1486901 h 2403337"/>
                  <a:gd name="connsiteX73" fmla="*/ 301869 w 1744338"/>
                  <a:gd name="connsiteY73" fmla="*/ 1502476 h 2403337"/>
                  <a:gd name="connsiteX74" fmla="*/ 310573 w 1744338"/>
                  <a:gd name="connsiteY74" fmla="*/ 1532250 h 2403337"/>
                  <a:gd name="connsiteX75" fmla="*/ 322483 w 1744338"/>
                  <a:gd name="connsiteY75" fmla="*/ 1587677 h 2403337"/>
                  <a:gd name="connsiteX76" fmla="*/ 352715 w 1744338"/>
                  <a:gd name="connsiteY76" fmla="*/ 1536831 h 2403337"/>
                  <a:gd name="connsiteX77" fmla="*/ 534570 w 1744338"/>
                  <a:gd name="connsiteY77" fmla="*/ 1275272 h 2403337"/>
                  <a:gd name="connsiteX78" fmla="*/ 542815 w 1744338"/>
                  <a:gd name="connsiteY78" fmla="*/ 1234045 h 2403337"/>
                  <a:gd name="connsiteX79" fmla="*/ 523576 w 1744338"/>
                  <a:gd name="connsiteY79" fmla="*/ 1148386 h 2403337"/>
                  <a:gd name="connsiteX80" fmla="*/ 490595 w 1744338"/>
                  <a:gd name="connsiteY80" fmla="*/ 1080133 h 2403337"/>
                  <a:gd name="connsiteX81" fmla="*/ 450743 w 1744338"/>
                  <a:gd name="connsiteY81" fmla="*/ 1026539 h 2403337"/>
                  <a:gd name="connsiteX82" fmla="*/ 306450 w 1744338"/>
                  <a:gd name="connsiteY82" fmla="*/ 553809 h 2403337"/>
                  <a:gd name="connsiteX83" fmla="*/ 522660 w 1744338"/>
                  <a:gd name="connsiteY83" fmla="*/ 9161 h 2403337"/>
                  <a:gd name="connsiteX84" fmla="*/ 527699 w 1744338"/>
                  <a:gd name="connsiteY84" fmla="*/ 2290 h 2403337"/>
                  <a:gd name="connsiteX85" fmla="*/ 529989 w 1744338"/>
                  <a:gd name="connsiteY8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767270 w 1744338"/>
                  <a:gd name="connsiteY34" fmla="*/ 1387958 h 2403337"/>
                  <a:gd name="connsiteX35" fmla="*/ 1167167 w 1744338"/>
                  <a:gd name="connsiteY35" fmla="*/ 1506140 h 2403337"/>
                  <a:gd name="connsiteX36" fmla="*/ 821323 w 1744338"/>
                  <a:gd name="connsiteY36" fmla="*/ 1527211 h 2403337"/>
                  <a:gd name="connsiteX37" fmla="*/ 529531 w 1744338"/>
                  <a:gd name="connsiteY37" fmla="*/ 1524005 h 2403337"/>
                  <a:gd name="connsiteX38" fmla="*/ 516247 w 1744338"/>
                  <a:gd name="connsiteY38" fmla="*/ 1523547 h 2403337"/>
                  <a:gd name="connsiteX39" fmla="*/ 485556 w 1744338"/>
                  <a:gd name="connsiteY39" fmla="*/ 1525837 h 2403337"/>
                  <a:gd name="connsiteX40" fmla="*/ 416387 w 1744338"/>
                  <a:gd name="connsiteY40" fmla="*/ 1542786 h 2403337"/>
                  <a:gd name="connsiteX41" fmla="*/ 404935 w 1744338"/>
                  <a:gd name="connsiteY41" fmla="*/ 1553322 h 2403337"/>
                  <a:gd name="connsiteX42" fmla="*/ 259727 w 1744338"/>
                  <a:gd name="connsiteY42" fmla="*/ 1858397 h 2403337"/>
                  <a:gd name="connsiteX43" fmla="*/ 272095 w 1744338"/>
                  <a:gd name="connsiteY43" fmla="*/ 1875346 h 2403337"/>
                  <a:gd name="connsiteX44" fmla="*/ 298663 w 1744338"/>
                  <a:gd name="connsiteY44" fmla="*/ 1876262 h 2403337"/>
                  <a:gd name="connsiteX45" fmla="*/ 301869 w 1744338"/>
                  <a:gd name="connsiteY45" fmla="*/ 1877636 h 2403337"/>
                  <a:gd name="connsiteX46" fmla="*/ 250107 w 1744338"/>
                  <a:gd name="connsiteY46" fmla="*/ 1914740 h 2403337"/>
                  <a:gd name="connsiteX47" fmla="*/ 238197 w 1744338"/>
                  <a:gd name="connsiteY47" fmla="*/ 1930773 h 2403337"/>
                  <a:gd name="connsiteX48" fmla="*/ 206590 w 1744338"/>
                  <a:gd name="connsiteY48" fmla="*/ 2211113 h 2403337"/>
                  <a:gd name="connsiteX49" fmla="*/ 207965 w 1744338"/>
                  <a:gd name="connsiteY49" fmla="*/ 2215235 h 2403337"/>
                  <a:gd name="connsiteX50" fmla="*/ 244610 w 1744338"/>
                  <a:gd name="connsiteY50" fmla="*/ 2193248 h 2403337"/>
                  <a:gd name="connsiteX51" fmla="*/ 213003 w 1744338"/>
                  <a:gd name="connsiteY51" fmla="*/ 2275243 h 2403337"/>
                  <a:gd name="connsiteX52" fmla="*/ 207049 w 1744338"/>
                  <a:gd name="connsiteY52" fmla="*/ 2310056 h 2403337"/>
                  <a:gd name="connsiteX53" fmla="*/ 208423 w 1744338"/>
                  <a:gd name="connsiteY53" fmla="*/ 2393425 h 2403337"/>
                  <a:gd name="connsiteX54" fmla="*/ 197887 w 1744338"/>
                  <a:gd name="connsiteY54" fmla="*/ 2402587 h 2403337"/>
                  <a:gd name="connsiteX55" fmla="*/ 162616 w 1744338"/>
                  <a:gd name="connsiteY55" fmla="*/ 2401670 h 2403337"/>
                  <a:gd name="connsiteX56" fmla="*/ 158493 w 1744338"/>
                  <a:gd name="connsiteY56" fmla="*/ 2398922 h 2403337"/>
                  <a:gd name="connsiteX57" fmla="*/ 155744 w 1744338"/>
                  <a:gd name="connsiteY57" fmla="*/ 2387470 h 2403337"/>
                  <a:gd name="connsiteX58" fmla="*/ 152538 w 1744338"/>
                  <a:gd name="connsiteY58" fmla="*/ 2183628 h 2403337"/>
                  <a:gd name="connsiteX59" fmla="*/ 208881 w 1744338"/>
                  <a:gd name="connsiteY59" fmla="*/ 1846946 h 2403337"/>
                  <a:gd name="connsiteX60" fmla="*/ 301411 w 1744338"/>
                  <a:gd name="connsiteY60" fmla="*/ 1630736 h 2403337"/>
                  <a:gd name="connsiteX61" fmla="*/ 305076 w 1744338"/>
                  <a:gd name="connsiteY61" fmla="*/ 1595006 h 2403337"/>
                  <a:gd name="connsiteX62" fmla="*/ 290876 w 1744338"/>
                  <a:gd name="connsiteY62" fmla="*/ 1528128 h 2403337"/>
                  <a:gd name="connsiteX63" fmla="*/ 278508 w 1744338"/>
                  <a:gd name="connsiteY63" fmla="*/ 1505224 h 2403337"/>
                  <a:gd name="connsiteX64" fmla="*/ 127802 w 1744338"/>
                  <a:gd name="connsiteY64" fmla="*/ 1332989 h 2403337"/>
                  <a:gd name="connsiteX65" fmla="*/ 65046 w 1744338"/>
                  <a:gd name="connsiteY65" fmla="*/ 1218013 h 2403337"/>
                  <a:gd name="connsiteX66" fmla="*/ 0 w 1744338"/>
                  <a:gd name="connsiteY66" fmla="*/ 870336 h 2403337"/>
                  <a:gd name="connsiteX67" fmla="*/ 149790 w 1744338"/>
                  <a:gd name="connsiteY67" fmla="*/ 418678 h 2403337"/>
                  <a:gd name="connsiteX68" fmla="*/ 161699 w 1744338"/>
                  <a:gd name="connsiteY68" fmla="*/ 410890 h 2403337"/>
                  <a:gd name="connsiteX69" fmla="*/ 178190 w 1744338"/>
                  <a:gd name="connsiteY69" fmla="*/ 534570 h 2403337"/>
                  <a:gd name="connsiteX70" fmla="*/ 259269 w 1744338"/>
                  <a:gd name="connsiteY70" fmla="*/ 1182741 h 2403337"/>
                  <a:gd name="connsiteX71" fmla="*/ 297289 w 1744338"/>
                  <a:gd name="connsiteY71" fmla="*/ 1486901 h 2403337"/>
                  <a:gd name="connsiteX72" fmla="*/ 301869 w 1744338"/>
                  <a:gd name="connsiteY72" fmla="*/ 1502476 h 2403337"/>
                  <a:gd name="connsiteX73" fmla="*/ 310573 w 1744338"/>
                  <a:gd name="connsiteY73" fmla="*/ 1532250 h 2403337"/>
                  <a:gd name="connsiteX74" fmla="*/ 322483 w 1744338"/>
                  <a:gd name="connsiteY74" fmla="*/ 1587677 h 2403337"/>
                  <a:gd name="connsiteX75" fmla="*/ 352715 w 1744338"/>
                  <a:gd name="connsiteY75" fmla="*/ 1536831 h 2403337"/>
                  <a:gd name="connsiteX76" fmla="*/ 534570 w 1744338"/>
                  <a:gd name="connsiteY76" fmla="*/ 1275272 h 2403337"/>
                  <a:gd name="connsiteX77" fmla="*/ 542815 w 1744338"/>
                  <a:gd name="connsiteY77" fmla="*/ 1234045 h 2403337"/>
                  <a:gd name="connsiteX78" fmla="*/ 523576 w 1744338"/>
                  <a:gd name="connsiteY78" fmla="*/ 1148386 h 2403337"/>
                  <a:gd name="connsiteX79" fmla="*/ 490595 w 1744338"/>
                  <a:gd name="connsiteY79" fmla="*/ 1080133 h 2403337"/>
                  <a:gd name="connsiteX80" fmla="*/ 450743 w 1744338"/>
                  <a:gd name="connsiteY80" fmla="*/ 1026539 h 2403337"/>
                  <a:gd name="connsiteX81" fmla="*/ 306450 w 1744338"/>
                  <a:gd name="connsiteY81" fmla="*/ 553809 h 2403337"/>
                  <a:gd name="connsiteX82" fmla="*/ 522660 w 1744338"/>
                  <a:gd name="connsiteY82" fmla="*/ 9161 h 2403337"/>
                  <a:gd name="connsiteX83" fmla="*/ 527699 w 1744338"/>
                  <a:gd name="connsiteY83" fmla="*/ 2290 h 2403337"/>
                  <a:gd name="connsiteX84" fmla="*/ 529989 w 1744338"/>
                  <a:gd name="connsiteY84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821323 w 1744338"/>
                  <a:gd name="connsiteY35" fmla="*/ 1527211 h 2403337"/>
                  <a:gd name="connsiteX36" fmla="*/ 529531 w 1744338"/>
                  <a:gd name="connsiteY36" fmla="*/ 1524005 h 2403337"/>
                  <a:gd name="connsiteX37" fmla="*/ 516247 w 1744338"/>
                  <a:gd name="connsiteY37" fmla="*/ 1523547 h 2403337"/>
                  <a:gd name="connsiteX38" fmla="*/ 485556 w 1744338"/>
                  <a:gd name="connsiteY38" fmla="*/ 1525837 h 2403337"/>
                  <a:gd name="connsiteX39" fmla="*/ 416387 w 1744338"/>
                  <a:gd name="connsiteY39" fmla="*/ 1542786 h 2403337"/>
                  <a:gd name="connsiteX40" fmla="*/ 404935 w 1744338"/>
                  <a:gd name="connsiteY40" fmla="*/ 1553322 h 2403337"/>
                  <a:gd name="connsiteX41" fmla="*/ 259727 w 1744338"/>
                  <a:gd name="connsiteY41" fmla="*/ 1858397 h 2403337"/>
                  <a:gd name="connsiteX42" fmla="*/ 272095 w 1744338"/>
                  <a:gd name="connsiteY42" fmla="*/ 1875346 h 2403337"/>
                  <a:gd name="connsiteX43" fmla="*/ 298663 w 1744338"/>
                  <a:gd name="connsiteY43" fmla="*/ 1876262 h 2403337"/>
                  <a:gd name="connsiteX44" fmla="*/ 301869 w 1744338"/>
                  <a:gd name="connsiteY44" fmla="*/ 1877636 h 2403337"/>
                  <a:gd name="connsiteX45" fmla="*/ 250107 w 1744338"/>
                  <a:gd name="connsiteY45" fmla="*/ 1914740 h 2403337"/>
                  <a:gd name="connsiteX46" fmla="*/ 238197 w 1744338"/>
                  <a:gd name="connsiteY46" fmla="*/ 1930773 h 2403337"/>
                  <a:gd name="connsiteX47" fmla="*/ 206590 w 1744338"/>
                  <a:gd name="connsiteY47" fmla="*/ 2211113 h 2403337"/>
                  <a:gd name="connsiteX48" fmla="*/ 207965 w 1744338"/>
                  <a:gd name="connsiteY48" fmla="*/ 2215235 h 2403337"/>
                  <a:gd name="connsiteX49" fmla="*/ 244610 w 1744338"/>
                  <a:gd name="connsiteY49" fmla="*/ 2193248 h 2403337"/>
                  <a:gd name="connsiteX50" fmla="*/ 213003 w 1744338"/>
                  <a:gd name="connsiteY50" fmla="*/ 2275243 h 2403337"/>
                  <a:gd name="connsiteX51" fmla="*/ 207049 w 1744338"/>
                  <a:gd name="connsiteY51" fmla="*/ 2310056 h 2403337"/>
                  <a:gd name="connsiteX52" fmla="*/ 208423 w 1744338"/>
                  <a:gd name="connsiteY52" fmla="*/ 2393425 h 2403337"/>
                  <a:gd name="connsiteX53" fmla="*/ 197887 w 1744338"/>
                  <a:gd name="connsiteY53" fmla="*/ 2402587 h 2403337"/>
                  <a:gd name="connsiteX54" fmla="*/ 162616 w 1744338"/>
                  <a:gd name="connsiteY54" fmla="*/ 2401670 h 2403337"/>
                  <a:gd name="connsiteX55" fmla="*/ 158493 w 1744338"/>
                  <a:gd name="connsiteY55" fmla="*/ 2398922 h 2403337"/>
                  <a:gd name="connsiteX56" fmla="*/ 155744 w 1744338"/>
                  <a:gd name="connsiteY56" fmla="*/ 2387470 h 2403337"/>
                  <a:gd name="connsiteX57" fmla="*/ 152538 w 1744338"/>
                  <a:gd name="connsiteY57" fmla="*/ 2183628 h 2403337"/>
                  <a:gd name="connsiteX58" fmla="*/ 208881 w 1744338"/>
                  <a:gd name="connsiteY58" fmla="*/ 1846946 h 2403337"/>
                  <a:gd name="connsiteX59" fmla="*/ 301411 w 1744338"/>
                  <a:gd name="connsiteY59" fmla="*/ 1630736 h 2403337"/>
                  <a:gd name="connsiteX60" fmla="*/ 305076 w 1744338"/>
                  <a:gd name="connsiteY60" fmla="*/ 1595006 h 2403337"/>
                  <a:gd name="connsiteX61" fmla="*/ 290876 w 1744338"/>
                  <a:gd name="connsiteY61" fmla="*/ 1528128 h 2403337"/>
                  <a:gd name="connsiteX62" fmla="*/ 278508 w 1744338"/>
                  <a:gd name="connsiteY62" fmla="*/ 1505224 h 2403337"/>
                  <a:gd name="connsiteX63" fmla="*/ 127802 w 1744338"/>
                  <a:gd name="connsiteY63" fmla="*/ 1332989 h 2403337"/>
                  <a:gd name="connsiteX64" fmla="*/ 65046 w 1744338"/>
                  <a:gd name="connsiteY64" fmla="*/ 1218013 h 2403337"/>
                  <a:gd name="connsiteX65" fmla="*/ 0 w 1744338"/>
                  <a:gd name="connsiteY65" fmla="*/ 870336 h 2403337"/>
                  <a:gd name="connsiteX66" fmla="*/ 149790 w 1744338"/>
                  <a:gd name="connsiteY66" fmla="*/ 418678 h 2403337"/>
                  <a:gd name="connsiteX67" fmla="*/ 161699 w 1744338"/>
                  <a:gd name="connsiteY67" fmla="*/ 410890 h 2403337"/>
                  <a:gd name="connsiteX68" fmla="*/ 178190 w 1744338"/>
                  <a:gd name="connsiteY68" fmla="*/ 534570 h 2403337"/>
                  <a:gd name="connsiteX69" fmla="*/ 259269 w 1744338"/>
                  <a:gd name="connsiteY69" fmla="*/ 1182741 h 2403337"/>
                  <a:gd name="connsiteX70" fmla="*/ 297289 w 1744338"/>
                  <a:gd name="connsiteY70" fmla="*/ 1486901 h 2403337"/>
                  <a:gd name="connsiteX71" fmla="*/ 301869 w 1744338"/>
                  <a:gd name="connsiteY71" fmla="*/ 1502476 h 2403337"/>
                  <a:gd name="connsiteX72" fmla="*/ 310573 w 1744338"/>
                  <a:gd name="connsiteY72" fmla="*/ 1532250 h 2403337"/>
                  <a:gd name="connsiteX73" fmla="*/ 322483 w 1744338"/>
                  <a:gd name="connsiteY73" fmla="*/ 1587677 h 2403337"/>
                  <a:gd name="connsiteX74" fmla="*/ 352715 w 1744338"/>
                  <a:gd name="connsiteY74" fmla="*/ 1536831 h 2403337"/>
                  <a:gd name="connsiteX75" fmla="*/ 534570 w 1744338"/>
                  <a:gd name="connsiteY75" fmla="*/ 1275272 h 2403337"/>
                  <a:gd name="connsiteX76" fmla="*/ 542815 w 1744338"/>
                  <a:gd name="connsiteY76" fmla="*/ 1234045 h 2403337"/>
                  <a:gd name="connsiteX77" fmla="*/ 523576 w 1744338"/>
                  <a:gd name="connsiteY77" fmla="*/ 1148386 h 2403337"/>
                  <a:gd name="connsiteX78" fmla="*/ 490595 w 1744338"/>
                  <a:gd name="connsiteY78" fmla="*/ 1080133 h 2403337"/>
                  <a:gd name="connsiteX79" fmla="*/ 450743 w 1744338"/>
                  <a:gd name="connsiteY79" fmla="*/ 1026539 h 2403337"/>
                  <a:gd name="connsiteX80" fmla="*/ 306450 w 1744338"/>
                  <a:gd name="connsiteY80" fmla="*/ 553809 h 2403337"/>
                  <a:gd name="connsiteX81" fmla="*/ 522660 w 1744338"/>
                  <a:gd name="connsiteY81" fmla="*/ 9161 h 2403337"/>
                  <a:gd name="connsiteX82" fmla="*/ 527699 w 1744338"/>
                  <a:gd name="connsiteY82" fmla="*/ 2290 h 2403337"/>
                  <a:gd name="connsiteX83" fmla="*/ 529989 w 1744338"/>
                  <a:gd name="connsiteY83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1167167 w 1744338"/>
                  <a:gd name="connsiteY34" fmla="*/ 1506140 h 2403337"/>
                  <a:gd name="connsiteX35" fmla="*/ 529531 w 1744338"/>
                  <a:gd name="connsiteY35" fmla="*/ 1524005 h 2403337"/>
                  <a:gd name="connsiteX36" fmla="*/ 516247 w 1744338"/>
                  <a:gd name="connsiteY36" fmla="*/ 1523547 h 2403337"/>
                  <a:gd name="connsiteX37" fmla="*/ 485556 w 1744338"/>
                  <a:gd name="connsiteY37" fmla="*/ 1525837 h 2403337"/>
                  <a:gd name="connsiteX38" fmla="*/ 416387 w 1744338"/>
                  <a:gd name="connsiteY38" fmla="*/ 1542786 h 2403337"/>
                  <a:gd name="connsiteX39" fmla="*/ 404935 w 1744338"/>
                  <a:gd name="connsiteY39" fmla="*/ 1553322 h 2403337"/>
                  <a:gd name="connsiteX40" fmla="*/ 259727 w 1744338"/>
                  <a:gd name="connsiteY40" fmla="*/ 1858397 h 2403337"/>
                  <a:gd name="connsiteX41" fmla="*/ 272095 w 1744338"/>
                  <a:gd name="connsiteY41" fmla="*/ 1875346 h 2403337"/>
                  <a:gd name="connsiteX42" fmla="*/ 298663 w 1744338"/>
                  <a:gd name="connsiteY42" fmla="*/ 1876262 h 2403337"/>
                  <a:gd name="connsiteX43" fmla="*/ 301869 w 1744338"/>
                  <a:gd name="connsiteY43" fmla="*/ 1877636 h 2403337"/>
                  <a:gd name="connsiteX44" fmla="*/ 250107 w 1744338"/>
                  <a:gd name="connsiteY44" fmla="*/ 1914740 h 2403337"/>
                  <a:gd name="connsiteX45" fmla="*/ 238197 w 1744338"/>
                  <a:gd name="connsiteY45" fmla="*/ 1930773 h 2403337"/>
                  <a:gd name="connsiteX46" fmla="*/ 206590 w 1744338"/>
                  <a:gd name="connsiteY46" fmla="*/ 2211113 h 2403337"/>
                  <a:gd name="connsiteX47" fmla="*/ 207965 w 1744338"/>
                  <a:gd name="connsiteY47" fmla="*/ 2215235 h 2403337"/>
                  <a:gd name="connsiteX48" fmla="*/ 244610 w 1744338"/>
                  <a:gd name="connsiteY48" fmla="*/ 2193248 h 2403337"/>
                  <a:gd name="connsiteX49" fmla="*/ 213003 w 1744338"/>
                  <a:gd name="connsiteY49" fmla="*/ 2275243 h 2403337"/>
                  <a:gd name="connsiteX50" fmla="*/ 207049 w 1744338"/>
                  <a:gd name="connsiteY50" fmla="*/ 2310056 h 2403337"/>
                  <a:gd name="connsiteX51" fmla="*/ 208423 w 1744338"/>
                  <a:gd name="connsiteY51" fmla="*/ 2393425 h 2403337"/>
                  <a:gd name="connsiteX52" fmla="*/ 197887 w 1744338"/>
                  <a:gd name="connsiteY52" fmla="*/ 2402587 h 2403337"/>
                  <a:gd name="connsiteX53" fmla="*/ 162616 w 1744338"/>
                  <a:gd name="connsiteY53" fmla="*/ 2401670 h 2403337"/>
                  <a:gd name="connsiteX54" fmla="*/ 158493 w 1744338"/>
                  <a:gd name="connsiteY54" fmla="*/ 2398922 h 2403337"/>
                  <a:gd name="connsiteX55" fmla="*/ 155744 w 1744338"/>
                  <a:gd name="connsiteY55" fmla="*/ 2387470 h 2403337"/>
                  <a:gd name="connsiteX56" fmla="*/ 152538 w 1744338"/>
                  <a:gd name="connsiteY56" fmla="*/ 2183628 h 2403337"/>
                  <a:gd name="connsiteX57" fmla="*/ 208881 w 1744338"/>
                  <a:gd name="connsiteY57" fmla="*/ 1846946 h 2403337"/>
                  <a:gd name="connsiteX58" fmla="*/ 301411 w 1744338"/>
                  <a:gd name="connsiteY58" fmla="*/ 1630736 h 2403337"/>
                  <a:gd name="connsiteX59" fmla="*/ 305076 w 1744338"/>
                  <a:gd name="connsiteY59" fmla="*/ 1595006 h 2403337"/>
                  <a:gd name="connsiteX60" fmla="*/ 290876 w 1744338"/>
                  <a:gd name="connsiteY60" fmla="*/ 1528128 h 2403337"/>
                  <a:gd name="connsiteX61" fmla="*/ 278508 w 1744338"/>
                  <a:gd name="connsiteY61" fmla="*/ 1505224 h 2403337"/>
                  <a:gd name="connsiteX62" fmla="*/ 127802 w 1744338"/>
                  <a:gd name="connsiteY62" fmla="*/ 1332989 h 2403337"/>
                  <a:gd name="connsiteX63" fmla="*/ 65046 w 1744338"/>
                  <a:gd name="connsiteY63" fmla="*/ 1218013 h 2403337"/>
                  <a:gd name="connsiteX64" fmla="*/ 0 w 1744338"/>
                  <a:gd name="connsiteY64" fmla="*/ 870336 h 2403337"/>
                  <a:gd name="connsiteX65" fmla="*/ 149790 w 1744338"/>
                  <a:gd name="connsiteY65" fmla="*/ 418678 h 2403337"/>
                  <a:gd name="connsiteX66" fmla="*/ 161699 w 1744338"/>
                  <a:gd name="connsiteY66" fmla="*/ 410890 h 2403337"/>
                  <a:gd name="connsiteX67" fmla="*/ 178190 w 1744338"/>
                  <a:gd name="connsiteY67" fmla="*/ 534570 h 2403337"/>
                  <a:gd name="connsiteX68" fmla="*/ 259269 w 1744338"/>
                  <a:gd name="connsiteY68" fmla="*/ 1182741 h 2403337"/>
                  <a:gd name="connsiteX69" fmla="*/ 297289 w 1744338"/>
                  <a:gd name="connsiteY69" fmla="*/ 1486901 h 2403337"/>
                  <a:gd name="connsiteX70" fmla="*/ 301869 w 1744338"/>
                  <a:gd name="connsiteY70" fmla="*/ 1502476 h 2403337"/>
                  <a:gd name="connsiteX71" fmla="*/ 310573 w 1744338"/>
                  <a:gd name="connsiteY71" fmla="*/ 1532250 h 2403337"/>
                  <a:gd name="connsiteX72" fmla="*/ 322483 w 1744338"/>
                  <a:gd name="connsiteY72" fmla="*/ 1587677 h 2403337"/>
                  <a:gd name="connsiteX73" fmla="*/ 352715 w 1744338"/>
                  <a:gd name="connsiteY73" fmla="*/ 1536831 h 2403337"/>
                  <a:gd name="connsiteX74" fmla="*/ 534570 w 1744338"/>
                  <a:gd name="connsiteY74" fmla="*/ 1275272 h 2403337"/>
                  <a:gd name="connsiteX75" fmla="*/ 542815 w 1744338"/>
                  <a:gd name="connsiteY75" fmla="*/ 1234045 h 2403337"/>
                  <a:gd name="connsiteX76" fmla="*/ 523576 w 1744338"/>
                  <a:gd name="connsiteY76" fmla="*/ 1148386 h 2403337"/>
                  <a:gd name="connsiteX77" fmla="*/ 490595 w 1744338"/>
                  <a:gd name="connsiteY77" fmla="*/ 1080133 h 2403337"/>
                  <a:gd name="connsiteX78" fmla="*/ 450743 w 1744338"/>
                  <a:gd name="connsiteY78" fmla="*/ 1026539 h 2403337"/>
                  <a:gd name="connsiteX79" fmla="*/ 306450 w 1744338"/>
                  <a:gd name="connsiteY79" fmla="*/ 553809 h 2403337"/>
                  <a:gd name="connsiteX80" fmla="*/ 522660 w 1744338"/>
                  <a:gd name="connsiteY80" fmla="*/ 9161 h 2403337"/>
                  <a:gd name="connsiteX81" fmla="*/ 527699 w 1744338"/>
                  <a:gd name="connsiteY81" fmla="*/ 2290 h 2403337"/>
                  <a:gd name="connsiteX82" fmla="*/ 529989 w 1744338"/>
                  <a:gd name="connsiteY82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85556 w 1744338"/>
                  <a:gd name="connsiteY36" fmla="*/ 1525837 h 2403337"/>
                  <a:gd name="connsiteX37" fmla="*/ 416387 w 1744338"/>
                  <a:gd name="connsiteY37" fmla="*/ 1542786 h 2403337"/>
                  <a:gd name="connsiteX38" fmla="*/ 404935 w 1744338"/>
                  <a:gd name="connsiteY38" fmla="*/ 1553322 h 2403337"/>
                  <a:gd name="connsiteX39" fmla="*/ 259727 w 1744338"/>
                  <a:gd name="connsiteY39" fmla="*/ 1858397 h 2403337"/>
                  <a:gd name="connsiteX40" fmla="*/ 272095 w 1744338"/>
                  <a:gd name="connsiteY40" fmla="*/ 1875346 h 2403337"/>
                  <a:gd name="connsiteX41" fmla="*/ 298663 w 1744338"/>
                  <a:gd name="connsiteY41" fmla="*/ 1876262 h 2403337"/>
                  <a:gd name="connsiteX42" fmla="*/ 301869 w 1744338"/>
                  <a:gd name="connsiteY42" fmla="*/ 1877636 h 2403337"/>
                  <a:gd name="connsiteX43" fmla="*/ 250107 w 1744338"/>
                  <a:gd name="connsiteY43" fmla="*/ 1914740 h 2403337"/>
                  <a:gd name="connsiteX44" fmla="*/ 238197 w 1744338"/>
                  <a:gd name="connsiteY44" fmla="*/ 1930773 h 2403337"/>
                  <a:gd name="connsiteX45" fmla="*/ 206590 w 1744338"/>
                  <a:gd name="connsiteY45" fmla="*/ 2211113 h 2403337"/>
                  <a:gd name="connsiteX46" fmla="*/ 207965 w 1744338"/>
                  <a:gd name="connsiteY46" fmla="*/ 2215235 h 2403337"/>
                  <a:gd name="connsiteX47" fmla="*/ 244610 w 1744338"/>
                  <a:gd name="connsiteY47" fmla="*/ 2193248 h 2403337"/>
                  <a:gd name="connsiteX48" fmla="*/ 213003 w 1744338"/>
                  <a:gd name="connsiteY48" fmla="*/ 2275243 h 2403337"/>
                  <a:gd name="connsiteX49" fmla="*/ 207049 w 1744338"/>
                  <a:gd name="connsiteY49" fmla="*/ 2310056 h 2403337"/>
                  <a:gd name="connsiteX50" fmla="*/ 208423 w 1744338"/>
                  <a:gd name="connsiteY50" fmla="*/ 2393425 h 2403337"/>
                  <a:gd name="connsiteX51" fmla="*/ 197887 w 1744338"/>
                  <a:gd name="connsiteY51" fmla="*/ 2402587 h 2403337"/>
                  <a:gd name="connsiteX52" fmla="*/ 162616 w 1744338"/>
                  <a:gd name="connsiteY52" fmla="*/ 2401670 h 2403337"/>
                  <a:gd name="connsiteX53" fmla="*/ 158493 w 1744338"/>
                  <a:gd name="connsiteY53" fmla="*/ 2398922 h 2403337"/>
                  <a:gd name="connsiteX54" fmla="*/ 155744 w 1744338"/>
                  <a:gd name="connsiteY54" fmla="*/ 2387470 h 2403337"/>
                  <a:gd name="connsiteX55" fmla="*/ 152538 w 1744338"/>
                  <a:gd name="connsiteY55" fmla="*/ 2183628 h 2403337"/>
                  <a:gd name="connsiteX56" fmla="*/ 208881 w 1744338"/>
                  <a:gd name="connsiteY56" fmla="*/ 1846946 h 2403337"/>
                  <a:gd name="connsiteX57" fmla="*/ 301411 w 1744338"/>
                  <a:gd name="connsiteY57" fmla="*/ 1630736 h 2403337"/>
                  <a:gd name="connsiteX58" fmla="*/ 305076 w 1744338"/>
                  <a:gd name="connsiteY58" fmla="*/ 1595006 h 2403337"/>
                  <a:gd name="connsiteX59" fmla="*/ 290876 w 1744338"/>
                  <a:gd name="connsiteY59" fmla="*/ 1528128 h 2403337"/>
                  <a:gd name="connsiteX60" fmla="*/ 278508 w 1744338"/>
                  <a:gd name="connsiteY60" fmla="*/ 1505224 h 2403337"/>
                  <a:gd name="connsiteX61" fmla="*/ 127802 w 1744338"/>
                  <a:gd name="connsiteY61" fmla="*/ 1332989 h 2403337"/>
                  <a:gd name="connsiteX62" fmla="*/ 65046 w 1744338"/>
                  <a:gd name="connsiteY62" fmla="*/ 1218013 h 2403337"/>
                  <a:gd name="connsiteX63" fmla="*/ 0 w 1744338"/>
                  <a:gd name="connsiteY63" fmla="*/ 870336 h 2403337"/>
                  <a:gd name="connsiteX64" fmla="*/ 149790 w 1744338"/>
                  <a:gd name="connsiteY64" fmla="*/ 418678 h 2403337"/>
                  <a:gd name="connsiteX65" fmla="*/ 161699 w 1744338"/>
                  <a:gd name="connsiteY65" fmla="*/ 410890 h 2403337"/>
                  <a:gd name="connsiteX66" fmla="*/ 178190 w 1744338"/>
                  <a:gd name="connsiteY66" fmla="*/ 534570 h 2403337"/>
                  <a:gd name="connsiteX67" fmla="*/ 259269 w 1744338"/>
                  <a:gd name="connsiteY67" fmla="*/ 1182741 h 2403337"/>
                  <a:gd name="connsiteX68" fmla="*/ 297289 w 1744338"/>
                  <a:gd name="connsiteY68" fmla="*/ 1486901 h 2403337"/>
                  <a:gd name="connsiteX69" fmla="*/ 301869 w 1744338"/>
                  <a:gd name="connsiteY69" fmla="*/ 1502476 h 2403337"/>
                  <a:gd name="connsiteX70" fmla="*/ 310573 w 1744338"/>
                  <a:gd name="connsiteY70" fmla="*/ 1532250 h 2403337"/>
                  <a:gd name="connsiteX71" fmla="*/ 322483 w 1744338"/>
                  <a:gd name="connsiteY71" fmla="*/ 1587677 h 2403337"/>
                  <a:gd name="connsiteX72" fmla="*/ 352715 w 1744338"/>
                  <a:gd name="connsiteY72" fmla="*/ 1536831 h 2403337"/>
                  <a:gd name="connsiteX73" fmla="*/ 534570 w 1744338"/>
                  <a:gd name="connsiteY73" fmla="*/ 1275272 h 2403337"/>
                  <a:gd name="connsiteX74" fmla="*/ 542815 w 1744338"/>
                  <a:gd name="connsiteY74" fmla="*/ 1234045 h 2403337"/>
                  <a:gd name="connsiteX75" fmla="*/ 523576 w 1744338"/>
                  <a:gd name="connsiteY75" fmla="*/ 1148386 h 2403337"/>
                  <a:gd name="connsiteX76" fmla="*/ 490595 w 1744338"/>
                  <a:gd name="connsiteY76" fmla="*/ 1080133 h 2403337"/>
                  <a:gd name="connsiteX77" fmla="*/ 450743 w 1744338"/>
                  <a:gd name="connsiteY77" fmla="*/ 1026539 h 2403337"/>
                  <a:gd name="connsiteX78" fmla="*/ 306450 w 1744338"/>
                  <a:gd name="connsiteY78" fmla="*/ 553809 h 2403337"/>
                  <a:gd name="connsiteX79" fmla="*/ 522660 w 1744338"/>
                  <a:gd name="connsiteY79" fmla="*/ 9161 h 2403337"/>
                  <a:gd name="connsiteX80" fmla="*/ 527699 w 1744338"/>
                  <a:gd name="connsiteY80" fmla="*/ 2290 h 2403337"/>
                  <a:gd name="connsiteX81" fmla="*/ 529989 w 1744338"/>
                  <a:gd name="connsiteY81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516247 w 1744338"/>
                  <a:gd name="connsiteY35" fmla="*/ 1523547 h 2403337"/>
                  <a:gd name="connsiteX36" fmla="*/ 416387 w 1744338"/>
                  <a:gd name="connsiteY36" fmla="*/ 1542786 h 2403337"/>
                  <a:gd name="connsiteX37" fmla="*/ 404935 w 1744338"/>
                  <a:gd name="connsiteY37" fmla="*/ 1553322 h 2403337"/>
                  <a:gd name="connsiteX38" fmla="*/ 259727 w 1744338"/>
                  <a:gd name="connsiteY38" fmla="*/ 1858397 h 2403337"/>
                  <a:gd name="connsiteX39" fmla="*/ 272095 w 1744338"/>
                  <a:gd name="connsiteY39" fmla="*/ 1875346 h 2403337"/>
                  <a:gd name="connsiteX40" fmla="*/ 298663 w 1744338"/>
                  <a:gd name="connsiteY40" fmla="*/ 1876262 h 2403337"/>
                  <a:gd name="connsiteX41" fmla="*/ 301869 w 1744338"/>
                  <a:gd name="connsiteY41" fmla="*/ 1877636 h 2403337"/>
                  <a:gd name="connsiteX42" fmla="*/ 250107 w 1744338"/>
                  <a:gd name="connsiteY42" fmla="*/ 1914740 h 2403337"/>
                  <a:gd name="connsiteX43" fmla="*/ 238197 w 1744338"/>
                  <a:gd name="connsiteY43" fmla="*/ 1930773 h 2403337"/>
                  <a:gd name="connsiteX44" fmla="*/ 206590 w 1744338"/>
                  <a:gd name="connsiteY44" fmla="*/ 2211113 h 2403337"/>
                  <a:gd name="connsiteX45" fmla="*/ 207965 w 1744338"/>
                  <a:gd name="connsiteY45" fmla="*/ 2215235 h 2403337"/>
                  <a:gd name="connsiteX46" fmla="*/ 244610 w 1744338"/>
                  <a:gd name="connsiteY46" fmla="*/ 2193248 h 2403337"/>
                  <a:gd name="connsiteX47" fmla="*/ 213003 w 1744338"/>
                  <a:gd name="connsiteY47" fmla="*/ 2275243 h 2403337"/>
                  <a:gd name="connsiteX48" fmla="*/ 207049 w 1744338"/>
                  <a:gd name="connsiteY48" fmla="*/ 2310056 h 2403337"/>
                  <a:gd name="connsiteX49" fmla="*/ 208423 w 1744338"/>
                  <a:gd name="connsiteY49" fmla="*/ 2393425 h 2403337"/>
                  <a:gd name="connsiteX50" fmla="*/ 197887 w 1744338"/>
                  <a:gd name="connsiteY50" fmla="*/ 2402587 h 2403337"/>
                  <a:gd name="connsiteX51" fmla="*/ 162616 w 1744338"/>
                  <a:gd name="connsiteY51" fmla="*/ 2401670 h 2403337"/>
                  <a:gd name="connsiteX52" fmla="*/ 158493 w 1744338"/>
                  <a:gd name="connsiteY52" fmla="*/ 2398922 h 2403337"/>
                  <a:gd name="connsiteX53" fmla="*/ 155744 w 1744338"/>
                  <a:gd name="connsiteY53" fmla="*/ 2387470 h 2403337"/>
                  <a:gd name="connsiteX54" fmla="*/ 152538 w 1744338"/>
                  <a:gd name="connsiteY54" fmla="*/ 2183628 h 2403337"/>
                  <a:gd name="connsiteX55" fmla="*/ 208881 w 1744338"/>
                  <a:gd name="connsiteY55" fmla="*/ 1846946 h 2403337"/>
                  <a:gd name="connsiteX56" fmla="*/ 301411 w 1744338"/>
                  <a:gd name="connsiteY56" fmla="*/ 1630736 h 2403337"/>
                  <a:gd name="connsiteX57" fmla="*/ 305076 w 1744338"/>
                  <a:gd name="connsiteY57" fmla="*/ 1595006 h 2403337"/>
                  <a:gd name="connsiteX58" fmla="*/ 290876 w 1744338"/>
                  <a:gd name="connsiteY58" fmla="*/ 1528128 h 2403337"/>
                  <a:gd name="connsiteX59" fmla="*/ 278508 w 1744338"/>
                  <a:gd name="connsiteY59" fmla="*/ 1505224 h 2403337"/>
                  <a:gd name="connsiteX60" fmla="*/ 127802 w 1744338"/>
                  <a:gd name="connsiteY60" fmla="*/ 1332989 h 2403337"/>
                  <a:gd name="connsiteX61" fmla="*/ 65046 w 1744338"/>
                  <a:gd name="connsiteY61" fmla="*/ 1218013 h 2403337"/>
                  <a:gd name="connsiteX62" fmla="*/ 0 w 1744338"/>
                  <a:gd name="connsiteY62" fmla="*/ 870336 h 2403337"/>
                  <a:gd name="connsiteX63" fmla="*/ 149790 w 1744338"/>
                  <a:gd name="connsiteY63" fmla="*/ 418678 h 2403337"/>
                  <a:gd name="connsiteX64" fmla="*/ 161699 w 1744338"/>
                  <a:gd name="connsiteY64" fmla="*/ 410890 h 2403337"/>
                  <a:gd name="connsiteX65" fmla="*/ 178190 w 1744338"/>
                  <a:gd name="connsiteY65" fmla="*/ 534570 h 2403337"/>
                  <a:gd name="connsiteX66" fmla="*/ 259269 w 1744338"/>
                  <a:gd name="connsiteY66" fmla="*/ 1182741 h 2403337"/>
                  <a:gd name="connsiteX67" fmla="*/ 297289 w 1744338"/>
                  <a:gd name="connsiteY67" fmla="*/ 1486901 h 2403337"/>
                  <a:gd name="connsiteX68" fmla="*/ 301869 w 1744338"/>
                  <a:gd name="connsiteY68" fmla="*/ 1502476 h 2403337"/>
                  <a:gd name="connsiteX69" fmla="*/ 310573 w 1744338"/>
                  <a:gd name="connsiteY69" fmla="*/ 1532250 h 2403337"/>
                  <a:gd name="connsiteX70" fmla="*/ 322483 w 1744338"/>
                  <a:gd name="connsiteY70" fmla="*/ 1587677 h 2403337"/>
                  <a:gd name="connsiteX71" fmla="*/ 352715 w 1744338"/>
                  <a:gd name="connsiteY71" fmla="*/ 1536831 h 2403337"/>
                  <a:gd name="connsiteX72" fmla="*/ 534570 w 1744338"/>
                  <a:gd name="connsiteY72" fmla="*/ 1275272 h 2403337"/>
                  <a:gd name="connsiteX73" fmla="*/ 542815 w 1744338"/>
                  <a:gd name="connsiteY73" fmla="*/ 1234045 h 2403337"/>
                  <a:gd name="connsiteX74" fmla="*/ 523576 w 1744338"/>
                  <a:gd name="connsiteY74" fmla="*/ 1148386 h 2403337"/>
                  <a:gd name="connsiteX75" fmla="*/ 490595 w 1744338"/>
                  <a:gd name="connsiteY75" fmla="*/ 1080133 h 2403337"/>
                  <a:gd name="connsiteX76" fmla="*/ 450743 w 1744338"/>
                  <a:gd name="connsiteY76" fmla="*/ 1026539 h 2403337"/>
                  <a:gd name="connsiteX77" fmla="*/ 306450 w 1744338"/>
                  <a:gd name="connsiteY77" fmla="*/ 553809 h 2403337"/>
                  <a:gd name="connsiteX78" fmla="*/ 522660 w 1744338"/>
                  <a:gd name="connsiteY78" fmla="*/ 9161 h 2403337"/>
                  <a:gd name="connsiteX79" fmla="*/ 527699 w 1744338"/>
                  <a:gd name="connsiteY79" fmla="*/ 2290 h 2403337"/>
                  <a:gd name="connsiteX80" fmla="*/ 529989 w 1744338"/>
                  <a:gd name="connsiteY80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529531 w 1744338"/>
                  <a:gd name="connsiteY34" fmla="*/ 1524005 h 2403337"/>
                  <a:gd name="connsiteX35" fmla="*/ 416387 w 1744338"/>
                  <a:gd name="connsiteY35" fmla="*/ 1542786 h 2403337"/>
                  <a:gd name="connsiteX36" fmla="*/ 404935 w 1744338"/>
                  <a:gd name="connsiteY36" fmla="*/ 1553322 h 2403337"/>
                  <a:gd name="connsiteX37" fmla="*/ 259727 w 1744338"/>
                  <a:gd name="connsiteY37" fmla="*/ 1858397 h 2403337"/>
                  <a:gd name="connsiteX38" fmla="*/ 272095 w 1744338"/>
                  <a:gd name="connsiteY38" fmla="*/ 1875346 h 2403337"/>
                  <a:gd name="connsiteX39" fmla="*/ 298663 w 1744338"/>
                  <a:gd name="connsiteY39" fmla="*/ 1876262 h 2403337"/>
                  <a:gd name="connsiteX40" fmla="*/ 301869 w 1744338"/>
                  <a:gd name="connsiteY40" fmla="*/ 1877636 h 2403337"/>
                  <a:gd name="connsiteX41" fmla="*/ 250107 w 1744338"/>
                  <a:gd name="connsiteY41" fmla="*/ 1914740 h 2403337"/>
                  <a:gd name="connsiteX42" fmla="*/ 238197 w 1744338"/>
                  <a:gd name="connsiteY42" fmla="*/ 1930773 h 2403337"/>
                  <a:gd name="connsiteX43" fmla="*/ 206590 w 1744338"/>
                  <a:gd name="connsiteY43" fmla="*/ 2211113 h 2403337"/>
                  <a:gd name="connsiteX44" fmla="*/ 207965 w 1744338"/>
                  <a:gd name="connsiteY44" fmla="*/ 2215235 h 2403337"/>
                  <a:gd name="connsiteX45" fmla="*/ 244610 w 1744338"/>
                  <a:gd name="connsiteY45" fmla="*/ 2193248 h 2403337"/>
                  <a:gd name="connsiteX46" fmla="*/ 213003 w 1744338"/>
                  <a:gd name="connsiteY46" fmla="*/ 2275243 h 2403337"/>
                  <a:gd name="connsiteX47" fmla="*/ 207049 w 1744338"/>
                  <a:gd name="connsiteY47" fmla="*/ 2310056 h 2403337"/>
                  <a:gd name="connsiteX48" fmla="*/ 208423 w 1744338"/>
                  <a:gd name="connsiteY48" fmla="*/ 2393425 h 2403337"/>
                  <a:gd name="connsiteX49" fmla="*/ 197887 w 1744338"/>
                  <a:gd name="connsiteY49" fmla="*/ 2402587 h 2403337"/>
                  <a:gd name="connsiteX50" fmla="*/ 162616 w 1744338"/>
                  <a:gd name="connsiteY50" fmla="*/ 2401670 h 2403337"/>
                  <a:gd name="connsiteX51" fmla="*/ 158493 w 1744338"/>
                  <a:gd name="connsiteY51" fmla="*/ 2398922 h 2403337"/>
                  <a:gd name="connsiteX52" fmla="*/ 155744 w 1744338"/>
                  <a:gd name="connsiteY52" fmla="*/ 2387470 h 2403337"/>
                  <a:gd name="connsiteX53" fmla="*/ 152538 w 1744338"/>
                  <a:gd name="connsiteY53" fmla="*/ 2183628 h 2403337"/>
                  <a:gd name="connsiteX54" fmla="*/ 208881 w 1744338"/>
                  <a:gd name="connsiteY54" fmla="*/ 1846946 h 2403337"/>
                  <a:gd name="connsiteX55" fmla="*/ 301411 w 1744338"/>
                  <a:gd name="connsiteY55" fmla="*/ 1630736 h 2403337"/>
                  <a:gd name="connsiteX56" fmla="*/ 305076 w 1744338"/>
                  <a:gd name="connsiteY56" fmla="*/ 1595006 h 2403337"/>
                  <a:gd name="connsiteX57" fmla="*/ 290876 w 1744338"/>
                  <a:gd name="connsiteY57" fmla="*/ 1528128 h 2403337"/>
                  <a:gd name="connsiteX58" fmla="*/ 278508 w 1744338"/>
                  <a:gd name="connsiteY58" fmla="*/ 1505224 h 2403337"/>
                  <a:gd name="connsiteX59" fmla="*/ 127802 w 1744338"/>
                  <a:gd name="connsiteY59" fmla="*/ 1332989 h 2403337"/>
                  <a:gd name="connsiteX60" fmla="*/ 65046 w 1744338"/>
                  <a:gd name="connsiteY60" fmla="*/ 1218013 h 2403337"/>
                  <a:gd name="connsiteX61" fmla="*/ 0 w 1744338"/>
                  <a:gd name="connsiteY61" fmla="*/ 870336 h 2403337"/>
                  <a:gd name="connsiteX62" fmla="*/ 149790 w 1744338"/>
                  <a:gd name="connsiteY62" fmla="*/ 418678 h 2403337"/>
                  <a:gd name="connsiteX63" fmla="*/ 161699 w 1744338"/>
                  <a:gd name="connsiteY63" fmla="*/ 410890 h 2403337"/>
                  <a:gd name="connsiteX64" fmla="*/ 178190 w 1744338"/>
                  <a:gd name="connsiteY64" fmla="*/ 534570 h 2403337"/>
                  <a:gd name="connsiteX65" fmla="*/ 259269 w 1744338"/>
                  <a:gd name="connsiteY65" fmla="*/ 1182741 h 2403337"/>
                  <a:gd name="connsiteX66" fmla="*/ 297289 w 1744338"/>
                  <a:gd name="connsiteY66" fmla="*/ 1486901 h 2403337"/>
                  <a:gd name="connsiteX67" fmla="*/ 301869 w 1744338"/>
                  <a:gd name="connsiteY67" fmla="*/ 1502476 h 2403337"/>
                  <a:gd name="connsiteX68" fmla="*/ 310573 w 1744338"/>
                  <a:gd name="connsiteY68" fmla="*/ 1532250 h 2403337"/>
                  <a:gd name="connsiteX69" fmla="*/ 322483 w 1744338"/>
                  <a:gd name="connsiteY69" fmla="*/ 1587677 h 2403337"/>
                  <a:gd name="connsiteX70" fmla="*/ 352715 w 1744338"/>
                  <a:gd name="connsiteY70" fmla="*/ 1536831 h 2403337"/>
                  <a:gd name="connsiteX71" fmla="*/ 534570 w 1744338"/>
                  <a:gd name="connsiteY71" fmla="*/ 1275272 h 2403337"/>
                  <a:gd name="connsiteX72" fmla="*/ 542815 w 1744338"/>
                  <a:gd name="connsiteY72" fmla="*/ 1234045 h 2403337"/>
                  <a:gd name="connsiteX73" fmla="*/ 523576 w 1744338"/>
                  <a:gd name="connsiteY73" fmla="*/ 1148386 h 2403337"/>
                  <a:gd name="connsiteX74" fmla="*/ 490595 w 1744338"/>
                  <a:gd name="connsiteY74" fmla="*/ 1080133 h 2403337"/>
                  <a:gd name="connsiteX75" fmla="*/ 450743 w 1744338"/>
                  <a:gd name="connsiteY75" fmla="*/ 1026539 h 2403337"/>
                  <a:gd name="connsiteX76" fmla="*/ 306450 w 1744338"/>
                  <a:gd name="connsiteY76" fmla="*/ 553809 h 2403337"/>
                  <a:gd name="connsiteX77" fmla="*/ 522660 w 1744338"/>
                  <a:gd name="connsiteY77" fmla="*/ 9161 h 2403337"/>
                  <a:gd name="connsiteX78" fmla="*/ 527699 w 1744338"/>
                  <a:gd name="connsiteY78" fmla="*/ 2290 h 2403337"/>
                  <a:gd name="connsiteX79" fmla="*/ 529989 w 1744338"/>
                  <a:gd name="connsiteY79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522202 w 1744338"/>
                  <a:gd name="connsiteY33" fmla="*/ 1503850 h 2403337"/>
                  <a:gd name="connsiteX34" fmla="*/ 416387 w 1744338"/>
                  <a:gd name="connsiteY34" fmla="*/ 1542786 h 2403337"/>
                  <a:gd name="connsiteX35" fmla="*/ 404935 w 1744338"/>
                  <a:gd name="connsiteY35" fmla="*/ 1553322 h 2403337"/>
                  <a:gd name="connsiteX36" fmla="*/ 259727 w 1744338"/>
                  <a:gd name="connsiteY36" fmla="*/ 1858397 h 2403337"/>
                  <a:gd name="connsiteX37" fmla="*/ 272095 w 1744338"/>
                  <a:gd name="connsiteY37" fmla="*/ 1875346 h 2403337"/>
                  <a:gd name="connsiteX38" fmla="*/ 298663 w 1744338"/>
                  <a:gd name="connsiteY38" fmla="*/ 1876262 h 2403337"/>
                  <a:gd name="connsiteX39" fmla="*/ 301869 w 1744338"/>
                  <a:gd name="connsiteY39" fmla="*/ 1877636 h 2403337"/>
                  <a:gd name="connsiteX40" fmla="*/ 250107 w 1744338"/>
                  <a:gd name="connsiteY40" fmla="*/ 1914740 h 2403337"/>
                  <a:gd name="connsiteX41" fmla="*/ 238197 w 1744338"/>
                  <a:gd name="connsiteY41" fmla="*/ 1930773 h 2403337"/>
                  <a:gd name="connsiteX42" fmla="*/ 206590 w 1744338"/>
                  <a:gd name="connsiteY42" fmla="*/ 2211113 h 2403337"/>
                  <a:gd name="connsiteX43" fmla="*/ 207965 w 1744338"/>
                  <a:gd name="connsiteY43" fmla="*/ 2215235 h 2403337"/>
                  <a:gd name="connsiteX44" fmla="*/ 244610 w 1744338"/>
                  <a:gd name="connsiteY44" fmla="*/ 2193248 h 2403337"/>
                  <a:gd name="connsiteX45" fmla="*/ 213003 w 1744338"/>
                  <a:gd name="connsiteY45" fmla="*/ 2275243 h 2403337"/>
                  <a:gd name="connsiteX46" fmla="*/ 207049 w 1744338"/>
                  <a:gd name="connsiteY46" fmla="*/ 2310056 h 2403337"/>
                  <a:gd name="connsiteX47" fmla="*/ 208423 w 1744338"/>
                  <a:gd name="connsiteY47" fmla="*/ 2393425 h 2403337"/>
                  <a:gd name="connsiteX48" fmla="*/ 197887 w 1744338"/>
                  <a:gd name="connsiteY48" fmla="*/ 2402587 h 2403337"/>
                  <a:gd name="connsiteX49" fmla="*/ 162616 w 1744338"/>
                  <a:gd name="connsiteY49" fmla="*/ 2401670 h 2403337"/>
                  <a:gd name="connsiteX50" fmla="*/ 158493 w 1744338"/>
                  <a:gd name="connsiteY50" fmla="*/ 2398922 h 2403337"/>
                  <a:gd name="connsiteX51" fmla="*/ 155744 w 1744338"/>
                  <a:gd name="connsiteY51" fmla="*/ 2387470 h 2403337"/>
                  <a:gd name="connsiteX52" fmla="*/ 152538 w 1744338"/>
                  <a:gd name="connsiteY52" fmla="*/ 2183628 h 2403337"/>
                  <a:gd name="connsiteX53" fmla="*/ 208881 w 1744338"/>
                  <a:gd name="connsiteY53" fmla="*/ 1846946 h 2403337"/>
                  <a:gd name="connsiteX54" fmla="*/ 301411 w 1744338"/>
                  <a:gd name="connsiteY54" fmla="*/ 1630736 h 2403337"/>
                  <a:gd name="connsiteX55" fmla="*/ 305076 w 1744338"/>
                  <a:gd name="connsiteY55" fmla="*/ 1595006 h 2403337"/>
                  <a:gd name="connsiteX56" fmla="*/ 290876 w 1744338"/>
                  <a:gd name="connsiteY56" fmla="*/ 1528128 h 2403337"/>
                  <a:gd name="connsiteX57" fmla="*/ 278508 w 1744338"/>
                  <a:gd name="connsiteY57" fmla="*/ 1505224 h 2403337"/>
                  <a:gd name="connsiteX58" fmla="*/ 127802 w 1744338"/>
                  <a:gd name="connsiteY58" fmla="*/ 1332989 h 2403337"/>
                  <a:gd name="connsiteX59" fmla="*/ 65046 w 1744338"/>
                  <a:gd name="connsiteY59" fmla="*/ 1218013 h 2403337"/>
                  <a:gd name="connsiteX60" fmla="*/ 0 w 1744338"/>
                  <a:gd name="connsiteY60" fmla="*/ 870336 h 2403337"/>
                  <a:gd name="connsiteX61" fmla="*/ 149790 w 1744338"/>
                  <a:gd name="connsiteY61" fmla="*/ 418678 h 2403337"/>
                  <a:gd name="connsiteX62" fmla="*/ 161699 w 1744338"/>
                  <a:gd name="connsiteY62" fmla="*/ 410890 h 2403337"/>
                  <a:gd name="connsiteX63" fmla="*/ 178190 w 1744338"/>
                  <a:gd name="connsiteY63" fmla="*/ 534570 h 2403337"/>
                  <a:gd name="connsiteX64" fmla="*/ 259269 w 1744338"/>
                  <a:gd name="connsiteY64" fmla="*/ 1182741 h 2403337"/>
                  <a:gd name="connsiteX65" fmla="*/ 297289 w 1744338"/>
                  <a:gd name="connsiteY65" fmla="*/ 1486901 h 2403337"/>
                  <a:gd name="connsiteX66" fmla="*/ 301869 w 1744338"/>
                  <a:gd name="connsiteY66" fmla="*/ 1502476 h 2403337"/>
                  <a:gd name="connsiteX67" fmla="*/ 310573 w 1744338"/>
                  <a:gd name="connsiteY67" fmla="*/ 1532250 h 2403337"/>
                  <a:gd name="connsiteX68" fmla="*/ 322483 w 1744338"/>
                  <a:gd name="connsiteY68" fmla="*/ 1587677 h 2403337"/>
                  <a:gd name="connsiteX69" fmla="*/ 352715 w 1744338"/>
                  <a:gd name="connsiteY69" fmla="*/ 1536831 h 2403337"/>
                  <a:gd name="connsiteX70" fmla="*/ 534570 w 1744338"/>
                  <a:gd name="connsiteY70" fmla="*/ 1275272 h 2403337"/>
                  <a:gd name="connsiteX71" fmla="*/ 542815 w 1744338"/>
                  <a:gd name="connsiteY71" fmla="*/ 1234045 h 2403337"/>
                  <a:gd name="connsiteX72" fmla="*/ 523576 w 1744338"/>
                  <a:gd name="connsiteY72" fmla="*/ 1148386 h 2403337"/>
                  <a:gd name="connsiteX73" fmla="*/ 490595 w 1744338"/>
                  <a:gd name="connsiteY73" fmla="*/ 1080133 h 2403337"/>
                  <a:gd name="connsiteX74" fmla="*/ 450743 w 1744338"/>
                  <a:gd name="connsiteY74" fmla="*/ 1026539 h 2403337"/>
                  <a:gd name="connsiteX75" fmla="*/ 306450 w 1744338"/>
                  <a:gd name="connsiteY75" fmla="*/ 553809 h 2403337"/>
                  <a:gd name="connsiteX76" fmla="*/ 522660 w 1744338"/>
                  <a:gd name="connsiteY76" fmla="*/ 9161 h 2403337"/>
                  <a:gd name="connsiteX77" fmla="*/ 527699 w 1744338"/>
                  <a:gd name="connsiteY77" fmla="*/ 2290 h 2403337"/>
                  <a:gd name="connsiteX78" fmla="*/ 529989 w 1744338"/>
                  <a:gd name="connsiteY78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510292 w 1744338"/>
                  <a:gd name="connsiteY32" fmla="*/ 1509347 h 2403337"/>
                  <a:gd name="connsiteX33" fmla="*/ 416387 w 1744338"/>
                  <a:gd name="connsiteY33" fmla="*/ 1542786 h 2403337"/>
                  <a:gd name="connsiteX34" fmla="*/ 404935 w 1744338"/>
                  <a:gd name="connsiteY34" fmla="*/ 1553322 h 2403337"/>
                  <a:gd name="connsiteX35" fmla="*/ 259727 w 1744338"/>
                  <a:gd name="connsiteY35" fmla="*/ 1858397 h 2403337"/>
                  <a:gd name="connsiteX36" fmla="*/ 272095 w 1744338"/>
                  <a:gd name="connsiteY36" fmla="*/ 1875346 h 2403337"/>
                  <a:gd name="connsiteX37" fmla="*/ 298663 w 1744338"/>
                  <a:gd name="connsiteY37" fmla="*/ 1876262 h 2403337"/>
                  <a:gd name="connsiteX38" fmla="*/ 301869 w 1744338"/>
                  <a:gd name="connsiteY38" fmla="*/ 1877636 h 2403337"/>
                  <a:gd name="connsiteX39" fmla="*/ 250107 w 1744338"/>
                  <a:gd name="connsiteY39" fmla="*/ 1914740 h 2403337"/>
                  <a:gd name="connsiteX40" fmla="*/ 238197 w 1744338"/>
                  <a:gd name="connsiteY40" fmla="*/ 1930773 h 2403337"/>
                  <a:gd name="connsiteX41" fmla="*/ 206590 w 1744338"/>
                  <a:gd name="connsiteY41" fmla="*/ 2211113 h 2403337"/>
                  <a:gd name="connsiteX42" fmla="*/ 207965 w 1744338"/>
                  <a:gd name="connsiteY42" fmla="*/ 2215235 h 2403337"/>
                  <a:gd name="connsiteX43" fmla="*/ 244610 w 1744338"/>
                  <a:gd name="connsiteY43" fmla="*/ 2193248 h 2403337"/>
                  <a:gd name="connsiteX44" fmla="*/ 213003 w 1744338"/>
                  <a:gd name="connsiteY44" fmla="*/ 2275243 h 2403337"/>
                  <a:gd name="connsiteX45" fmla="*/ 207049 w 1744338"/>
                  <a:gd name="connsiteY45" fmla="*/ 2310056 h 2403337"/>
                  <a:gd name="connsiteX46" fmla="*/ 208423 w 1744338"/>
                  <a:gd name="connsiteY46" fmla="*/ 2393425 h 2403337"/>
                  <a:gd name="connsiteX47" fmla="*/ 197887 w 1744338"/>
                  <a:gd name="connsiteY47" fmla="*/ 2402587 h 2403337"/>
                  <a:gd name="connsiteX48" fmla="*/ 162616 w 1744338"/>
                  <a:gd name="connsiteY48" fmla="*/ 2401670 h 2403337"/>
                  <a:gd name="connsiteX49" fmla="*/ 158493 w 1744338"/>
                  <a:gd name="connsiteY49" fmla="*/ 2398922 h 2403337"/>
                  <a:gd name="connsiteX50" fmla="*/ 155744 w 1744338"/>
                  <a:gd name="connsiteY50" fmla="*/ 2387470 h 2403337"/>
                  <a:gd name="connsiteX51" fmla="*/ 152538 w 1744338"/>
                  <a:gd name="connsiteY51" fmla="*/ 2183628 h 2403337"/>
                  <a:gd name="connsiteX52" fmla="*/ 208881 w 1744338"/>
                  <a:gd name="connsiteY52" fmla="*/ 1846946 h 2403337"/>
                  <a:gd name="connsiteX53" fmla="*/ 301411 w 1744338"/>
                  <a:gd name="connsiteY53" fmla="*/ 1630736 h 2403337"/>
                  <a:gd name="connsiteX54" fmla="*/ 305076 w 1744338"/>
                  <a:gd name="connsiteY54" fmla="*/ 1595006 h 2403337"/>
                  <a:gd name="connsiteX55" fmla="*/ 290876 w 1744338"/>
                  <a:gd name="connsiteY55" fmla="*/ 1528128 h 2403337"/>
                  <a:gd name="connsiteX56" fmla="*/ 278508 w 1744338"/>
                  <a:gd name="connsiteY56" fmla="*/ 1505224 h 2403337"/>
                  <a:gd name="connsiteX57" fmla="*/ 127802 w 1744338"/>
                  <a:gd name="connsiteY57" fmla="*/ 1332989 h 2403337"/>
                  <a:gd name="connsiteX58" fmla="*/ 65046 w 1744338"/>
                  <a:gd name="connsiteY58" fmla="*/ 1218013 h 2403337"/>
                  <a:gd name="connsiteX59" fmla="*/ 0 w 1744338"/>
                  <a:gd name="connsiteY59" fmla="*/ 870336 h 2403337"/>
                  <a:gd name="connsiteX60" fmla="*/ 149790 w 1744338"/>
                  <a:gd name="connsiteY60" fmla="*/ 418678 h 2403337"/>
                  <a:gd name="connsiteX61" fmla="*/ 161699 w 1744338"/>
                  <a:gd name="connsiteY61" fmla="*/ 410890 h 2403337"/>
                  <a:gd name="connsiteX62" fmla="*/ 178190 w 1744338"/>
                  <a:gd name="connsiteY62" fmla="*/ 534570 h 2403337"/>
                  <a:gd name="connsiteX63" fmla="*/ 259269 w 1744338"/>
                  <a:gd name="connsiteY63" fmla="*/ 1182741 h 2403337"/>
                  <a:gd name="connsiteX64" fmla="*/ 297289 w 1744338"/>
                  <a:gd name="connsiteY64" fmla="*/ 1486901 h 2403337"/>
                  <a:gd name="connsiteX65" fmla="*/ 301869 w 1744338"/>
                  <a:gd name="connsiteY65" fmla="*/ 1502476 h 2403337"/>
                  <a:gd name="connsiteX66" fmla="*/ 310573 w 1744338"/>
                  <a:gd name="connsiteY66" fmla="*/ 1532250 h 2403337"/>
                  <a:gd name="connsiteX67" fmla="*/ 322483 w 1744338"/>
                  <a:gd name="connsiteY67" fmla="*/ 1587677 h 2403337"/>
                  <a:gd name="connsiteX68" fmla="*/ 352715 w 1744338"/>
                  <a:gd name="connsiteY68" fmla="*/ 1536831 h 2403337"/>
                  <a:gd name="connsiteX69" fmla="*/ 534570 w 1744338"/>
                  <a:gd name="connsiteY69" fmla="*/ 1275272 h 2403337"/>
                  <a:gd name="connsiteX70" fmla="*/ 542815 w 1744338"/>
                  <a:gd name="connsiteY70" fmla="*/ 1234045 h 2403337"/>
                  <a:gd name="connsiteX71" fmla="*/ 523576 w 1744338"/>
                  <a:gd name="connsiteY71" fmla="*/ 1148386 h 2403337"/>
                  <a:gd name="connsiteX72" fmla="*/ 490595 w 1744338"/>
                  <a:gd name="connsiteY72" fmla="*/ 1080133 h 2403337"/>
                  <a:gd name="connsiteX73" fmla="*/ 450743 w 1744338"/>
                  <a:gd name="connsiteY73" fmla="*/ 1026539 h 2403337"/>
                  <a:gd name="connsiteX74" fmla="*/ 306450 w 1744338"/>
                  <a:gd name="connsiteY74" fmla="*/ 553809 h 2403337"/>
                  <a:gd name="connsiteX75" fmla="*/ 522660 w 1744338"/>
                  <a:gd name="connsiteY75" fmla="*/ 9161 h 2403337"/>
                  <a:gd name="connsiteX76" fmla="*/ 527699 w 1744338"/>
                  <a:gd name="connsiteY76" fmla="*/ 2290 h 2403337"/>
                  <a:gd name="connsiteX77" fmla="*/ 529989 w 1744338"/>
                  <a:gd name="connsiteY77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404935 w 1744338"/>
                  <a:gd name="connsiteY33" fmla="*/ 1553322 h 2403337"/>
                  <a:gd name="connsiteX34" fmla="*/ 259727 w 1744338"/>
                  <a:gd name="connsiteY34" fmla="*/ 1858397 h 2403337"/>
                  <a:gd name="connsiteX35" fmla="*/ 272095 w 1744338"/>
                  <a:gd name="connsiteY35" fmla="*/ 1875346 h 2403337"/>
                  <a:gd name="connsiteX36" fmla="*/ 298663 w 1744338"/>
                  <a:gd name="connsiteY36" fmla="*/ 1876262 h 2403337"/>
                  <a:gd name="connsiteX37" fmla="*/ 301869 w 1744338"/>
                  <a:gd name="connsiteY37" fmla="*/ 1877636 h 2403337"/>
                  <a:gd name="connsiteX38" fmla="*/ 250107 w 1744338"/>
                  <a:gd name="connsiteY38" fmla="*/ 1914740 h 2403337"/>
                  <a:gd name="connsiteX39" fmla="*/ 238197 w 1744338"/>
                  <a:gd name="connsiteY39" fmla="*/ 1930773 h 2403337"/>
                  <a:gd name="connsiteX40" fmla="*/ 206590 w 1744338"/>
                  <a:gd name="connsiteY40" fmla="*/ 2211113 h 2403337"/>
                  <a:gd name="connsiteX41" fmla="*/ 207965 w 1744338"/>
                  <a:gd name="connsiteY41" fmla="*/ 2215235 h 2403337"/>
                  <a:gd name="connsiteX42" fmla="*/ 244610 w 1744338"/>
                  <a:gd name="connsiteY42" fmla="*/ 2193248 h 2403337"/>
                  <a:gd name="connsiteX43" fmla="*/ 213003 w 1744338"/>
                  <a:gd name="connsiteY43" fmla="*/ 2275243 h 2403337"/>
                  <a:gd name="connsiteX44" fmla="*/ 207049 w 1744338"/>
                  <a:gd name="connsiteY44" fmla="*/ 2310056 h 2403337"/>
                  <a:gd name="connsiteX45" fmla="*/ 208423 w 1744338"/>
                  <a:gd name="connsiteY45" fmla="*/ 2393425 h 2403337"/>
                  <a:gd name="connsiteX46" fmla="*/ 197887 w 1744338"/>
                  <a:gd name="connsiteY46" fmla="*/ 2402587 h 2403337"/>
                  <a:gd name="connsiteX47" fmla="*/ 162616 w 1744338"/>
                  <a:gd name="connsiteY47" fmla="*/ 2401670 h 2403337"/>
                  <a:gd name="connsiteX48" fmla="*/ 158493 w 1744338"/>
                  <a:gd name="connsiteY48" fmla="*/ 2398922 h 2403337"/>
                  <a:gd name="connsiteX49" fmla="*/ 155744 w 1744338"/>
                  <a:gd name="connsiteY49" fmla="*/ 2387470 h 2403337"/>
                  <a:gd name="connsiteX50" fmla="*/ 152538 w 1744338"/>
                  <a:gd name="connsiteY50" fmla="*/ 2183628 h 2403337"/>
                  <a:gd name="connsiteX51" fmla="*/ 208881 w 1744338"/>
                  <a:gd name="connsiteY51" fmla="*/ 1846946 h 2403337"/>
                  <a:gd name="connsiteX52" fmla="*/ 301411 w 1744338"/>
                  <a:gd name="connsiteY52" fmla="*/ 1630736 h 2403337"/>
                  <a:gd name="connsiteX53" fmla="*/ 305076 w 1744338"/>
                  <a:gd name="connsiteY53" fmla="*/ 1595006 h 2403337"/>
                  <a:gd name="connsiteX54" fmla="*/ 290876 w 1744338"/>
                  <a:gd name="connsiteY54" fmla="*/ 1528128 h 2403337"/>
                  <a:gd name="connsiteX55" fmla="*/ 278508 w 1744338"/>
                  <a:gd name="connsiteY55" fmla="*/ 1505224 h 2403337"/>
                  <a:gd name="connsiteX56" fmla="*/ 127802 w 1744338"/>
                  <a:gd name="connsiteY56" fmla="*/ 1332989 h 2403337"/>
                  <a:gd name="connsiteX57" fmla="*/ 65046 w 1744338"/>
                  <a:gd name="connsiteY57" fmla="*/ 1218013 h 2403337"/>
                  <a:gd name="connsiteX58" fmla="*/ 0 w 1744338"/>
                  <a:gd name="connsiteY58" fmla="*/ 870336 h 2403337"/>
                  <a:gd name="connsiteX59" fmla="*/ 149790 w 1744338"/>
                  <a:gd name="connsiteY59" fmla="*/ 418678 h 2403337"/>
                  <a:gd name="connsiteX60" fmla="*/ 161699 w 1744338"/>
                  <a:gd name="connsiteY60" fmla="*/ 410890 h 2403337"/>
                  <a:gd name="connsiteX61" fmla="*/ 178190 w 1744338"/>
                  <a:gd name="connsiteY61" fmla="*/ 534570 h 2403337"/>
                  <a:gd name="connsiteX62" fmla="*/ 259269 w 1744338"/>
                  <a:gd name="connsiteY62" fmla="*/ 1182741 h 2403337"/>
                  <a:gd name="connsiteX63" fmla="*/ 297289 w 1744338"/>
                  <a:gd name="connsiteY63" fmla="*/ 1486901 h 2403337"/>
                  <a:gd name="connsiteX64" fmla="*/ 301869 w 1744338"/>
                  <a:gd name="connsiteY64" fmla="*/ 1502476 h 2403337"/>
                  <a:gd name="connsiteX65" fmla="*/ 310573 w 1744338"/>
                  <a:gd name="connsiteY65" fmla="*/ 1532250 h 2403337"/>
                  <a:gd name="connsiteX66" fmla="*/ 322483 w 1744338"/>
                  <a:gd name="connsiteY66" fmla="*/ 1587677 h 2403337"/>
                  <a:gd name="connsiteX67" fmla="*/ 352715 w 1744338"/>
                  <a:gd name="connsiteY67" fmla="*/ 1536831 h 2403337"/>
                  <a:gd name="connsiteX68" fmla="*/ 534570 w 1744338"/>
                  <a:gd name="connsiteY68" fmla="*/ 1275272 h 2403337"/>
                  <a:gd name="connsiteX69" fmla="*/ 542815 w 1744338"/>
                  <a:gd name="connsiteY69" fmla="*/ 1234045 h 2403337"/>
                  <a:gd name="connsiteX70" fmla="*/ 523576 w 1744338"/>
                  <a:gd name="connsiteY70" fmla="*/ 1148386 h 2403337"/>
                  <a:gd name="connsiteX71" fmla="*/ 490595 w 1744338"/>
                  <a:gd name="connsiteY71" fmla="*/ 1080133 h 2403337"/>
                  <a:gd name="connsiteX72" fmla="*/ 450743 w 1744338"/>
                  <a:gd name="connsiteY72" fmla="*/ 1026539 h 2403337"/>
                  <a:gd name="connsiteX73" fmla="*/ 306450 w 1744338"/>
                  <a:gd name="connsiteY73" fmla="*/ 553809 h 2403337"/>
                  <a:gd name="connsiteX74" fmla="*/ 522660 w 1744338"/>
                  <a:gd name="connsiteY74" fmla="*/ 9161 h 2403337"/>
                  <a:gd name="connsiteX75" fmla="*/ 527699 w 1744338"/>
                  <a:gd name="connsiteY75" fmla="*/ 2290 h 2403337"/>
                  <a:gd name="connsiteX76" fmla="*/ 529989 w 1744338"/>
                  <a:gd name="connsiteY76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29213 w 1744338"/>
                  <a:gd name="connsiteY31" fmla="*/ 1521257 h 2403337"/>
                  <a:gd name="connsiteX32" fmla="*/ 416387 w 1744338"/>
                  <a:gd name="connsiteY32" fmla="*/ 1542786 h 2403337"/>
                  <a:gd name="connsiteX33" fmla="*/ 259727 w 1744338"/>
                  <a:gd name="connsiteY33" fmla="*/ 1858397 h 2403337"/>
                  <a:gd name="connsiteX34" fmla="*/ 272095 w 1744338"/>
                  <a:gd name="connsiteY34" fmla="*/ 1875346 h 2403337"/>
                  <a:gd name="connsiteX35" fmla="*/ 298663 w 1744338"/>
                  <a:gd name="connsiteY35" fmla="*/ 1876262 h 2403337"/>
                  <a:gd name="connsiteX36" fmla="*/ 301869 w 1744338"/>
                  <a:gd name="connsiteY36" fmla="*/ 1877636 h 2403337"/>
                  <a:gd name="connsiteX37" fmla="*/ 250107 w 1744338"/>
                  <a:gd name="connsiteY37" fmla="*/ 1914740 h 2403337"/>
                  <a:gd name="connsiteX38" fmla="*/ 238197 w 1744338"/>
                  <a:gd name="connsiteY38" fmla="*/ 1930773 h 2403337"/>
                  <a:gd name="connsiteX39" fmla="*/ 206590 w 1744338"/>
                  <a:gd name="connsiteY39" fmla="*/ 2211113 h 2403337"/>
                  <a:gd name="connsiteX40" fmla="*/ 207965 w 1744338"/>
                  <a:gd name="connsiteY40" fmla="*/ 2215235 h 2403337"/>
                  <a:gd name="connsiteX41" fmla="*/ 244610 w 1744338"/>
                  <a:gd name="connsiteY41" fmla="*/ 2193248 h 2403337"/>
                  <a:gd name="connsiteX42" fmla="*/ 213003 w 1744338"/>
                  <a:gd name="connsiteY42" fmla="*/ 2275243 h 2403337"/>
                  <a:gd name="connsiteX43" fmla="*/ 207049 w 1744338"/>
                  <a:gd name="connsiteY43" fmla="*/ 2310056 h 2403337"/>
                  <a:gd name="connsiteX44" fmla="*/ 208423 w 1744338"/>
                  <a:gd name="connsiteY44" fmla="*/ 2393425 h 2403337"/>
                  <a:gd name="connsiteX45" fmla="*/ 197887 w 1744338"/>
                  <a:gd name="connsiteY45" fmla="*/ 2402587 h 2403337"/>
                  <a:gd name="connsiteX46" fmla="*/ 162616 w 1744338"/>
                  <a:gd name="connsiteY46" fmla="*/ 2401670 h 2403337"/>
                  <a:gd name="connsiteX47" fmla="*/ 158493 w 1744338"/>
                  <a:gd name="connsiteY47" fmla="*/ 2398922 h 2403337"/>
                  <a:gd name="connsiteX48" fmla="*/ 155744 w 1744338"/>
                  <a:gd name="connsiteY48" fmla="*/ 2387470 h 2403337"/>
                  <a:gd name="connsiteX49" fmla="*/ 152538 w 1744338"/>
                  <a:gd name="connsiteY49" fmla="*/ 2183628 h 2403337"/>
                  <a:gd name="connsiteX50" fmla="*/ 208881 w 1744338"/>
                  <a:gd name="connsiteY50" fmla="*/ 1846946 h 2403337"/>
                  <a:gd name="connsiteX51" fmla="*/ 301411 w 1744338"/>
                  <a:gd name="connsiteY51" fmla="*/ 1630736 h 2403337"/>
                  <a:gd name="connsiteX52" fmla="*/ 305076 w 1744338"/>
                  <a:gd name="connsiteY52" fmla="*/ 1595006 h 2403337"/>
                  <a:gd name="connsiteX53" fmla="*/ 290876 w 1744338"/>
                  <a:gd name="connsiteY53" fmla="*/ 1528128 h 2403337"/>
                  <a:gd name="connsiteX54" fmla="*/ 278508 w 1744338"/>
                  <a:gd name="connsiteY54" fmla="*/ 1505224 h 2403337"/>
                  <a:gd name="connsiteX55" fmla="*/ 127802 w 1744338"/>
                  <a:gd name="connsiteY55" fmla="*/ 1332989 h 2403337"/>
                  <a:gd name="connsiteX56" fmla="*/ 65046 w 1744338"/>
                  <a:gd name="connsiteY56" fmla="*/ 1218013 h 2403337"/>
                  <a:gd name="connsiteX57" fmla="*/ 0 w 1744338"/>
                  <a:gd name="connsiteY57" fmla="*/ 870336 h 2403337"/>
                  <a:gd name="connsiteX58" fmla="*/ 149790 w 1744338"/>
                  <a:gd name="connsiteY58" fmla="*/ 418678 h 2403337"/>
                  <a:gd name="connsiteX59" fmla="*/ 161699 w 1744338"/>
                  <a:gd name="connsiteY59" fmla="*/ 410890 h 2403337"/>
                  <a:gd name="connsiteX60" fmla="*/ 178190 w 1744338"/>
                  <a:gd name="connsiteY60" fmla="*/ 534570 h 2403337"/>
                  <a:gd name="connsiteX61" fmla="*/ 259269 w 1744338"/>
                  <a:gd name="connsiteY61" fmla="*/ 1182741 h 2403337"/>
                  <a:gd name="connsiteX62" fmla="*/ 297289 w 1744338"/>
                  <a:gd name="connsiteY62" fmla="*/ 1486901 h 2403337"/>
                  <a:gd name="connsiteX63" fmla="*/ 301869 w 1744338"/>
                  <a:gd name="connsiteY63" fmla="*/ 1502476 h 2403337"/>
                  <a:gd name="connsiteX64" fmla="*/ 310573 w 1744338"/>
                  <a:gd name="connsiteY64" fmla="*/ 1532250 h 2403337"/>
                  <a:gd name="connsiteX65" fmla="*/ 322483 w 1744338"/>
                  <a:gd name="connsiteY65" fmla="*/ 1587677 h 2403337"/>
                  <a:gd name="connsiteX66" fmla="*/ 352715 w 1744338"/>
                  <a:gd name="connsiteY66" fmla="*/ 1536831 h 2403337"/>
                  <a:gd name="connsiteX67" fmla="*/ 534570 w 1744338"/>
                  <a:gd name="connsiteY67" fmla="*/ 1275272 h 2403337"/>
                  <a:gd name="connsiteX68" fmla="*/ 542815 w 1744338"/>
                  <a:gd name="connsiteY68" fmla="*/ 1234045 h 2403337"/>
                  <a:gd name="connsiteX69" fmla="*/ 523576 w 1744338"/>
                  <a:gd name="connsiteY69" fmla="*/ 1148386 h 2403337"/>
                  <a:gd name="connsiteX70" fmla="*/ 490595 w 1744338"/>
                  <a:gd name="connsiteY70" fmla="*/ 1080133 h 2403337"/>
                  <a:gd name="connsiteX71" fmla="*/ 450743 w 1744338"/>
                  <a:gd name="connsiteY71" fmla="*/ 1026539 h 2403337"/>
                  <a:gd name="connsiteX72" fmla="*/ 306450 w 1744338"/>
                  <a:gd name="connsiteY72" fmla="*/ 553809 h 2403337"/>
                  <a:gd name="connsiteX73" fmla="*/ 522660 w 1744338"/>
                  <a:gd name="connsiteY73" fmla="*/ 9161 h 2403337"/>
                  <a:gd name="connsiteX74" fmla="*/ 527699 w 1744338"/>
                  <a:gd name="connsiteY74" fmla="*/ 2290 h 2403337"/>
                  <a:gd name="connsiteX75" fmla="*/ 529989 w 1744338"/>
                  <a:gd name="connsiteY75" fmla="*/ 0 h 2403337"/>
                  <a:gd name="connsiteX0" fmla="*/ 529989 w 1744338"/>
                  <a:gd name="connsiteY0" fmla="*/ 0 h 2403337"/>
                  <a:gd name="connsiteX1" fmla="*/ 533196 w 1744338"/>
                  <a:gd name="connsiteY1" fmla="*/ 5955 h 2403337"/>
                  <a:gd name="connsiteX2" fmla="*/ 535028 w 1744338"/>
                  <a:gd name="connsiteY2" fmla="*/ 26568 h 2403337"/>
                  <a:gd name="connsiteX3" fmla="*/ 535028 w 1744338"/>
                  <a:gd name="connsiteY3" fmla="*/ 1082424 h 2403337"/>
                  <a:gd name="connsiteX4" fmla="*/ 532280 w 1744338"/>
                  <a:gd name="connsiteY4" fmla="*/ 1111740 h 2403337"/>
                  <a:gd name="connsiteX5" fmla="*/ 547854 w 1744338"/>
                  <a:gd name="connsiteY5" fmla="*/ 1193277 h 2403337"/>
                  <a:gd name="connsiteX6" fmla="*/ 561138 w 1744338"/>
                  <a:gd name="connsiteY6" fmla="*/ 1242291 h 2403337"/>
                  <a:gd name="connsiteX7" fmla="*/ 599158 w 1744338"/>
                  <a:gd name="connsiteY7" fmla="*/ 1193735 h 2403337"/>
                  <a:gd name="connsiteX8" fmla="*/ 632139 w 1744338"/>
                  <a:gd name="connsiteY8" fmla="*/ 1151593 h 2403337"/>
                  <a:gd name="connsiteX9" fmla="*/ 912924 w 1744338"/>
                  <a:gd name="connsiteY9" fmla="*/ 857230 h 2403337"/>
                  <a:gd name="connsiteX10" fmla="*/ 671991 w 1744338"/>
                  <a:gd name="connsiteY10" fmla="*/ 1178161 h 2403337"/>
                  <a:gd name="connsiteX11" fmla="*/ 663746 w 1744338"/>
                  <a:gd name="connsiteY11" fmla="*/ 1190529 h 2403337"/>
                  <a:gd name="connsiteX12" fmla="*/ 539609 w 1744338"/>
                  <a:gd name="connsiteY12" fmla="*/ 1352228 h 2403337"/>
                  <a:gd name="connsiteX13" fmla="*/ 530905 w 1744338"/>
                  <a:gd name="connsiteY13" fmla="*/ 1364596 h 2403337"/>
                  <a:gd name="connsiteX14" fmla="*/ 547396 w 1744338"/>
                  <a:gd name="connsiteY14" fmla="*/ 1361847 h 2403337"/>
                  <a:gd name="connsiteX15" fmla="*/ 655043 w 1744338"/>
                  <a:gd name="connsiteY15" fmla="*/ 1341692 h 2403337"/>
                  <a:gd name="connsiteX16" fmla="*/ 681153 w 1744338"/>
                  <a:gd name="connsiteY16" fmla="*/ 1326576 h 2403337"/>
                  <a:gd name="connsiteX17" fmla="*/ 1252827 w 1744338"/>
                  <a:gd name="connsiteY17" fmla="*/ 962867 h 2403337"/>
                  <a:gd name="connsiteX18" fmla="*/ 1734718 w 1744338"/>
                  <a:gd name="connsiteY18" fmla="*/ 1045778 h 2403337"/>
                  <a:gd name="connsiteX19" fmla="*/ 1744338 w 1744338"/>
                  <a:gd name="connsiteY19" fmla="*/ 1049443 h 2403337"/>
                  <a:gd name="connsiteX20" fmla="*/ 1744338 w 1744338"/>
                  <a:gd name="connsiteY20" fmla="*/ 1052649 h 2403337"/>
                  <a:gd name="connsiteX21" fmla="*/ 1743422 w 1744338"/>
                  <a:gd name="connsiteY21" fmla="*/ 1053565 h 2403337"/>
                  <a:gd name="connsiteX22" fmla="*/ 1742047 w 1744338"/>
                  <a:gd name="connsiteY22" fmla="*/ 1053107 h 2403337"/>
                  <a:gd name="connsiteX23" fmla="*/ 1724641 w 1744338"/>
                  <a:gd name="connsiteY23" fmla="*/ 1061352 h 2403337"/>
                  <a:gd name="connsiteX24" fmla="*/ 1357267 w 1744338"/>
                  <a:gd name="connsiteY24" fmla="*/ 1162586 h 2403337"/>
                  <a:gd name="connsiteX25" fmla="*/ 1068682 w 1744338"/>
                  <a:gd name="connsiteY25" fmla="*/ 1242291 h 2403337"/>
                  <a:gd name="connsiteX26" fmla="*/ 693979 w 1744338"/>
                  <a:gd name="connsiteY26" fmla="*/ 1345815 h 2403337"/>
                  <a:gd name="connsiteX27" fmla="*/ 676114 w 1744338"/>
                  <a:gd name="connsiteY27" fmla="*/ 1353144 h 2403337"/>
                  <a:gd name="connsiteX28" fmla="*/ 629849 w 1744338"/>
                  <a:gd name="connsiteY28" fmla="*/ 1360931 h 2403337"/>
                  <a:gd name="connsiteX29" fmla="*/ 527241 w 1744338"/>
                  <a:gd name="connsiteY29" fmla="*/ 1385667 h 2403337"/>
                  <a:gd name="connsiteX30" fmla="*/ 516705 w 1744338"/>
                  <a:gd name="connsiteY30" fmla="*/ 1393454 h 2403337"/>
                  <a:gd name="connsiteX31" fmla="*/ 416387 w 1744338"/>
                  <a:gd name="connsiteY31" fmla="*/ 1542786 h 2403337"/>
                  <a:gd name="connsiteX32" fmla="*/ 259727 w 1744338"/>
                  <a:gd name="connsiteY32" fmla="*/ 1858397 h 2403337"/>
                  <a:gd name="connsiteX33" fmla="*/ 272095 w 1744338"/>
                  <a:gd name="connsiteY33" fmla="*/ 1875346 h 2403337"/>
                  <a:gd name="connsiteX34" fmla="*/ 298663 w 1744338"/>
                  <a:gd name="connsiteY34" fmla="*/ 1876262 h 2403337"/>
                  <a:gd name="connsiteX35" fmla="*/ 301869 w 1744338"/>
                  <a:gd name="connsiteY35" fmla="*/ 1877636 h 2403337"/>
                  <a:gd name="connsiteX36" fmla="*/ 250107 w 1744338"/>
                  <a:gd name="connsiteY36" fmla="*/ 1914740 h 2403337"/>
                  <a:gd name="connsiteX37" fmla="*/ 238197 w 1744338"/>
                  <a:gd name="connsiteY37" fmla="*/ 1930773 h 2403337"/>
                  <a:gd name="connsiteX38" fmla="*/ 206590 w 1744338"/>
                  <a:gd name="connsiteY38" fmla="*/ 2211113 h 2403337"/>
                  <a:gd name="connsiteX39" fmla="*/ 207965 w 1744338"/>
                  <a:gd name="connsiteY39" fmla="*/ 2215235 h 2403337"/>
                  <a:gd name="connsiteX40" fmla="*/ 244610 w 1744338"/>
                  <a:gd name="connsiteY40" fmla="*/ 2193248 h 2403337"/>
                  <a:gd name="connsiteX41" fmla="*/ 213003 w 1744338"/>
                  <a:gd name="connsiteY41" fmla="*/ 2275243 h 2403337"/>
                  <a:gd name="connsiteX42" fmla="*/ 207049 w 1744338"/>
                  <a:gd name="connsiteY42" fmla="*/ 2310056 h 2403337"/>
                  <a:gd name="connsiteX43" fmla="*/ 208423 w 1744338"/>
                  <a:gd name="connsiteY43" fmla="*/ 2393425 h 2403337"/>
                  <a:gd name="connsiteX44" fmla="*/ 197887 w 1744338"/>
                  <a:gd name="connsiteY44" fmla="*/ 2402587 h 2403337"/>
                  <a:gd name="connsiteX45" fmla="*/ 162616 w 1744338"/>
                  <a:gd name="connsiteY45" fmla="*/ 2401670 h 2403337"/>
                  <a:gd name="connsiteX46" fmla="*/ 158493 w 1744338"/>
                  <a:gd name="connsiteY46" fmla="*/ 2398922 h 2403337"/>
                  <a:gd name="connsiteX47" fmla="*/ 155744 w 1744338"/>
                  <a:gd name="connsiteY47" fmla="*/ 2387470 h 2403337"/>
                  <a:gd name="connsiteX48" fmla="*/ 152538 w 1744338"/>
                  <a:gd name="connsiteY48" fmla="*/ 2183628 h 2403337"/>
                  <a:gd name="connsiteX49" fmla="*/ 208881 w 1744338"/>
                  <a:gd name="connsiteY49" fmla="*/ 1846946 h 2403337"/>
                  <a:gd name="connsiteX50" fmla="*/ 301411 w 1744338"/>
                  <a:gd name="connsiteY50" fmla="*/ 1630736 h 2403337"/>
                  <a:gd name="connsiteX51" fmla="*/ 305076 w 1744338"/>
                  <a:gd name="connsiteY51" fmla="*/ 1595006 h 2403337"/>
                  <a:gd name="connsiteX52" fmla="*/ 290876 w 1744338"/>
                  <a:gd name="connsiteY52" fmla="*/ 1528128 h 2403337"/>
                  <a:gd name="connsiteX53" fmla="*/ 278508 w 1744338"/>
                  <a:gd name="connsiteY53" fmla="*/ 1505224 h 2403337"/>
                  <a:gd name="connsiteX54" fmla="*/ 127802 w 1744338"/>
                  <a:gd name="connsiteY54" fmla="*/ 1332989 h 2403337"/>
                  <a:gd name="connsiteX55" fmla="*/ 65046 w 1744338"/>
                  <a:gd name="connsiteY55" fmla="*/ 1218013 h 2403337"/>
                  <a:gd name="connsiteX56" fmla="*/ 0 w 1744338"/>
                  <a:gd name="connsiteY56" fmla="*/ 870336 h 2403337"/>
                  <a:gd name="connsiteX57" fmla="*/ 149790 w 1744338"/>
                  <a:gd name="connsiteY57" fmla="*/ 418678 h 2403337"/>
                  <a:gd name="connsiteX58" fmla="*/ 161699 w 1744338"/>
                  <a:gd name="connsiteY58" fmla="*/ 410890 h 2403337"/>
                  <a:gd name="connsiteX59" fmla="*/ 178190 w 1744338"/>
                  <a:gd name="connsiteY59" fmla="*/ 534570 h 2403337"/>
                  <a:gd name="connsiteX60" fmla="*/ 259269 w 1744338"/>
                  <a:gd name="connsiteY60" fmla="*/ 1182741 h 2403337"/>
                  <a:gd name="connsiteX61" fmla="*/ 297289 w 1744338"/>
                  <a:gd name="connsiteY61" fmla="*/ 1486901 h 2403337"/>
                  <a:gd name="connsiteX62" fmla="*/ 301869 w 1744338"/>
                  <a:gd name="connsiteY62" fmla="*/ 1502476 h 2403337"/>
                  <a:gd name="connsiteX63" fmla="*/ 310573 w 1744338"/>
                  <a:gd name="connsiteY63" fmla="*/ 1532250 h 2403337"/>
                  <a:gd name="connsiteX64" fmla="*/ 322483 w 1744338"/>
                  <a:gd name="connsiteY64" fmla="*/ 1587677 h 2403337"/>
                  <a:gd name="connsiteX65" fmla="*/ 352715 w 1744338"/>
                  <a:gd name="connsiteY65" fmla="*/ 1536831 h 2403337"/>
                  <a:gd name="connsiteX66" fmla="*/ 534570 w 1744338"/>
                  <a:gd name="connsiteY66" fmla="*/ 1275272 h 2403337"/>
                  <a:gd name="connsiteX67" fmla="*/ 542815 w 1744338"/>
                  <a:gd name="connsiteY67" fmla="*/ 1234045 h 2403337"/>
                  <a:gd name="connsiteX68" fmla="*/ 523576 w 1744338"/>
                  <a:gd name="connsiteY68" fmla="*/ 1148386 h 2403337"/>
                  <a:gd name="connsiteX69" fmla="*/ 490595 w 1744338"/>
                  <a:gd name="connsiteY69" fmla="*/ 1080133 h 2403337"/>
                  <a:gd name="connsiteX70" fmla="*/ 450743 w 1744338"/>
                  <a:gd name="connsiteY70" fmla="*/ 1026539 h 2403337"/>
                  <a:gd name="connsiteX71" fmla="*/ 306450 w 1744338"/>
                  <a:gd name="connsiteY71" fmla="*/ 553809 h 2403337"/>
                  <a:gd name="connsiteX72" fmla="*/ 522660 w 1744338"/>
                  <a:gd name="connsiteY72" fmla="*/ 9161 h 2403337"/>
                  <a:gd name="connsiteX73" fmla="*/ 527699 w 1744338"/>
                  <a:gd name="connsiteY73" fmla="*/ 2290 h 2403337"/>
                  <a:gd name="connsiteX74" fmla="*/ 529989 w 1744338"/>
                  <a:gd name="connsiteY74" fmla="*/ 0 h 240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4338" h="2403337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lnTo>
                      <a:pt x="535028" y="1082424"/>
                    </a:ln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lnTo>
                      <a:pt x="599158" y="1193735"/>
                    </a:ln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919500" y="844446"/>
                      <a:pt x="912924" y="857230"/>
                    </a:cubicBezTo>
                    <a:cubicBezTo>
                      <a:pt x="888715" y="904292"/>
                      <a:pt x="713521" y="1122611"/>
                      <a:pt x="671991" y="1178161"/>
                    </a:cubicBezTo>
                    <a:cubicBezTo>
                      <a:pt x="630461" y="1233711"/>
                      <a:pt x="666495" y="1186406"/>
                      <a:pt x="663746" y="1190529"/>
                    </a:cubicBezTo>
                    <a:lnTo>
                      <a:pt x="539609" y="1352228"/>
                    </a:ln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lnTo>
                      <a:pt x="1744338" y="1052649"/>
                    </a:ln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lnTo>
                      <a:pt x="1357267" y="1162586"/>
                    </a:lnTo>
                    <a:lnTo>
                      <a:pt x="1068682" y="1242291"/>
                    </a:lnTo>
                    <a:lnTo>
                      <a:pt x="693979" y="1345815"/>
                    </a:ln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35181" y="1367268"/>
                      <a:pt x="516705" y="1393454"/>
                    </a:cubicBezTo>
                    <a:cubicBezTo>
                      <a:pt x="498229" y="1419640"/>
                      <a:pt x="459217" y="1465296"/>
                      <a:pt x="416387" y="1542786"/>
                    </a:cubicBezTo>
                    <a:cubicBezTo>
                      <a:pt x="388139" y="1598976"/>
                      <a:pt x="283776" y="180297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lnTo>
                      <a:pt x="250107" y="1914740"/>
                    </a:ln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lnTo>
                      <a:pt x="244610" y="2193248"/>
                    </a:ln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" name="Freeform: Shape 29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7DA1322-58E4-4E9C-BF6D-CE787AC02EBB}"/>
                  </a:ext>
                </a:extLst>
              </p:cNvPr>
              <p:cNvSpPr/>
              <p:nvPr/>
            </p:nvSpPr>
            <p:spPr>
              <a:xfrm>
                <a:off x="10701602" y="980510"/>
                <a:ext cx="297747" cy="1094792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" name="Freeform: Shape 30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54C2A79-AAC1-40EA-AEC5-AED148F61D2E}"/>
                  </a:ext>
                </a:extLst>
              </p:cNvPr>
              <p:cNvSpPr/>
              <p:nvPr/>
            </p:nvSpPr>
            <p:spPr>
              <a:xfrm>
                <a:off x="11073556" y="577865"/>
                <a:ext cx="219874" cy="1103953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0" name="Group 29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AC6A0E0D-7F44-4499-AA60-2A84AC8D2561}"/>
                </a:ext>
              </a:extLst>
            </p:cNvPr>
            <p:cNvGrpSpPr/>
            <p:nvPr/>
          </p:nvGrpSpPr>
          <p:grpSpPr>
            <a:xfrm rot="10538332" flipV="1">
              <a:off x="8220786" y="2561066"/>
              <a:ext cx="1306480" cy="1525341"/>
              <a:chOff x="8739710" y="248266"/>
              <a:chExt cx="765266" cy="893463"/>
            </a:xfrm>
            <a:grpFill/>
          </p:grpSpPr>
          <p:sp>
            <p:nvSpPr>
              <p:cNvPr id="21" name="Freeform: Shape 29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3F129B8-95E3-4C90-B0BC-CC0647F9F0CB}"/>
                  </a:ext>
                </a:extLst>
              </p:cNvPr>
              <p:cNvSpPr/>
              <p:nvPr/>
            </p:nvSpPr>
            <p:spPr>
              <a:xfrm>
                <a:off x="8739710" y="248266"/>
                <a:ext cx="765266" cy="893463"/>
              </a:xfrm>
              <a:custGeom>
                <a:avLst/>
                <a:gdLst>
                  <a:gd name="connsiteX0" fmla="*/ 10284 w 765266"/>
                  <a:gd name="connsiteY0" fmla="*/ 1505 h 893463"/>
                  <a:gd name="connsiteX1" fmla="*/ 59298 w 765266"/>
                  <a:gd name="connsiteY1" fmla="*/ 62886 h 893463"/>
                  <a:gd name="connsiteX2" fmla="*/ 254895 w 765266"/>
                  <a:gd name="connsiteY2" fmla="*/ 299251 h 893463"/>
                  <a:gd name="connsiteX3" fmla="*/ 466066 w 765266"/>
                  <a:gd name="connsiteY3" fmla="*/ 553481 h 893463"/>
                  <a:gd name="connsiteX4" fmla="*/ 672199 w 765266"/>
                  <a:gd name="connsiteY4" fmla="*/ 802215 h 893463"/>
                  <a:gd name="connsiteX5" fmla="*/ 707013 w 765266"/>
                  <a:gd name="connsiteY5" fmla="*/ 842984 h 893463"/>
                  <a:gd name="connsiteX6" fmla="*/ 715716 w 765266"/>
                  <a:gd name="connsiteY6" fmla="*/ 815499 h 893463"/>
                  <a:gd name="connsiteX7" fmla="*/ 747323 w 765266"/>
                  <a:gd name="connsiteY7" fmla="*/ 871384 h 893463"/>
                  <a:gd name="connsiteX8" fmla="*/ 765266 w 765266"/>
                  <a:gd name="connsiteY8" fmla="*/ 880934 h 893463"/>
                  <a:gd name="connsiteX9" fmla="*/ 758219 w 765266"/>
                  <a:gd name="connsiteY9" fmla="*/ 893463 h 893463"/>
                  <a:gd name="connsiteX10" fmla="*/ 705180 w 765266"/>
                  <a:gd name="connsiteY10" fmla="*/ 859474 h 893463"/>
                  <a:gd name="connsiteX11" fmla="*/ 650212 w 765266"/>
                  <a:gd name="connsiteY11" fmla="*/ 848938 h 893463"/>
                  <a:gd name="connsiteX12" fmla="*/ 12117 w 765266"/>
                  <a:gd name="connsiteY12" fmla="*/ 195727 h 893463"/>
                  <a:gd name="connsiteX13" fmla="*/ 1123 w 765266"/>
                  <a:gd name="connsiteY13" fmla="*/ 11582 h 893463"/>
                  <a:gd name="connsiteX14" fmla="*/ 10284 w 765266"/>
                  <a:gd name="connsiteY14" fmla="*/ 1505 h 893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5266" h="893463">
                    <a:moveTo>
                      <a:pt x="10284" y="1505"/>
                    </a:move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cubicBezTo>
                      <a:pt x="324980" y="383995"/>
                      <a:pt x="395523" y="468738"/>
                      <a:pt x="466066" y="553481"/>
                    </a:cubicBezTo>
                    <a:cubicBezTo>
                      <a:pt x="534778" y="636392"/>
                      <a:pt x="603947" y="718845"/>
                      <a:pt x="672199" y="802215"/>
                    </a:cubicBezTo>
                    <a:cubicBezTo>
                      <a:pt x="683651" y="815957"/>
                      <a:pt x="694645" y="829699"/>
                      <a:pt x="707013" y="842984"/>
                    </a:cubicBezTo>
                    <a:cubicBezTo>
                      <a:pt x="714800" y="834738"/>
                      <a:pt x="703348" y="821454"/>
                      <a:pt x="715716" y="815499"/>
                    </a:cubicBezTo>
                    <a:cubicBezTo>
                      <a:pt x="709761" y="843900"/>
                      <a:pt x="724877" y="856726"/>
                      <a:pt x="747323" y="871384"/>
                    </a:cubicBezTo>
                    <a:lnTo>
                      <a:pt x="765266" y="880934"/>
                    </a:lnTo>
                    <a:lnTo>
                      <a:pt x="758219" y="893463"/>
                    </a:lnTo>
                    <a:lnTo>
                      <a:pt x="705180" y="859474"/>
                    </a:lnTo>
                    <a:cubicBezTo>
                      <a:pt x="689148" y="851229"/>
                      <a:pt x="668535" y="852603"/>
                      <a:pt x="650212" y="848938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Freeform: Shape 29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8114FE5-DD54-4D3E-9B18-FEF6D3D16217}"/>
                  </a:ext>
                </a:extLst>
              </p:cNvPr>
              <p:cNvSpPr/>
              <p:nvPr/>
            </p:nvSpPr>
            <p:spPr>
              <a:xfrm>
                <a:off x="8746374" y="249770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grpFill/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2423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13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2364" y="1307439"/>
            <a:ext cx="9167950" cy="490986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Юношам и девушкам дорога наша планета,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молодёжь участвует в движении «зелёных».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Глобальное потепление вызывает природные катастрофы,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оно опасно.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Нарушение экологического баланса очень опасно,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 не должен нарушать гармонию в природе.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Произошла экологическая катастрофа,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динозавры погибли.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8684619" y="181923"/>
            <a:ext cx="2850777" cy="1015663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что из этого следует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286">
            <a:extLst>
              <a:ext uri="{FF2B5EF4-FFF2-40B4-BE49-F238E27FC236}">
                <a16:creationId xmlns="" xmlns:a16="http://schemas.microsoft.com/office/drawing/2014/main" xmlns:lc="http://schemas.openxmlformats.org/drawingml/2006/lockedCanvas" id="{49E001F5-85B7-4F35-B25D-DFF6CAAAAD76}"/>
              </a:ext>
            </a:extLst>
          </p:cNvPr>
          <p:cNvGrpSpPr/>
          <p:nvPr/>
        </p:nvGrpSpPr>
        <p:grpSpPr>
          <a:xfrm>
            <a:off x="9710314" y="1380789"/>
            <a:ext cx="2036454" cy="1463807"/>
            <a:chOff x="4402904" y="822061"/>
            <a:chExt cx="3952766" cy="2841256"/>
          </a:xfrm>
        </p:grpSpPr>
        <p:grpSp>
          <p:nvGrpSpPr>
            <p:cNvPr id="7" name="Group 27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B0FD58A6-84BE-44F7-A8AD-0C35FFA242C4}"/>
                </a:ext>
              </a:extLst>
            </p:cNvPr>
            <p:cNvGrpSpPr/>
            <p:nvPr/>
          </p:nvGrpSpPr>
          <p:grpSpPr>
            <a:xfrm>
              <a:off x="4960005" y="1133489"/>
              <a:ext cx="2218401" cy="2218401"/>
              <a:chOff x="4547049" y="1897856"/>
              <a:chExt cx="3071634" cy="3071634"/>
            </a:xfrm>
            <a:effectLst/>
          </p:grpSpPr>
          <p:sp>
            <p:nvSpPr>
              <p:cNvPr id="14" name="Freeform: Shape 27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ACA0B7B-C417-4CDF-9000-DB7340E6459D}"/>
                  </a:ext>
                </a:extLst>
              </p:cNvPr>
              <p:cNvSpPr/>
              <p:nvPr/>
            </p:nvSpPr>
            <p:spPr>
              <a:xfrm>
                <a:off x="4547049" y="1897856"/>
                <a:ext cx="3071634" cy="307163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15" name="Freeform: Shape 27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9B634F2-4EFD-4E44-8510-FF712A7BC7B2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</p:grpSp>
        <p:sp>
          <p:nvSpPr>
            <p:cNvPr id="8" name="Freeform: Shape 28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DE51C7B-0D90-44D7-BD59-540A804FF169}"/>
                </a:ext>
              </a:extLst>
            </p:cNvPr>
            <p:cNvSpPr/>
            <p:nvPr/>
          </p:nvSpPr>
          <p:spPr>
            <a:xfrm rot="20965310">
              <a:off x="4402904" y="1941168"/>
              <a:ext cx="489707" cy="585571"/>
            </a:xfrm>
            <a:custGeom>
              <a:avLst/>
              <a:gdLst>
                <a:gd name="connsiteX0" fmla="*/ 474202 w 565444"/>
                <a:gd name="connsiteY0" fmla="*/ 370360 h 676134"/>
                <a:gd name="connsiteX1" fmla="*/ 91243 w 565444"/>
                <a:gd name="connsiteY1" fmla="*/ 370359 h 676134"/>
                <a:gd name="connsiteX2" fmla="*/ 78616 w 565444"/>
                <a:gd name="connsiteY2" fmla="*/ 382986 h 676134"/>
                <a:gd name="connsiteX3" fmla="*/ 78615 w 565444"/>
                <a:gd name="connsiteY3" fmla="*/ 382987 h 676134"/>
                <a:gd name="connsiteX4" fmla="*/ 91242 w 565444"/>
                <a:gd name="connsiteY4" fmla="*/ 395613 h 676134"/>
                <a:gd name="connsiteX5" fmla="*/ 474202 w 565444"/>
                <a:gd name="connsiteY5" fmla="*/ 395613 h 676134"/>
                <a:gd name="connsiteX6" fmla="*/ 483131 w 565444"/>
                <a:gd name="connsiteY6" fmla="*/ 391915 h 676134"/>
                <a:gd name="connsiteX7" fmla="*/ 486829 w 565444"/>
                <a:gd name="connsiteY7" fmla="*/ 382986 h 676134"/>
                <a:gd name="connsiteX8" fmla="*/ 486829 w 565444"/>
                <a:gd name="connsiteY8" fmla="*/ 382987 h 676134"/>
                <a:gd name="connsiteX9" fmla="*/ 486829 w 565444"/>
                <a:gd name="connsiteY9" fmla="*/ 382986 h 676134"/>
                <a:gd name="connsiteX10" fmla="*/ 486829 w 565444"/>
                <a:gd name="connsiteY10" fmla="*/ 382986 h 676134"/>
                <a:gd name="connsiteX11" fmla="*/ 483131 w 565444"/>
                <a:gd name="connsiteY11" fmla="*/ 374059 h 676134"/>
                <a:gd name="connsiteX12" fmla="*/ 474202 w 565444"/>
                <a:gd name="connsiteY12" fmla="*/ 370360 h 676134"/>
                <a:gd name="connsiteX13" fmla="*/ 474201 w 565444"/>
                <a:gd name="connsiteY13" fmla="*/ 316925 h 676134"/>
                <a:gd name="connsiteX14" fmla="*/ 91242 w 565444"/>
                <a:gd name="connsiteY14" fmla="*/ 316924 h 676134"/>
                <a:gd name="connsiteX15" fmla="*/ 78615 w 565444"/>
                <a:gd name="connsiteY15" fmla="*/ 329551 h 676134"/>
                <a:gd name="connsiteX16" fmla="*/ 78614 w 565444"/>
                <a:gd name="connsiteY16" fmla="*/ 329551 h 676134"/>
                <a:gd name="connsiteX17" fmla="*/ 91241 w 565444"/>
                <a:gd name="connsiteY17" fmla="*/ 342178 h 676134"/>
                <a:gd name="connsiteX18" fmla="*/ 474201 w 565444"/>
                <a:gd name="connsiteY18" fmla="*/ 342178 h 676134"/>
                <a:gd name="connsiteX19" fmla="*/ 483130 w 565444"/>
                <a:gd name="connsiteY19" fmla="*/ 338480 h 676134"/>
                <a:gd name="connsiteX20" fmla="*/ 486828 w 565444"/>
                <a:gd name="connsiteY20" fmla="*/ 329551 h 676134"/>
                <a:gd name="connsiteX21" fmla="*/ 486828 w 565444"/>
                <a:gd name="connsiteY21" fmla="*/ 329552 h 676134"/>
                <a:gd name="connsiteX22" fmla="*/ 486828 w 565444"/>
                <a:gd name="connsiteY22" fmla="*/ 329551 h 676134"/>
                <a:gd name="connsiteX23" fmla="*/ 486828 w 565444"/>
                <a:gd name="connsiteY23" fmla="*/ 329551 h 676134"/>
                <a:gd name="connsiteX24" fmla="*/ 483130 w 565444"/>
                <a:gd name="connsiteY24" fmla="*/ 320623 h 676134"/>
                <a:gd name="connsiteX25" fmla="*/ 474201 w 565444"/>
                <a:gd name="connsiteY25" fmla="*/ 316925 h 676134"/>
                <a:gd name="connsiteX26" fmla="*/ 474202 w 565444"/>
                <a:gd name="connsiteY26" fmla="*/ 263490 h 676134"/>
                <a:gd name="connsiteX27" fmla="*/ 91243 w 565444"/>
                <a:gd name="connsiteY27" fmla="*/ 263489 h 676134"/>
                <a:gd name="connsiteX28" fmla="*/ 78616 w 565444"/>
                <a:gd name="connsiteY28" fmla="*/ 276116 h 676134"/>
                <a:gd name="connsiteX29" fmla="*/ 78615 w 565444"/>
                <a:gd name="connsiteY29" fmla="*/ 276116 h 676134"/>
                <a:gd name="connsiteX30" fmla="*/ 91242 w 565444"/>
                <a:gd name="connsiteY30" fmla="*/ 288743 h 676134"/>
                <a:gd name="connsiteX31" fmla="*/ 474202 w 565444"/>
                <a:gd name="connsiteY31" fmla="*/ 288743 h 676134"/>
                <a:gd name="connsiteX32" fmla="*/ 483130 w 565444"/>
                <a:gd name="connsiteY32" fmla="*/ 285045 h 676134"/>
                <a:gd name="connsiteX33" fmla="*/ 486828 w 565444"/>
                <a:gd name="connsiteY33" fmla="*/ 276116 h 676134"/>
                <a:gd name="connsiteX34" fmla="*/ 486829 w 565444"/>
                <a:gd name="connsiteY34" fmla="*/ 276117 h 676134"/>
                <a:gd name="connsiteX35" fmla="*/ 486828 w 565444"/>
                <a:gd name="connsiteY35" fmla="*/ 276116 h 676134"/>
                <a:gd name="connsiteX36" fmla="*/ 486828 w 565444"/>
                <a:gd name="connsiteY36" fmla="*/ 276116 h 676134"/>
                <a:gd name="connsiteX37" fmla="*/ 483131 w 565444"/>
                <a:gd name="connsiteY37" fmla="*/ 267188 h 676134"/>
                <a:gd name="connsiteX38" fmla="*/ 474202 w 565444"/>
                <a:gd name="connsiteY38" fmla="*/ 263490 h 676134"/>
                <a:gd name="connsiteX39" fmla="*/ 546230 w 565444"/>
                <a:gd name="connsiteY39" fmla="*/ 175473 h 676134"/>
                <a:gd name="connsiteX40" fmla="*/ 565444 w 565444"/>
                <a:gd name="connsiteY40" fmla="*/ 194687 h 676134"/>
                <a:gd name="connsiteX41" fmla="*/ 546230 w 565444"/>
                <a:gd name="connsiteY41" fmla="*/ 213901 h 676134"/>
                <a:gd name="connsiteX42" fmla="*/ 525276 w 565444"/>
                <a:gd name="connsiteY42" fmla="*/ 213901 h 676134"/>
                <a:gd name="connsiteX43" fmla="*/ 508899 w 565444"/>
                <a:gd name="connsiteY43" fmla="*/ 524388 h 676134"/>
                <a:gd name="connsiteX44" fmla="*/ 378243 w 565444"/>
                <a:gd name="connsiteY44" fmla="*/ 676134 h 676134"/>
                <a:gd name="connsiteX45" fmla="*/ 184455 w 565444"/>
                <a:gd name="connsiteY45" fmla="*/ 676134 h 676134"/>
                <a:gd name="connsiteX46" fmla="*/ 53798 w 565444"/>
                <a:gd name="connsiteY46" fmla="*/ 524388 h 676134"/>
                <a:gd name="connsiteX47" fmla="*/ 37422 w 565444"/>
                <a:gd name="connsiteY47" fmla="*/ 213901 h 676134"/>
                <a:gd name="connsiteX48" fmla="*/ 19214 w 565444"/>
                <a:gd name="connsiteY48" fmla="*/ 213901 h 676134"/>
                <a:gd name="connsiteX49" fmla="*/ 0 w 565444"/>
                <a:gd name="connsiteY49" fmla="*/ 194687 h 676134"/>
                <a:gd name="connsiteX50" fmla="*/ 19214 w 565444"/>
                <a:gd name="connsiteY50" fmla="*/ 175473 h 676134"/>
                <a:gd name="connsiteX51" fmla="*/ 145503 w 565444"/>
                <a:gd name="connsiteY51" fmla="*/ 0 h 676134"/>
                <a:gd name="connsiteX52" fmla="*/ 182559 w 565444"/>
                <a:gd name="connsiteY52" fmla="*/ 37056 h 676134"/>
                <a:gd name="connsiteX53" fmla="*/ 182559 w 565444"/>
                <a:gd name="connsiteY53" fmla="*/ 175472 h 676134"/>
                <a:gd name="connsiteX54" fmla="*/ 108447 w 565444"/>
                <a:gd name="connsiteY54" fmla="*/ 175472 h 676134"/>
                <a:gd name="connsiteX55" fmla="*/ 108447 w 565444"/>
                <a:gd name="connsiteY55" fmla="*/ 37056 h 676134"/>
                <a:gd name="connsiteX56" fmla="*/ 145503 w 565444"/>
                <a:gd name="connsiteY56" fmla="*/ 0 h 676134"/>
                <a:gd name="connsiteX57" fmla="*/ 419941 w 565444"/>
                <a:gd name="connsiteY57" fmla="*/ 0 h 676134"/>
                <a:gd name="connsiteX58" fmla="*/ 456997 w 565444"/>
                <a:gd name="connsiteY58" fmla="*/ 37056 h 676134"/>
                <a:gd name="connsiteX59" fmla="*/ 456997 w 565444"/>
                <a:gd name="connsiteY59" fmla="*/ 175472 h 676134"/>
                <a:gd name="connsiteX60" fmla="*/ 382885 w 565444"/>
                <a:gd name="connsiteY60" fmla="*/ 175472 h 676134"/>
                <a:gd name="connsiteX61" fmla="*/ 382885 w 565444"/>
                <a:gd name="connsiteY61" fmla="*/ 37056 h 676134"/>
                <a:gd name="connsiteX62" fmla="*/ 419941 w 565444"/>
                <a:gd name="connsiteY62" fmla="*/ 0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65444" h="676134">
                  <a:moveTo>
                    <a:pt x="474202" y="370360"/>
                  </a:moveTo>
                  <a:lnTo>
                    <a:pt x="91243" y="370359"/>
                  </a:lnTo>
                  <a:cubicBezTo>
                    <a:pt x="84269" y="370359"/>
                    <a:pt x="78616" y="376012"/>
                    <a:pt x="78616" y="382986"/>
                  </a:cubicBezTo>
                  <a:lnTo>
                    <a:pt x="78615" y="382987"/>
                  </a:lnTo>
                  <a:cubicBezTo>
                    <a:pt x="78615" y="389961"/>
                    <a:pt x="84268" y="395613"/>
                    <a:pt x="91242" y="395613"/>
                  </a:cubicBezTo>
                  <a:lnTo>
                    <a:pt x="474202" y="395613"/>
                  </a:lnTo>
                  <a:cubicBezTo>
                    <a:pt x="477689" y="395614"/>
                    <a:pt x="480846" y="394200"/>
                    <a:pt x="483131" y="391915"/>
                  </a:cubicBezTo>
                  <a:lnTo>
                    <a:pt x="486829" y="382986"/>
                  </a:lnTo>
                  <a:lnTo>
                    <a:pt x="486829" y="382987"/>
                  </a:lnTo>
                  <a:lnTo>
                    <a:pt x="486829" y="382986"/>
                  </a:lnTo>
                  <a:lnTo>
                    <a:pt x="486829" y="382986"/>
                  </a:lnTo>
                  <a:lnTo>
                    <a:pt x="483131" y="374059"/>
                  </a:lnTo>
                  <a:cubicBezTo>
                    <a:pt x="480846" y="371774"/>
                    <a:pt x="477689" y="370360"/>
                    <a:pt x="474202" y="370360"/>
                  </a:cubicBezTo>
                  <a:close/>
                  <a:moveTo>
                    <a:pt x="474201" y="316925"/>
                  </a:moveTo>
                  <a:lnTo>
                    <a:pt x="91242" y="316924"/>
                  </a:lnTo>
                  <a:cubicBezTo>
                    <a:pt x="84268" y="316924"/>
                    <a:pt x="78615" y="322577"/>
                    <a:pt x="78615" y="329551"/>
                  </a:cubicBezTo>
                  <a:lnTo>
                    <a:pt x="78614" y="329551"/>
                  </a:lnTo>
                  <a:cubicBezTo>
                    <a:pt x="78614" y="336525"/>
                    <a:pt x="84267" y="342178"/>
                    <a:pt x="91241" y="342178"/>
                  </a:cubicBezTo>
                  <a:lnTo>
                    <a:pt x="474201" y="342178"/>
                  </a:lnTo>
                  <a:cubicBezTo>
                    <a:pt x="477688" y="342178"/>
                    <a:pt x="480845" y="340765"/>
                    <a:pt x="483130" y="338480"/>
                  </a:cubicBezTo>
                  <a:lnTo>
                    <a:pt x="486828" y="329551"/>
                  </a:lnTo>
                  <a:lnTo>
                    <a:pt x="486828" y="329552"/>
                  </a:lnTo>
                  <a:lnTo>
                    <a:pt x="486828" y="329551"/>
                  </a:lnTo>
                  <a:lnTo>
                    <a:pt x="486828" y="329551"/>
                  </a:lnTo>
                  <a:lnTo>
                    <a:pt x="483130" y="320623"/>
                  </a:lnTo>
                  <a:cubicBezTo>
                    <a:pt x="480845" y="318338"/>
                    <a:pt x="477688" y="316925"/>
                    <a:pt x="474201" y="316925"/>
                  </a:cubicBezTo>
                  <a:close/>
                  <a:moveTo>
                    <a:pt x="474202" y="263490"/>
                  </a:moveTo>
                  <a:lnTo>
                    <a:pt x="91243" y="263489"/>
                  </a:lnTo>
                  <a:cubicBezTo>
                    <a:pt x="84269" y="263489"/>
                    <a:pt x="78616" y="269142"/>
                    <a:pt x="78616" y="276116"/>
                  </a:cubicBezTo>
                  <a:lnTo>
                    <a:pt x="78615" y="276116"/>
                  </a:lnTo>
                  <a:cubicBezTo>
                    <a:pt x="78615" y="283090"/>
                    <a:pt x="84268" y="288743"/>
                    <a:pt x="91242" y="288743"/>
                  </a:cubicBezTo>
                  <a:lnTo>
                    <a:pt x="474202" y="288743"/>
                  </a:lnTo>
                  <a:cubicBezTo>
                    <a:pt x="477689" y="288743"/>
                    <a:pt x="480846" y="287330"/>
                    <a:pt x="483130" y="285045"/>
                  </a:cubicBezTo>
                  <a:lnTo>
                    <a:pt x="486828" y="276116"/>
                  </a:lnTo>
                  <a:lnTo>
                    <a:pt x="486829" y="276117"/>
                  </a:lnTo>
                  <a:lnTo>
                    <a:pt x="486828" y="276116"/>
                  </a:lnTo>
                  <a:lnTo>
                    <a:pt x="486828" y="276116"/>
                  </a:lnTo>
                  <a:lnTo>
                    <a:pt x="483131" y="267188"/>
                  </a:lnTo>
                  <a:cubicBezTo>
                    <a:pt x="480845" y="264903"/>
                    <a:pt x="477689" y="263490"/>
                    <a:pt x="474202" y="263490"/>
                  </a:cubicBezTo>
                  <a:close/>
                  <a:moveTo>
                    <a:pt x="546230" y="175473"/>
                  </a:moveTo>
                  <a:cubicBezTo>
                    <a:pt x="556842" y="175473"/>
                    <a:pt x="565444" y="184075"/>
                    <a:pt x="565444" y="194687"/>
                  </a:cubicBez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8"/>
                  </a:lnTo>
                  <a:cubicBezTo>
                    <a:pt x="504507" y="609787"/>
                    <a:pt x="447140" y="676134"/>
                    <a:pt x="378243" y="676134"/>
                  </a:cubicBezTo>
                  <a:lnTo>
                    <a:pt x="184455" y="676134"/>
                  </a:lnTo>
                  <a:cubicBezTo>
                    <a:pt x="115558" y="676134"/>
                    <a:pt x="58190" y="609787"/>
                    <a:pt x="53798" y="524388"/>
                  </a:cubicBezTo>
                  <a:lnTo>
                    <a:pt x="37422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close/>
                  <a:moveTo>
                    <a:pt x="145503" y="0"/>
                  </a:moveTo>
                  <a:cubicBezTo>
                    <a:pt x="165968" y="0"/>
                    <a:pt x="182559" y="16591"/>
                    <a:pt x="182559" y="37056"/>
                  </a:cubicBez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lose/>
                  <a:moveTo>
                    <a:pt x="419941" y="0"/>
                  </a:moveTo>
                  <a:cubicBezTo>
                    <a:pt x="440406" y="0"/>
                    <a:pt x="456997" y="16591"/>
                    <a:pt x="456997" y="37056"/>
                  </a:cubicBez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Block Arc 28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BF863CA7-6352-447E-B49D-495FFCE80235}"/>
                </a:ext>
              </a:extLst>
            </p:cNvPr>
            <p:cNvSpPr/>
            <p:nvPr/>
          </p:nvSpPr>
          <p:spPr>
            <a:xfrm>
              <a:off x="4648578" y="822061"/>
              <a:ext cx="2841256" cy="2841256"/>
            </a:xfrm>
            <a:prstGeom prst="blockArc">
              <a:avLst>
                <a:gd name="adj1" fmla="val 794951"/>
                <a:gd name="adj2" fmla="val 10121114"/>
                <a:gd name="adj3" fmla="val 2388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aphic 3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31A2817E-E62F-48F4-8287-D3C04BB1B109}"/>
                </a:ext>
              </a:extLst>
            </p:cNvPr>
            <p:cNvGrpSpPr/>
            <p:nvPr/>
          </p:nvGrpSpPr>
          <p:grpSpPr>
            <a:xfrm rot="1052635">
              <a:off x="7017236" y="1488581"/>
              <a:ext cx="1338434" cy="1227345"/>
              <a:chOff x="5655092" y="376887"/>
              <a:chExt cx="4490688" cy="4117968"/>
            </a:xfrm>
            <a:solidFill>
              <a:schemeClr val="accent1"/>
            </a:solidFill>
          </p:grpSpPr>
          <p:sp>
            <p:nvSpPr>
              <p:cNvPr id="11" name="Freeform: Shape 28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AAA2EDC-031B-4E99-9CFF-5E888635290E}"/>
                  </a:ext>
                </a:extLst>
              </p:cNvPr>
              <p:cNvSpPr/>
              <p:nvPr/>
            </p:nvSpPr>
            <p:spPr>
              <a:xfrm>
                <a:off x="5655092" y="385052"/>
                <a:ext cx="4490688" cy="4109803"/>
              </a:xfrm>
              <a:custGeom>
                <a:avLst/>
                <a:gdLst>
                  <a:gd name="connsiteX0" fmla="*/ 568 w 4490127"/>
                  <a:gd name="connsiteY0" fmla="*/ 1465456 h 4087093"/>
                  <a:gd name="connsiteX1" fmla="*/ 10785 w 4490127"/>
                  <a:gd name="connsiteY1" fmla="*/ 1371794 h 4087093"/>
                  <a:gd name="connsiteX2" fmla="*/ 67551 w 4490127"/>
                  <a:gd name="connsiteY2" fmla="*/ 1099321 h 4087093"/>
                  <a:gd name="connsiteX3" fmla="*/ 86283 w 4490127"/>
                  <a:gd name="connsiteY3" fmla="*/ 1090238 h 4087093"/>
                  <a:gd name="connsiteX4" fmla="*/ 379192 w 4490127"/>
                  <a:gd name="connsiteY4" fmla="*/ 1150977 h 4087093"/>
                  <a:gd name="connsiteX5" fmla="*/ 849775 w 4490127"/>
                  <a:gd name="connsiteY5" fmla="*/ 1335464 h 4087093"/>
                  <a:gd name="connsiteX6" fmla="*/ 1353282 w 4490127"/>
                  <a:gd name="connsiteY6" fmla="*/ 1755527 h 4087093"/>
                  <a:gd name="connsiteX7" fmla="*/ 1554799 w 4490127"/>
                  <a:gd name="connsiteY7" fmla="*/ 2227813 h 4087093"/>
                  <a:gd name="connsiteX8" fmla="*/ 1580911 w 4490127"/>
                  <a:gd name="connsiteY8" fmla="*/ 2615519 h 4087093"/>
                  <a:gd name="connsiteX9" fmla="*/ 1601914 w 4490127"/>
                  <a:gd name="connsiteY9" fmla="*/ 2773327 h 4087093"/>
                  <a:gd name="connsiteX10" fmla="*/ 1784698 w 4490127"/>
                  <a:gd name="connsiteY10" fmla="*/ 3363117 h 4087093"/>
                  <a:gd name="connsiteX11" fmla="*/ 1810242 w 4490127"/>
                  <a:gd name="connsiteY11" fmla="*/ 3428397 h 4087093"/>
                  <a:gd name="connsiteX12" fmla="*/ 1811945 w 4490127"/>
                  <a:gd name="connsiteY12" fmla="*/ 3431235 h 4087093"/>
                  <a:gd name="connsiteX13" fmla="*/ 1818757 w 4490127"/>
                  <a:gd name="connsiteY13" fmla="*/ 3422720 h 4087093"/>
                  <a:gd name="connsiteX14" fmla="*/ 2071362 w 4490127"/>
                  <a:gd name="connsiteY14" fmla="*/ 2656390 h 4087093"/>
                  <a:gd name="connsiteX15" fmla="*/ 2135507 w 4490127"/>
                  <a:gd name="connsiteY15" fmla="*/ 2303311 h 4087093"/>
                  <a:gd name="connsiteX16" fmla="*/ 2136642 w 4490127"/>
                  <a:gd name="connsiteY16" fmla="*/ 2275496 h 4087093"/>
                  <a:gd name="connsiteX17" fmla="*/ 2147428 w 4490127"/>
                  <a:gd name="connsiteY17" fmla="*/ 1900846 h 4087093"/>
                  <a:gd name="connsiteX18" fmla="*/ 2365406 w 4490127"/>
                  <a:gd name="connsiteY18" fmla="*/ 1158924 h 4087093"/>
                  <a:gd name="connsiteX19" fmla="*/ 2640149 w 4490127"/>
                  <a:gd name="connsiteY19" fmla="*/ 801304 h 4087093"/>
                  <a:gd name="connsiteX20" fmla="*/ 3362203 w 4490127"/>
                  <a:gd name="connsiteY20" fmla="*/ 297796 h 4087093"/>
                  <a:gd name="connsiteX21" fmla="*/ 4107530 w 4490127"/>
                  <a:gd name="connsiteY21" fmla="*/ 46894 h 4087093"/>
                  <a:gd name="connsiteX22" fmla="*/ 4371488 w 4490127"/>
                  <a:gd name="connsiteY22" fmla="*/ 347 h 4087093"/>
                  <a:gd name="connsiteX23" fmla="*/ 4390220 w 4490127"/>
                  <a:gd name="connsiteY23" fmla="*/ 11700 h 4087093"/>
                  <a:gd name="connsiteX24" fmla="*/ 4473665 w 4490127"/>
                  <a:gd name="connsiteY24" fmla="*/ 409056 h 4087093"/>
                  <a:gd name="connsiteX25" fmla="*/ 4489560 w 4490127"/>
                  <a:gd name="connsiteY25" fmla="*/ 713318 h 4087093"/>
                  <a:gd name="connsiteX26" fmla="*/ 4181324 w 4490127"/>
                  <a:gd name="connsiteY26" fmla="*/ 1554010 h 4087093"/>
                  <a:gd name="connsiteX27" fmla="*/ 3764100 w 4490127"/>
                  <a:gd name="connsiteY27" fmla="*/ 1900846 h 4087093"/>
                  <a:gd name="connsiteX28" fmla="*/ 3106759 w 4490127"/>
                  <a:gd name="connsiteY28" fmla="*/ 2167074 h 4087093"/>
                  <a:gd name="connsiteX29" fmla="*/ 2613470 w 4490127"/>
                  <a:gd name="connsiteY29" fmla="*/ 2263008 h 4087093"/>
                  <a:gd name="connsiteX30" fmla="*/ 2374488 w 4490127"/>
                  <a:gd name="connsiteY30" fmla="*/ 2287416 h 4087093"/>
                  <a:gd name="connsiteX31" fmla="*/ 2356323 w 4490127"/>
                  <a:gd name="connsiteY31" fmla="*/ 2302175 h 4087093"/>
                  <a:gd name="connsiteX32" fmla="*/ 2101448 w 4490127"/>
                  <a:gd name="connsiteY32" fmla="*/ 3137759 h 4087093"/>
                  <a:gd name="connsiteX33" fmla="*/ 1990756 w 4490127"/>
                  <a:gd name="connsiteY33" fmla="*/ 3606072 h 4087093"/>
                  <a:gd name="connsiteX34" fmla="*/ 1953858 w 4490127"/>
                  <a:gd name="connsiteY34" fmla="*/ 3948366 h 4087093"/>
                  <a:gd name="connsiteX35" fmla="*/ 1962941 w 4490127"/>
                  <a:gd name="connsiteY35" fmla="*/ 4014214 h 4087093"/>
                  <a:gd name="connsiteX36" fmla="*/ 1957832 w 4490127"/>
                  <a:gd name="connsiteY36" fmla="*/ 4030676 h 4087093"/>
                  <a:gd name="connsiteX37" fmla="*/ 1783563 w 4490127"/>
                  <a:gd name="connsiteY37" fmla="*/ 4092550 h 4087093"/>
                  <a:gd name="connsiteX38" fmla="*/ 1637676 w 4490127"/>
                  <a:gd name="connsiteY38" fmla="*/ 4016484 h 4087093"/>
                  <a:gd name="connsiteX39" fmla="*/ 1631432 w 4490127"/>
                  <a:gd name="connsiteY39" fmla="*/ 4007970 h 4087093"/>
                  <a:gd name="connsiteX40" fmla="*/ 1621782 w 4490127"/>
                  <a:gd name="connsiteY40" fmla="*/ 3889330 h 4087093"/>
                  <a:gd name="connsiteX41" fmla="*/ 1697279 w 4490127"/>
                  <a:gd name="connsiteY41" fmla="*/ 3717899 h 4087093"/>
                  <a:gd name="connsiteX42" fmla="*/ 1699550 w 4490127"/>
                  <a:gd name="connsiteY42" fmla="*/ 3658864 h 4087093"/>
                  <a:gd name="connsiteX43" fmla="*/ 1634270 w 4490127"/>
                  <a:gd name="connsiteY43" fmla="*/ 3314866 h 4087093"/>
                  <a:gd name="connsiteX44" fmla="*/ 1435024 w 4490127"/>
                  <a:gd name="connsiteY44" fmla="*/ 2643334 h 4087093"/>
                  <a:gd name="connsiteX45" fmla="*/ 1412318 w 4490127"/>
                  <a:gd name="connsiteY45" fmla="*/ 2625169 h 4087093"/>
                  <a:gd name="connsiteX46" fmla="*/ 1103515 w 4490127"/>
                  <a:gd name="connsiteY46" fmla="*/ 2584866 h 4087093"/>
                  <a:gd name="connsiteX47" fmla="*/ 504075 w 4490127"/>
                  <a:gd name="connsiteY47" fmla="*/ 2375970 h 4087093"/>
                  <a:gd name="connsiteX48" fmla="*/ 118072 w 4490127"/>
                  <a:gd name="connsiteY48" fmla="*/ 2005293 h 4087093"/>
                  <a:gd name="connsiteX49" fmla="*/ 6244 w 4490127"/>
                  <a:gd name="connsiteY49" fmla="*/ 1652214 h 4087093"/>
                  <a:gd name="connsiteX50" fmla="*/ 0 w 4490127"/>
                  <a:gd name="connsiteY50" fmla="*/ 1598855 h 4087093"/>
                  <a:gd name="connsiteX51" fmla="*/ 568 w 4490127"/>
                  <a:gd name="connsiteY51" fmla="*/ 1465456 h 4087093"/>
                  <a:gd name="connsiteX0" fmla="*/ 568 w 4490688"/>
                  <a:gd name="connsiteY0" fmla="*/ 1465456 h 4092582"/>
                  <a:gd name="connsiteX1" fmla="*/ 10785 w 4490688"/>
                  <a:gd name="connsiteY1" fmla="*/ 1371794 h 4092582"/>
                  <a:gd name="connsiteX2" fmla="*/ 67551 w 4490688"/>
                  <a:gd name="connsiteY2" fmla="*/ 1099321 h 4092582"/>
                  <a:gd name="connsiteX3" fmla="*/ 86283 w 4490688"/>
                  <a:gd name="connsiteY3" fmla="*/ 1090238 h 4092582"/>
                  <a:gd name="connsiteX4" fmla="*/ 379192 w 4490688"/>
                  <a:gd name="connsiteY4" fmla="*/ 1150977 h 4092582"/>
                  <a:gd name="connsiteX5" fmla="*/ 849775 w 4490688"/>
                  <a:gd name="connsiteY5" fmla="*/ 1335464 h 4092582"/>
                  <a:gd name="connsiteX6" fmla="*/ 1353282 w 4490688"/>
                  <a:gd name="connsiteY6" fmla="*/ 1755527 h 4092582"/>
                  <a:gd name="connsiteX7" fmla="*/ 1554799 w 4490688"/>
                  <a:gd name="connsiteY7" fmla="*/ 2227813 h 4092582"/>
                  <a:gd name="connsiteX8" fmla="*/ 1580911 w 4490688"/>
                  <a:gd name="connsiteY8" fmla="*/ 2615519 h 4092582"/>
                  <a:gd name="connsiteX9" fmla="*/ 1601914 w 4490688"/>
                  <a:gd name="connsiteY9" fmla="*/ 2773327 h 4092582"/>
                  <a:gd name="connsiteX10" fmla="*/ 1784698 w 4490688"/>
                  <a:gd name="connsiteY10" fmla="*/ 3363117 h 4092582"/>
                  <a:gd name="connsiteX11" fmla="*/ 1810242 w 4490688"/>
                  <a:gd name="connsiteY11" fmla="*/ 3428397 h 4092582"/>
                  <a:gd name="connsiteX12" fmla="*/ 1811945 w 4490688"/>
                  <a:gd name="connsiteY12" fmla="*/ 3431235 h 4092582"/>
                  <a:gd name="connsiteX13" fmla="*/ 1818757 w 4490688"/>
                  <a:gd name="connsiteY13" fmla="*/ 3422720 h 4092582"/>
                  <a:gd name="connsiteX14" fmla="*/ 2071362 w 4490688"/>
                  <a:gd name="connsiteY14" fmla="*/ 2656390 h 4092582"/>
                  <a:gd name="connsiteX15" fmla="*/ 2135507 w 4490688"/>
                  <a:gd name="connsiteY15" fmla="*/ 2303311 h 4092582"/>
                  <a:gd name="connsiteX16" fmla="*/ 2136642 w 4490688"/>
                  <a:gd name="connsiteY16" fmla="*/ 2275496 h 4092582"/>
                  <a:gd name="connsiteX17" fmla="*/ 2147428 w 4490688"/>
                  <a:gd name="connsiteY17" fmla="*/ 1900846 h 4092582"/>
                  <a:gd name="connsiteX18" fmla="*/ 2365406 w 4490688"/>
                  <a:gd name="connsiteY18" fmla="*/ 1158924 h 4092582"/>
                  <a:gd name="connsiteX19" fmla="*/ 2640149 w 4490688"/>
                  <a:gd name="connsiteY19" fmla="*/ 801304 h 4092582"/>
                  <a:gd name="connsiteX20" fmla="*/ 3362203 w 4490688"/>
                  <a:gd name="connsiteY20" fmla="*/ 297796 h 4092582"/>
                  <a:gd name="connsiteX21" fmla="*/ 4107530 w 4490688"/>
                  <a:gd name="connsiteY21" fmla="*/ 46894 h 4092582"/>
                  <a:gd name="connsiteX22" fmla="*/ 4371488 w 4490688"/>
                  <a:gd name="connsiteY22" fmla="*/ 347 h 4092582"/>
                  <a:gd name="connsiteX23" fmla="*/ 4390220 w 4490688"/>
                  <a:gd name="connsiteY23" fmla="*/ 11700 h 4092582"/>
                  <a:gd name="connsiteX24" fmla="*/ 4473665 w 4490688"/>
                  <a:gd name="connsiteY24" fmla="*/ 409056 h 4092582"/>
                  <a:gd name="connsiteX25" fmla="*/ 4489560 w 4490688"/>
                  <a:gd name="connsiteY25" fmla="*/ 713318 h 4092582"/>
                  <a:gd name="connsiteX26" fmla="*/ 4181324 w 4490688"/>
                  <a:gd name="connsiteY26" fmla="*/ 1554010 h 4092582"/>
                  <a:gd name="connsiteX27" fmla="*/ 3764100 w 4490688"/>
                  <a:gd name="connsiteY27" fmla="*/ 1900846 h 4092582"/>
                  <a:gd name="connsiteX28" fmla="*/ 3106759 w 4490688"/>
                  <a:gd name="connsiteY28" fmla="*/ 2167074 h 4092582"/>
                  <a:gd name="connsiteX29" fmla="*/ 2613470 w 4490688"/>
                  <a:gd name="connsiteY29" fmla="*/ 2263008 h 4092582"/>
                  <a:gd name="connsiteX30" fmla="*/ 2374488 w 4490688"/>
                  <a:gd name="connsiteY30" fmla="*/ 2287416 h 4092582"/>
                  <a:gd name="connsiteX31" fmla="*/ 2356323 w 4490688"/>
                  <a:gd name="connsiteY31" fmla="*/ 2302175 h 4092582"/>
                  <a:gd name="connsiteX32" fmla="*/ 2101448 w 4490688"/>
                  <a:gd name="connsiteY32" fmla="*/ 3137759 h 4092582"/>
                  <a:gd name="connsiteX33" fmla="*/ 1990756 w 4490688"/>
                  <a:gd name="connsiteY33" fmla="*/ 3606072 h 4092582"/>
                  <a:gd name="connsiteX34" fmla="*/ 1953858 w 4490688"/>
                  <a:gd name="connsiteY34" fmla="*/ 3948366 h 4092582"/>
                  <a:gd name="connsiteX35" fmla="*/ 1962941 w 4490688"/>
                  <a:gd name="connsiteY35" fmla="*/ 4014214 h 4092582"/>
                  <a:gd name="connsiteX36" fmla="*/ 1957832 w 4490688"/>
                  <a:gd name="connsiteY36" fmla="*/ 4030676 h 4092582"/>
                  <a:gd name="connsiteX37" fmla="*/ 1783563 w 4490688"/>
                  <a:gd name="connsiteY37" fmla="*/ 4092550 h 4092582"/>
                  <a:gd name="connsiteX38" fmla="*/ 1637676 w 4490688"/>
                  <a:gd name="connsiteY38" fmla="*/ 4016484 h 4092582"/>
                  <a:gd name="connsiteX39" fmla="*/ 1621782 w 4490688"/>
                  <a:gd name="connsiteY39" fmla="*/ 3889330 h 4092582"/>
                  <a:gd name="connsiteX40" fmla="*/ 1697279 w 4490688"/>
                  <a:gd name="connsiteY40" fmla="*/ 3717899 h 4092582"/>
                  <a:gd name="connsiteX41" fmla="*/ 1699550 w 4490688"/>
                  <a:gd name="connsiteY41" fmla="*/ 3658864 h 4092582"/>
                  <a:gd name="connsiteX42" fmla="*/ 1634270 w 4490688"/>
                  <a:gd name="connsiteY42" fmla="*/ 3314866 h 4092582"/>
                  <a:gd name="connsiteX43" fmla="*/ 1435024 w 4490688"/>
                  <a:gd name="connsiteY43" fmla="*/ 2643334 h 4092582"/>
                  <a:gd name="connsiteX44" fmla="*/ 1412318 w 4490688"/>
                  <a:gd name="connsiteY44" fmla="*/ 2625169 h 4092582"/>
                  <a:gd name="connsiteX45" fmla="*/ 1103515 w 4490688"/>
                  <a:gd name="connsiteY45" fmla="*/ 2584866 h 4092582"/>
                  <a:gd name="connsiteX46" fmla="*/ 504075 w 4490688"/>
                  <a:gd name="connsiteY46" fmla="*/ 2375970 h 4092582"/>
                  <a:gd name="connsiteX47" fmla="*/ 118072 w 4490688"/>
                  <a:gd name="connsiteY47" fmla="*/ 2005293 h 4092582"/>
                  <a:gd name="connsiteX48" fmla="*/ 6244 w 4490688"/>
                  <a:gd name="connsiteY48" fmla="*/ 1652214 h 4092582"/>
                  <a:gd name="connsiteX49" fmla="*/ 0 w 4490688"/>
                  <a:gd name="connsiteY49" fmla="*/ 1598855 h 4092582"/>
                  <a:gd name="connsiteX50" fmla="*/ 568 w 4490688"/>
                  <a:gd name="connsiteY50" fmla="*/ 1465456 h 4092582"/>
                  <a:gd name="connsiteX0" fmla="*/ 568 w 4490688"/>
                  <a:gd name="connsiteY0" fmla="*/ 1465456 h 4098571"/>
                  <a:gd name="connsiteX1" fmla="*/ 10785 w 4490688"/>
                  <a:gd name="connsiteY1" fmla="*/ 1371794 h 4098571"/>
                  <a:gd name="connsiteX2" fmla="*/ 67551 w 4490688"/>
                  <a:gd name="connsiteY2" fmla="*/ 1099321 h 4098571"/>
                  <a:gd name="connsiteX3" fmla="*/ 86283 w 4490688"/>
                  <a:gd name="connsiteY3" fmla="*/ 1090238 h 4098571"/>
                  <a:gd name="connsiteX4" fmla="*/ 379192 w 4490688"/>
                  <a:gd name="connsiteY4" fmla="*/ 1150977 h 4098571"/>
                  <a:gd name="connsiteX5" fmla="*/ 849775 w 4490688"/>
                  <a:gd name="connsiteY5" fmla="*/ 1335464 h 4098571"/>
                  <a:gd name="connsiteX6" fmla="*/ 1353282 w 4490688"/>
                  <a:gd name="connsiteY6" fmla="*/ 1755527 h 4098571"/>
                  <a:gd name="connsiteX7" fmla="*/ 1554799 w 4490688"/>
                  <a:gd name="connsiteY7" fmla="*/ 2227813 h 4098571"/>
                  <a:gd name="connsiteX8" fmla="*/ 1580911 w 4490688"/>
                  <a:gd name="connsiteY8" fmla="*/ 2615519 h 4098571"/>
                  <a:gd name="connsiteX9" fmla="*/ 1601914 w 4490688"/>
                  <a:gd name="connsiteY9" fmla="*/ 2773327 h 4098571"/>
                  <a:gd name="connsiteX10" fmla="*/ 1784698 w 4490688"/>
                  <a:gd name="connsiteY10" fmla="*/ 3363117 h 4098571"/>
                  <a:gd name="connsiteX11" fmla="*/ 1810242 w 4490688"/>
                  <a:gd name="connsiteY11" fmla="*/ 3428397 h 4098571"/>
                  <a:gd name="connsiteX12" fmla="*/ 1811945 w 4490688"/>
                  <a:gd name="connsiteY12" fmla="*/ 3431235 h 4098571"/>
                  <a:gd name="connsiteX13" fmla="*/ 1818757 w 4490688"/>
                  <a:gd name="connsiteY13" fmla="*/ 3422720 h 4098571"/>
                  <a:gd name="connsiteX14" fmla="*/ 2071362 w 4490688"/>
                  <a:gd name="connsiteY14" fmla="*/ 2656390 h 4098571"/>
                  <a:gd name="connsiteX15" fmla="*/ 2135507 w 4490688"/>
                  <a:gd name="connsiteY15" fmla="*/ 2303311 h 4098571"/>
                  <a:gd name="connsiteX16" fmla="*/ 2136642 w 4490688"/>
                  <a:gd name="connsiteY16" fmla="*/ 2275496 h 4098571"/>
                  <a:gd name="connsiteX17" fmla="*/ 2147428 w 4490688"/>
                  <a:gd name="connsiteY17" fmla="*/ 1900846 h 4098571"/>
                  <a:gd name="connsiteX18" fmla="*/ 2365406 w 4490688"/>
                  <a:gd name="connsiteY18" fmla="*/ 1158924 h 4098571"/>
                  <a:gd name="connsiteX19" fmla="*/ 2640149 w 4490688"/>
                  <a:gd name="connsiteY19" fmla="*/ 801304 h 4098571"/>
                  <a:gd name="connsiteX20" fmla="*/ 3362203 w 4490688"/>
                  <a:gd name="connsiteY20" fmla="*/ 297796 h 4098571"/>
                  <a:gd name="connsiteX21" fmla="*/ 4107530 w 4490688"/>
                  <a:gd name="connsiteY21" fmla="*/ 46894 h 4098571"/>
                  <a:gd name="connsiteX22" fmla="*/ 4371488 w 4490688"/>
                  <a:gd name="connsiteY22" fmla="*/ 347 h 4098571"/>
                  <a:gd name="connsiteX23" fmla="*/ 4390220 w 4490688"/>
                  <a:gd name="connsiteY23" fmla="*/ 11700 h 4098571"/>
                  <a:gd name="connsiteX24" fmla="*/ 4473665 w 4490688"/>
                  <a:gd name="connsiteY24" fmla="*/ 409056 h 4098571"/>
                  <a:gd name="connsiteX25" fmla="*/ 4489560 w 4490688"/>
                  <a:gd name="connsiteY25" fmla="*/ 713318 h 4098571"/>
                  <a:gd name="connsiteX26" fmla="*/ 4181324 w 4490688"/>
                  <a:gd name="connsiteY26" fmla="*/ 1554010 h 4098571"/>
                  <a:gd name="connsiteX27" fmla="*/ 3764100 w 4490688"/>
                  <a:gd name="connsiteY27" fmla="*/ 1900846 h 4098571"/>
                  <a:gd name="connsiteX28" fmla="*/ 3106759 w 4490688"/>
                  <a:gd name="connsiteY28" fmla="*/ 2167074 h 4098571"/>
                  <a:gd name="connsiteX29" fmla="*/ 2613470 w 4490688"/>
                  <a:gd name="connsiteY29" fmla="*/ 2263008 h 4098571"/>
                  <a:gd name="connsiteX30" fmla="*/ 2374488 w 4490688"/>
                  <a:gd name="connsiteY30" fmla="*/ 2287416 h 4098571"/>
                  <a:gd name="connsiteX31" fmla="*/ 2356323 w 4490688"/>
                  <a:gd name="connsiteY31" fmla="*/ 2302175 h 4098571"/>
                  <a:gd name="connsiteX32" fmla="*/ 2101448 w 4490688"/>
                  <a:gd name="connsiteY32" fmla="*/ 3137759 h 4098571"/>
                  <a:gd name="connsiteX33" fmla="*/ 1990756 w 4490688"/>
                  <a:gd name="connsiteY33" fmla="*/ 3606072 h 4098571"/>
                  <a:gd name="connsiteX34" fmla="*/ 1953858 w 4490688"/>
                  <a:gd name="connsiteY34" fmla="*/ 3948366 h 4098571"/>
                  <a:gd name="connsiteX35" fmla="*/ 1962941 w 4490688"/>
                  <a:gd name="connsiteY35" fmla="*/ 4014214 h 4098571"/>
                  <a:gd name="connsiteX36" fmla="*/ 1957832 w 4490688"/>
                  <a:gd name="connsiteY36" fmla="*/ 4030676 h 4098571"/>
                  <a:gd name="connsiteX37" fmla="*/ 1783563 w 4490688"/>
                  <a:gd name="connsiteY37" fmla="*/ 4092550 h 4098571"/>
                  <a:gd name="connsiteX38" fmla="*/ 1621782 w 4490688"/>
                  <a:gd name="connsiteY38" fmla="*/ 3889330 h 4098571"/>
                  <a:gd name="connsiteX39" fmla="*/ 1697279 w 4490688"/>
                  <a:gd name="connsiteY39" fmla="*/ 3717899 h 4098571"/>
                  <a:gd name="connsiteX40" fmla="*/ 1699550 w 4490688"/>
                  <a:gd name="connsiteY40" fmla="*/ 3658864 h 4098571"/>
                  <a:gd name="connsiteX41" fmla="*/ 1634270 w 4490688"/>
                  <a:gd name="connsiteY41" fmla="*/ 3314866 h 4098571"/>
                  <a:gd name="connsiteX42" fmla="*/ 1435024 w 4490688"/>
                  <a:gd name="connsiteY42" fmla="*/ 2643334 h 4098571"/>
                  <a:gd name="connsiteX43" fmla="*/ 1412318 w 4490688"/>
                  <a:gd name="connsiteY43" fmla="*/ 2625169 h 4098571"/>
                  <a:gd name="connsiteX44" fmla="*/ 1103515 w 4490688"/>
                  <a:gd name="connsiteY44" fmla="*/ 2584866 h 4098571"/>
                  <a:gd name="connsiteX45" fmla="*/ 504075 w 4490688"/>
                  <a:gd name="connsiteY45" fmla="*/ 2375970 h 4098571"/>
                  <a:gd name="connsiteX46" fmla="*/ 118072 w 4490688"/>
                  <a:gd name="connsiteY46" fmla="*/ 2005293 h 4098571"/>
                  <a:gd name="connsiteX47" fmla="*/ 6244 w 4490688"/>
                  <a:gd name="connsiteY47" fmla="*/ 1652214 h 4098571"/>
                  <a:gd name="connsiteX48" fmla="*/ 0 w 4490688"/>
                  <a:gd name="connsiteY48" fmla="*/ 1598855 h 4098571"/>
                  <a:gd name="connsiteX49" fmla="*/ 568 w 4490688"/>
                  <a:gd name="connsiteY49" fmla="*/ 1465456 h 4098571"/>
                  <a:gd name="connsiteX0" fmla="*/ 568 w 4490688"/>
                  <a:gd name="connsiteY0" fmla="*/ 1465456 h 4109802"/>
                  <a:gd name="connsiteX1" fmla="*/ 10785 w 4490688"/>
                  <a:gd name="connsiteY1" fmla="*/ 1371794 h 4109802"/>
                  <a:gd name="connsiteX2" fmla="*/ 67551 w 4490688"/>
                  <a:gd name="connsiteY2" fmla="*/ 1099321 h 4109802"/>
                  <a:gd name="connsiteX3" fmla="*/ 86283 w 4490688"/>
                  <a:gd name="connsiteY3" fmla="*/ 1090238 h 4109802"/>
                  <a:gd name="connsiteX4" fmla="*/ 379192 w 4490688"/>
                  <a:gd name="connsiteY4" fmla="*/ 1150977 h 4109802"/>
                  <a:gd name="connsiteX5" fmla="*/ 849775 w 4490688"/>
                  <a:gd name="connsiteY5" fmla="*/ 1335464 h 4109802"/>
                  <a:gd name="connsiteX6" fmla="*/ 1353282 w 4490688"/>
                  <a:gd name="connsiteY6" fmla="*/ 1755527 h 4109802"/>
                  <a:gd name="connsiteX7" fmla="*/ 1554799 w 4490688"/>
                  <a:gd name="connsiteY7" fmla="*/ 2227813 h 4109802"/>
                  <a:gd name="connsiteX8" fmla="*/ 1580911 w 4490688"/>
                  <a:gd name="connsiteY8" fmla="*/ 2615519 h 4109802"/>
                  <a:gd name="connsiteX9" fmla="*/ 1601914 w 4490688"/>
                  <a:gd name="connsiteY9" fmla="*/ 2773327 h 4109802"/>
                  <a:gd name="connsiteX10" fmla="*/ 1784698 w 4490688"/>
                  <a:gd name="connsiteY10" fmla="*/ 3363117 h 4109802"/>
                  <a:gd name="connsiteX11" fmla="*/ 1810242 w 4490688"/>
                  <a:gd name="connsiteY11" fmla="*/ 3428397 h 4109802"/>
                  <a:gd name="connsiteX12" fmla="*/ 1811945 w 4490688"/>
                  <a:gd name="connsiteY12" fmla="*/ 3431235 h 4109802"/>
                  <a:gd name="connsiteX13" fmla="*/ 1818757 w 4490688"/>
                  <a:gd name="connsiteY13" fmla="*/ 3422720 h 4109802"/>
                  <a:gd name="connsiteX14" fmla="*/ 2071362 w 4490688"/>
                  <a:gd name="connsiteY14" fmla="*/ 2656390 h 4109802"/>
                  <a:gd name="connsiteX15" fmla="*/ 2135507 w 4490688"/>
                  <a:gd name="connsiteY15" fmla="*/ 2303311 h 4109802"/>
                  <a:gd name="connsiteX16" fmla="*/ 2136642 w 4490688"/>
                  <a:gd name="connsiteY16" fmla="*/ 2275496 h 4109802"/>
                  <a:gd name="connsiteX17" fmla="*/ 2147428 w 4490688"/>
                  <a:gd name="connsiteY17" fmla="*/ 1900846 h 4109802"/>
                  <a:gd name="connsiteX18" fmla="*/ 2365406 w 4490688"/>
                  <a:gd name="connsiteY18" fmla="*/ 1158924 h 4109802"/>
                  <a:gd name="connsiteX19" fmla="*/ 2640149 w 4490688"/>
                  <a:gd name="connsiteY19" fmla="*/ 801304 h 4109802"/>
                  <a:gd name="connsiteX20" fmla="*/ 3362203 w 4490688"/>
                  <a:gd name="connsiteY20" fmla="*/ 297796 h 4109802"/>
                  <a:gd name="connsiteX21" fmla="*/ 4107530 w 4490688"/>
                  <a:gd name="connsiteY21" fmla="*/ 46894 h 4109802"/>
                  <a:gd name="connsiteX22" fmla="*/ 4371488 w 4490688"/>
                  <a:gd name="connsiteY22" fmla="*/ 347 h 4109802"/>
                  <a:gd name="connsiteX23" fmla="*/ 4390220 w 4490688"/>
                  <a:gd name="connsiteY23" fmla="*/ 11700 h 4109802"/>
                  <a:gd name="connsiteX24" fmla="*/ 4473665 w 4490688"/>
                  <a:gd name="connsiteY24" fmla="*/ 409056 h 4109802"/>
                  <a:gd name="connsiteX25" fmla="*/ 4489560 w 4490688"/>
                  <a:gd name="connsiteY25" fmla="*/ 713318 h 4109802"/>
                  <a:gd name="connsiteX26" fmla="*/ 4181324 w 4490688"/>
                  <a:gd name="connsiteY26" fmla="*/ 1554010 h 4109802"/>
                  <a:gd name="connsiteX27" fmla="*/ 3764100 w 4490688"/>
                  <a:gd name="connsiteY27" fmla="*/ 1900846 h 4109802"/>
                  <a:gd name="connsiteX28" fmla="*/ 3106759 w 4490688"/>
                  <a:gd name="connsiteY28" fmla="*/ 2167074 h 4109802"/>
                  <a:gd name="connsiteX29" fmla="*/ 2613470 w 4490688"/>
                  <a:gd name="connsiteY29" fmla="*/ 2263008 h 4109802"/>
                  <a:gd name="connsiteX30" fmla="*/ 2374488 w 4490688"/>
                  <a:gd name="connsiteY30" fmla="*/ 2287416 h 4109802"/>
                  <a:gd name="connsiteX31" fmla="*/ 2356323 w 4490688"/>
                  <a:gd name="connsiteY31" fmla="*/ 2302175 h 4109802"/>
                  <a:gd name="connsiteX32" fmla="*/ 2101448 w 4490688"/>
                  <a:gd name="connsiteY32" fmla="*/ 3137759 h 4109802"/>
                  <a:gd name="connsiteX33" fmla="*/ 1990756 w 4490688"/>
                  <a:gd name="connsiteY33" fmla="*/ 3606072 h 4109802"/>
                  <a:gd name="connsiteX34" fmla="*/ 1953858 w 4490688"/>
                  <a:gd name="connsiteY34" fmla="*/ 3948366 h 4109802"/>
                  <a:gd name="connsiteX35" fmla="*/ 1962941 w 4490688"/>
                  <a:gd name="connsiteY35" fmla="*/ 4014214 h 4109802"/>
                  <a:gd name="connsiteX36" fmla="*/ 1957832 w 4490688"/>
                  <a:gd name="connsiteY36" fmla="*/ 4030676 h 4109802"/>
                  <a:gd name="connsiteX37" fmla="*/ 1783563 w 4490688"/>
                  <a:gd name="connsiteY37" fmla="*/ 4092550 h 4109802"/>
                  <a:gd name="connsiteX38" fmla="*/ 1697279 w 4490688"/>
                  <a:gd name="connsiteY38" fmla="*/ 3717899 h 4109802"/>
                  <a:gd name="connsiteX39" fmla="*/ 1699550 w 4490688"/>
                  <a:gd name="connsiteY39" fmla="*/ 3658864 h 4109802"/>
                  <a:gd name="connsiteX40" fmla="*/ 1634270 w 4490688"/>
                  <a:gd name="connsiteY40" fmla="*/ 3314866 h 4109802"/>
                  <a:gd name="connsiteX41" fmla="*/ 1435024 w 4490688"/>
                  <a:gd name="connsiteY41" fmla="*/ 2643334 h 4109802"/>
                  <a:gd name="connsiteX42" fmla="*/ 1412318 w 4490688"/>
                  <a:gd name="connsiteY42" fmla="*/ 2625169 h 4109802"/>
                  <a:gd name="connsiteX43" fmla="*/ 1103515 w 4490688"/>
                  <a:gd name="connsiteY43" fmla="*/ 2584866 h 4109802"/>
                  <a:gd name="connsiteX44" fmla="*/ 504075 w 4490688"/>
                  <a:gd name="connsiteY44" fmla="*/ 2375970 h 4109802"/>
                  <a:gd name="connsiteX45" fmla="*/ 118072 w 4490688"/>
                  <a:gd name="connsiteY45" fmla="*/ 2005293 h 4109802"/>
                  <a:gd name="connsiteX46" fmla="*/ 6244 w 4490688"/>
                  <a:gd name="connsiteY46" fmla="*/ 1652214 h 4109802"/>
                  <a:gd name="connsiteX47" fmla="*/ 0 w 4490688"/>
                  <a:gd name="connsiteY47" fmla="*/ 1598855 h 4109802"/>
                  <a:gd name="connsiteX48" fmla="*/ 568 w 4490688"/>
                  <a:gd name="connsiteY48" fmla="*/ 1465456 h 410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490688" h="4109802">
                    <a:moveTo>
                      <a:pt x="568" y="1465456"/>
                    </a:moveTo>
                    <a:lnTo>
                      <a:pt x="10785" y="1371794"/>
                    </a:lnTo>
                    <a:cubicBezTo>
                      <a:pt x="22138" y="1279267"/>
                      <a:pt x="42006" y="1189010"/>
                      <a:pt x="67551" y="1099321"/>
                    </a:cubicBezTo>
                    <a:cubicBezTo>
                      <a:pt x="70956" y="1087400"/>
                      <a:pt x="78336" y="1089103"/>
                      <a:pt x="86283" y="1090238"/>
                    </a:cubicBezTo>
                    <a:cubicBezTo>
                      <a:pt x="185055" y="1104997"/>
                      <a:pt x="282691" y="1124865"/>
                      <a:pt x="379192" y="1150977"/>
                    </a:cubicBezTo>
                    <a:cubicBezTo>
                      <a:pt x="542675" y="1195822"/>
                      <a:pt x="699915" y="1255425"/>
                      <a:pt x="849775" y="1335464"/>
                    </a:cubicBezTo>
                    <a:cubicBezTo>
                      <a:pt x="1046183" y="1441047"/>
                      <a:pt x="1217613" y="1576716"/>
                      <a:pt x="1353282" y="1755527"/>
                    </a:cubicBezTo>
                    <a:cubicBezTo>
                      <a:pt x="1460001" y="1896304"/>
                      <a:pt x="1524146" y="2055247"/>
                      <a:pt x="1554799" y="2227813"/>
                    </a:cubicBezTo>
                    <a:cubicBezTo>
                      <a:pt x="1577505" y="2356102"/>
                      <a:pt x="1583749" y="2484959"/>
                      <a:pt x="1580911" y="2615519"/>
                    </a:cubicBezTo>
                    <a:cubicBezTo>
                      <a:pt x="1579776" y="2668879"/>
                      <a:pt x="1591696" y="2721103"/>
                      <a:pt x="1601914" y="2773327"/>
                    </a:cubicBezTo>
                    <a:cubicBezTo>
                      <a:pt x="1642785" y="2975978"/>
                      <a:pt x="1710335" y="3170683"/>
                      <a:pt x="1784698" y="3363117"/>
                    </a:cubicBezTo>
                    <a:cubicBezTo>
                      <a:pt x="1793213" y="3384688"/>
                      <a:pt x="1801727" y="3406826"/>
                      <a:pt x="1810242" y="3428397"/>
                    </a:cubicBezTo>
                    <a:cubicBezTo>
                      <a:pt x="1810810" y="3429532"/>
                      <a:pt x="1811377" y="3430668"/>
                      <a:pt x="1811945" y="3431235"/>
                    </a:cubicBezTo>
                    <a:cubicBezTo>
                      <a:pt x="1817622" y="3431235"/>
                      <a:pt x="1817622" y="3426126"/>
                      <a:pt x="1818757" y="3422720"/>
                    </a:cubicBezTo>
                    <a:cubicBezTo>
                      <a:pt x="1916393" y="3171818"/>
                      <a:pt x="2006082" y="2918078"/>
                      <a:pt x="2071362" y="2656390"/>
                    </a:cubicBezTo>
                    <a:cubicBezTo>
                      <a:pt x="2100312" y="2540022"/>
                      <a:pt x="2123586" y="2423085"/>
                      <a:pt x="2135507" y="2303311"/>
                    </a:cubicBezTo>
                    <a:cubicBezTo>
                      <a:pt x="2136642" y="2294228"/>
                      <a:pt x="2136642" y="2284578"/>
                      <a:pt x="2136642" y="2275496"/>
                    </a:cubicBezTo>
                    <a:cubicBezTo>
                      <a:pt x="2134939" y="2150612"/>
                      <a:pt x="2135507" y="2025161"/>
                      <a:pt x="2147428" y="1900846"/>
                    </a:cubicBezTo>
                    <a:cubicBezTo>
                      <a:pt x="2171837" y="1639158"/>
                      <a:pt x="2233711" y="1388823"/>
                      <a:pt x="2365406" y="1158924"/>
                    </a:cubicBezTo>
                    <a:cubicBezTo>
                      <a:pt x="2440904" y="1027229"/>
                      <a:pt x="2534566" y="909725"/>
                      <a:pt x="2640149" y="801304"/>
                    </a:cubicBezTo>
                    <a:cubicBezTo>
                      <a:pt x="2848478" y="586731"/>
                      <a:pt x="3093136" y="424950"/>
                      <a:pt x="3362203" y="297796"/>
                    </a:cubicBezTo>
                    <a:cubicBezTo>
                      <a:pt x="3600617" y="184834"/>
                      <a:pt x="3850383" y="103659"/>
                      <a:pt x="4107530" y="46894"/>
                    </a:cubicBezTo>
                    <a:cubicBezTo>
                      <a:pt x="4194948" y="27594"/>
                      <a:pt x="4282934" y="12267"/>
                      <a:pt x="4371488" y="347"/>
                    </a:cubicBezTo>
                    <a:cubicBezTo>
                      <a:pt x="4381706" y="-789"/>
                      <a:pt x="4386815" y="347"/>
                      <a:pt x="4390220" y="11700"/>
                    </a:cubicBezTo>
                    <a:cubicBezTo>
                      <a:pt x="4427686" y="142260"/>
                      <a:pt x="4456636" y="273955"/>
                      <a:pt x="4473665" y="409056"/>
                    </a:cubicBezTo>
                    <a:cubicBezTo>
                      <a:pt x="4486721" y="510098"/>
                      <a:pt x="4493533" y="611708"/>
                      <a:pt x="4489560" y="713318"/>
                    </a:cubicBezTo>
                    <a:cubicBezTo>
                      <a:pt x="4478774" y="1027229"/>
                      <a:pt x="4385112" y="1311055"/>
                      <a:pt x="4181324" y="1554010"/>
                    </a:cubicBezTo>
                    <a:cubicBezTo>
                      <a:pt x="4063253" y="1694788"/>
                      <a:pt x="3921907" y="1807751"/>
                      <a:pt x="3764100" y="1900846"/>
                    </a:cubicBezTo>
                    <a:cubicBezTo>
                      <a:pt x="3558610" y="2022323"/>
                      <a:pt x="3337226" y="2105768"/>
                      <a:pt x="3106759" y="2167074"/>
                    </a:cubicBezTo>
                    <a:cubicBezTo>
                      <a:pt x="2944411" y="2210216"/>
                      <a:pt x="2780359" y="2241437"/>
                      <a:pt x="2613470" y="2263008"/>
                    </a:cubicBezTo>
                    <a:cubicBezTo>
                      <a:pt x="2533998" y="2273225"/>
                      <a:pt x="2454527" y="2281740"/>
                      <a:pt x="2374488" y="2287416"/>
                    </a:cubicBezTo>
                    <a:cubicBezTo>
                      <a:pt x="2363703" y="2287984"/>
                      <a:pt x="2359162" y="2291958"/>
                      <a:pt x="2356323" y="2302175"/>
                    </a:cubicBezTo>
                    <a:cubicBezTo>
                      <a:pt x="2263796" y="2578622"/>
                      <a:pt x="2177513" y="2856771"/>
                      <a:pt x="2101448" y="3137759"/>
                    </a:cubicBezTo>
                    <a:cubicBezTo>
                      <a:pt x="2059441" y="3292728"/>
                      <a:pt x="2020273" y="3448265"/>
                      <a:pt x="1990756" y="3606072"/>
                    </a:cubicBezTo>
                    <a:cubicBezTo>
                      <a:pt x="1969752" y="3719035"/>
                      <a:pt x="1950452" y="3832565"/>
                      <a:pt x="1953858" y="3948366"/>
                    </a:cubicBezTo>
                    <a:cubicBezTo>
                      <a:pt x="1954426" y="3970504"/>
                      <a:pt x="1957264" y="3992643"/>
                      <a:pt x="1962941" y="4014214"/>
                    </a:cubicBezTo>
                    <a:cubicBezTo>
                      <a:pt x="1964643" y="4021026"/>
                      <a:pt x="1964643" y="4026134"/>
                      <a:pt x="1957832" y="4030676"/>
                    </a:cubicBezTo>
                    <a:cubicBezTo>
                      <a:pt x="1904472" y="4065302"/>
                      <a:pt x="1826989" y="4144680"/>
                      <a:pt x="1783563" y="4092550"/>
                    </a:cubicBezTo>
                    <a:cubicBezTo>
                      <a:pt x="1740138" y="4040421"/>
                      <a:pt x="1711281" y="3790180"/>
                      <a:pt x="1697279" y="3717899"/>
                    </a:cubicBezTo>
                    <a:cubicBezTo>
                      <a:pt x="1705794" y="3698599"/>
                      <a:pt x="1701253" y="3678732"/>
                      <a:pt x="1699550" y="3658864"/>
                    </a:cubicBezTo>
                    <a:cubicBezTo>
                      <a:pt x="1687629" y="3542495"/>
                      <a:pt x="1662653" y="3428397"/>
                      <a:pt x="1634270" y="3314866"/>
                    </a:cubicBezTo>
                    <a:cubicBezTo>
                      <a:pt x="1577505" y="3088374"/>
                      <a:pt x="1508819" y="2865286"/>
                      <a:pt x="1435024" y="2643334"/>
                    </a:cubicBezTo>
                    <a:cubicBezTo>
                      <a:pt x="1431051" y="2630846"/>
                      <a:pt x="1425942" y="2625737"/>
                      <a:pt x="1412318" y="2625169"/>
                    </a:cubicBezTo>
                    <a:cubicBezTo>
                      <a:pt x="1308438" y="2617222"/>
                      <a:pt x="1205693" y="2604166"/>
                      <a:pt x="1103515" y="2584866"/>
                    </a:cubicBezTo>
                    <a:cubicBezTo>
                      <a:pt x="893484" y="2544563"/>
                      <a:pt x="690832" y="2482689"/>
                      <a:pt x="504075" y="2375970"/>
                    </a:cubicBezTo>
                    <a:cubicBezTo>
                      <a:pt x="344565" y="2284578"/>
                      <a:pt x="210031" y="2167074"/>
                      <a:pt x="118072" y="2005293"/>
                    </a:cubicBezTo>
                    <a:cubicBezTo>
                      <a:pt x="55630" y="1895737"/>
                      <a:pt x="19868" y="1777665"/>
                      <a:pt x="6244" y="1652214"/>
                    </a:cubicBezTo>
                    <a:cubicBezTo>
                      <a:pt x="4541" y="1634617"/>
                      <a:pt x="5677" y="1615884"/>
                      <a:pt x="0" y="1598855"/>
                    </a:cubicBezTo>
                    <a:cubicBezTo>
                      <a:pt x="568" y="1554578"/>
                      <a:pt x="568" y="1510301"/>
                      <a:pt x="568" y="1465456"/>
                    </a:cubicBezTo>
                    <a:close/>
                  </a:path>
                </a:pathLst>
              </a:custGeom>
              <a:solidFill>
                <a:srgbClr val="00B050"/>
              </a:solidFill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12" name="Freeform: Shape 28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83C091A-1E4D-4661-8F56-E000713877CB}"/>
                  </a:ext>
                </a:extLst>
              </p:cNvPr>
              <p:cNvSpPr/>
              <p:nvPr/>
            </p:nvSpPr>
            <p:spPr>
              <a:xfrm>
                <a:off x="7600719" y="376887"/>
                <a:ext cx="2435227" cy="2185460"/>
              </a:xfrm>
              <a:custGeom>
                <a:avLst/>
                <a:gdLst>
                  <a:gd name="connsiteX0" fmla="*/ 2436079 w 2435226"/>
                  <a:gd name="connsiteY0" fmla="*/ 568 h 2185459"/>
                  <a:gd name="connsiteX1" fmla="*/ 2361717 w 2435226"/>
                  <a:gd name="connsiteY1" fmla="*/ 9650 h 2185459"/>
                  <a:gd name="connsiteX2" fmla="*/ 1811095 w 2435226"/>
                  <a:gd name="connsiteY2" fmla="*/ 119207 h 2185459"/>
                  <a:gd name="connsiteX3" fmla="*/ 1059523 w 2435226"/>
                  <a:gd name="connsiteY3" fmla="*/ 436524 h 2185459"/>
                  <a:gd name="connsiteX4" fmla="*/ 448730 w 2435226"/>
                  <a:gd name="connsiteY4" fmla="*/ 979200 h 2185459"/>
                  <a:gd name="connsiteX5" fmla="*/ 176825 w 2435226"/>
                  <a:gd name="connsiteY5" fmla="*/ 1575802 h 2185459"/>
                  <a:gd name="connsiteX6" fmla="*/ 109274 w 2435226"/>
                  <a:gd name="connsiteY6" fmla="*/ 2124154 h 2185459"/>
                  <a:gd name="connsiteX7" fmla="*/ 107003 w 2435226"/>
                  <a:gd name="connsiteY7" fmla="*/ 2188866 h 2185459"/>
                  <a:gd name="connsiteX8" fmla="*/ 66700 w 2435226"/>
                  <a:gd name="connsiteY8" fmla="*/ 2053765 h 2185459"/>
                  <a:gd name="connsiteX9" fmla="*/ 1988 w 2435226"/>
                  <a:gd name="connsiteY9" fmla="*/ 1474192 h 2185459"/>
                  <a:gd name="connsiteX10" fmla="*/ 287517 w 2435226"/>
                  <a:gd name="connsiteY10" fmla="*/ 723189 h 2185459"/>
                  <a:gd name="connsiteX11" fmla="*/ 695659 w 2435226"/>
                  <a:gd name="connsiteY11" fmla="*/ 387139 h 2185459"/>
                  <a:gd name="connsiteX12" fmla="*/ 1307587 w 2435226"/>
                  <a:gd name="connsiteY12" fmla="*/ 140210 h 2185459"/>
                  <a:gd name="connsiteX13" fmla="*/ 1781009 w 2435226"/>
                  <a:gd name="connsiteY13" fmla="*/ 44845 h 2185459"/>
                  <a:gd name="connsiteX14" fmla="*/ 2271460 w 2435226"/>
                  <a:gd name="connsiteY14" fmla="*/ 2838 h 2185459"/>
                  <a:gd name="connsiteX15" fmla="*/ 2285084 w 2435226"/>
                  <a:gd name="connsiteY15" fmla="*/ 0 h 2185459"/>
                  <a:gd name="connsiteX16" fmla="*/ 2436079 w 2435226"/>
                  <a:gd name="connsiteY16" fmla="*/ 568 h 218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35226" h="2185459">
                    <a:moveTo>
                      <a:pt x="2436079" y="568"/>
                    </a:moveTo>
                    <a:cubicBezTo>
                      <a:pt x="2411671" y="6812"/>
                      <a:pt x="2386694" y="6812"/>
                      <a:pt x="2361717" y="9650"/>
                    </a:cubicBezTo>
                    <a:cubicBezTo>
                      <a:pt x="2174960" y="31221"/>
                      <a:pt x="1991608" y="68686"/>
                      <a:pt x="1811095" y="119207"/>
                    </a:cubicBezTo>
                    <a:cubicBezTo>
                      <a:pt x="1547137" y="193002"/>
                      <a:pt x="1294531" y="294611"/>
                      <a:pt x="1059523" y="436524"/>
                    </a:cubicBezTo>
                    <a:cubicBezTo>
                      <a:pt x="822245" y="579573"/>
                      <a:pt x="615052" y="756680"/>
                      <a:pt x="448730" y="979200"/>
                    </a:cubicBezTo>
                    <a:cubicBezTo>
                      <a:pt x="315332" y="1158578"/>
                      <a:pt x="228481" y="1359526"/>
                      <a:pt x="176825" y="1575802"/>
                    </a:cubicBezTo>
                    <a:cubicBezTo>
                      <a:pt x="133683" y="1756315"/>
                      <a:pt x="114383" y="1939099"/>
                      <a:pt x="109274" y="2124154"/>
                    </a:cubicBezTo>
                    <a:cubicBezTo>
                      <a:pt x="108706" y="2145724"/>
                      <a:pt x="109274" y="2167295"/>
                      <a:pt x="107003" y="2188866"/>
                    </a:cubicBezTo>
                    <a:cubicBezTo>
                      <a:pt x="89974" y="2144589"/>
                      <a:pt x="78053" y="2099177"/>
                      <a:pt x="66700" y="2053765"/>
                    </a:cubicBezTo>
                    <a:cubicBezTo>
                      <a:pt x="18450" y="1863601"/>
                      <a:pt x="-7662" y="1670600"/>
                      <a:pt x="1988" y="1474192"/>
                    </a:cubicBezTo>
                    <a:cubicBezTo>
                      <a:pt x="16179" y="1193204"/>
                      <a:pt x="105868" y="940599"/>
                      <a:pt x="287517" y="723189"/>
                    </a:cubicBezTo>
                    <a:cubicBezTo>
                      <a:pt x="402750" y="585817"/>
                      <a:pt x="541257" y="476828"/>
                      <a:pt x="695659" y="387139"/>
                    </a:cubicBezTo>
                    <a:cubicBezTo>
                      <a:pt x="888093" y="275311"/>
                      <a:pt x="1094150" y="198111"/>
                      <a:pt x="1307587" y="140210"/>
                    </a:cubicBezTo>
                    <a:cubicBezTo>
                      <a:pt x="1463124" y="98204"/>
                      <a:pt x="1621499" y="66983"/>
                      <a:pt x="1781009" y="44845"/>
                    </a:cubicBezTo>
                    <a:cubicBezTo>
                      <a:pt x="1943925" y="22138"/>
                      <a:pt x="2106841" y="7379"/>
                      <a:pt x="2271460" y="2838"/>
                    </a:cubicBezTo>
                    <a:cubicBezTo>
                      <a:pt x="2276002" y="2838"/>
                      <a:pt x="2281111" y="3974"/>
                      <a:pt x="2285084" y="0"/>
                    </a:cubicBezTo>
                    <a:cubicBezTo>
                      <a:pt x="2335605" y="568"/>
                      <a:pt x="2386126" y="568"/>
                      <a:pt x="2436079" y="568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3" name="Freeform: Shape 28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8C1AEF8-237B-4279-9D54-CE5D8376DFF5}"/>
                  </a:ext>
                </a:extLst>
              </p:cNvPr>
              <p:cNvSpPr/>
              <p:nvPr/>
            </p:nvSpPr>
            <p:spPr>
              <a:xfrm>
                <a:off x="5750459" y="1472498"/>
                <a:ext cx="1612132" cy="1458865"/>
              </a:xfrm>
              <a:custGeom>
                <a:avLst/>
                <a:gdLst>
                  <a:gd name="connsiteX0" fmla="*/ 0 w 1612131"/>
                  <a:gd name="connsiteY0" fmla="*/ 1093 h 1458865"/>
                  <a:gd name="connsiteX1" fmla="*/ 233873 w 1612131"/>
                  <a:gd name="connsiteY1" fmla="*/ 7904 h 1458865"/>
                  <a:gd name="connsiteX2" fmla="*/ 630094 w 1612131"/>
                  <a:gd name="connsiteY2" fmla="*/ 66940 h 1458865"/>
                  <a:gd name="connsiteX3" fmla="*/ 1207963 w 1612131"/>
                  <a:gd name="connsiteY3" fmla="*/ 297407 h 1458865"/>
                  <a:gd name="connsiteX4" fmla="*/ 1533796 w 1612131"/>
                  <a:gd name="connsiteY4" fmla="*/ 662975 h 1458865"/>
                  <a:gd name="connsiteX5" fmla="*/ 1610429 w 1612131"/>
                  <a:gd name="connsiteY5" fmla="*/ 966669 h 1458865"/>
                  <a:gd name="connsiteX6" fmla="*/ 1546284 w 1612131"/>
                  <a:gd name="connsiteY6" fmla="*/ 1458823 h 1458865"/>
                  <a:gd name="connsiteX7" fmla="*/ 1543446 w 1612131"/>
                  <a:gd name="connsiteY7" fmla="*/ 1463932 h 1458865"/>
                  <a:gd name="connsiteX8" fmla="*/ 1540608 w 1612131"/>
                  <a:gd name="connsiteY8" fmla="*/ 1451443 h 1458865"/>
                  <a:gd name="connsiteX9" fmla="*/ 1471354 w 1612131"/>
                  <a:gd name="connsiteY9" fmla="*/ 972913 h 1458865"/>
                  <a:gd name="connsiteX10" fmla="*/ 1176175 w 1612131"/>
                  <a:gd name="connsiteY10" fmla="*/ 501194 h 1458865"/>
                  <a:gd name="connsiteX11" fmla="*/ 634635 w 1612131"/>
                  <a:gd name="connsiteY11" fmla="*/ 158332 h 1458865"/>
                  <a:gd name="connsiteX12" fmla="*/ 82877 w 1612131"/>
                  <a:gd name="connsiteY12" fmla="*/ 11310 h 1458865"/>
                  <a:gd name="connsiteX13" fmla="*/ 0 w 1612131"/>
                  <a:gd name="connsiteY13" fmla="*/ 1093 h 1458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2131" h="1458865">
                    <a:moveTo>
                      <a:pt x="0" y="1093"/>
                    </a:moveTo>
                    <a:cubicBezTo>
                      <a:pt x="77768" y="-1746"/>
                      <a:pt x="156104" y="1093"/>
                      <a:pt x="233873" y="7904"/>
                    </a:cubicBezTo>
                    <a:cubicBezTo>
                      <a:pt x="367271" y="18690"/>
                      <a:pt x="499534" y="37422"/>
                      <a:pt x="630094" y="66940"/>
                    </a:cubicBezTo>
                    <a:cubicBezTo>
                      <a:pt x="835016" y="112920"/>
                      <a:pt x="1031424" y="180471"/>
                      <a:pt x="1207963" y="297407"/>
                    </a:cubicBezTo>
                    <a:cubicBezTo>
                      <a:pt x="1348741" y="390502"/>
                      <a:pt x="1461704" y="508573"/>
                      <a:pt x="1533796" y="662975"/>
                    </a:cubicBezTo>
                    <a:cubicBezTo>
                      <a:pt x="1578640" y="759476"/>
                      <a:pt x="1602482" y="861085"/>
                      <a:pt x="1610429" y="966669"/>
                    </a:cubicBezTo>
                    <a:cubicBezTo>
                      <a:pt x="1622349" y="1135261"/>
                      <a:pt x="1593399" y="1298177"/>
                      <a:pt x="1546284" y="1458823"/>
                    </a:cubicBezTo>
                    <a:cubicBezTo>
                      <a:pt x="1545716" y="1460526"/>
                      <a:pt x="1544581" y="1461661"/>
                      <a:pt x="1543446" y="1463932"/>
                    </a:cubicBezTo>
                    <a:cubicBezTo>
                      <a:pt x="1538904" y="1460526"/>
                      <a:pt x="1540608" y="1455417"/>
                      <a:pt x="1540608" y="1451443"/>
                    </a:cubicBezTo>
                    <a:cubicBezTo>
                      <a:pt x="1537769" y="1289095"/>
                      <a:pt x="1519604" y="1129017"/>
                      <a:pt x="1471354" y="972913"/>
                    </a:cubicBezTo>
                    <a:cubicBezTo>
                      <a:pt x="1415156" y="789561"/>
                      <a:pt x="1313547" y="634025"/>
                      <a:pt x="1176175" y="501194"/>
                    </a:cubicBezTo>
                    <a:cubicBezTo>
                      <a:pt x="1018935" y="349631"/>
                      <a:pt x="836151" y="240074"/>
                      <a:pt x="634635" y="158332"/>
                    </a:cubicBezTo>
                    <a:cubicBezTo>
                      <a:pt x="456960" y="86240"/>
                      <a:pt x="272473" y="39125"/>
                      <a:pt x="82877" y="11310"/>
                    </a:cubicBezTo>
                    <a:cubicBezTo>
                      <a:pt x="55630" y="6769"/>
                      <a:pt x="27815" y="3931"/>
                      <a:pt x="0" y="1093"/>
                    </a:cubicBezTo>
                    <a:close/>
                  </a:path>
                </a:pathLst>
              </a:custGeom>
              <a:grpFill/>
              <a:ln w="56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4102"/>
            <a:ext cx="4123765" cy="7778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75012" y="995083"/>
            <a:ext cx="9762564" cy="1116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вопросы, употребляя сложные предложения с придаточными причины и следствия.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199" y="2138082"/>
            <a:ext cx="10430435" cy="357691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нужно охранять и восстанавливать окружающую среду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Из-за чего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угрозы окружающей среде принимают глобальный характер?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нельзя нарушать законы экологии?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экологическое образование очень важно для населения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308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udents group smiling and standing together. four people Students first  day of college. Cartoon illustrated vector isolated on white background. -  Buy this stock vector and explore similar vectors at Adobe Stock |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84" b="6119"/>
          <a:stretch/>
        </p:blipFill>
        <p:spPr bwMode="auto">
          <a:xfrm flipH="1">
            <a:off x="8809743" y="1786191"/>
            <a:ext cx="2235200" cy="471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udents group smiling and standing together. four people Students first  day of college. Cartoon illustrated vector isolated on white background. -  Buy this stock vector and explore similar vectors at Adobe Stock |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3" r="32631" b="6119"/>
          <a:stretch/>
        </p:blipFill>
        <p:spPr bwMode="auto">
          <a:xfrm flipH="1">
            <a:off x="1021335" y="2133307"/>
            <a:ext cx="1183996" cy="436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2354209" y="1442697"/>
            <a:ext cx="4974437" cy="1694328"/>
          </a:xfrm>
          <a:prstGeom prst="wedgeRoundRectCallout">
            <a:avLst>
              <a:gd name="adj1" fmla="val -49153"/>
              <a:gd name="adj2" fmla="val 7361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иначе произойдет экологическая катастрофа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8" name="Объект 3"/>
          <p:cNvSpPr>
            <a:spLocks noGrp="1"/>
          </p:cNvSpPr>
          <p:nvPr>
            <p:ph sz="half" idx="2"/>
          </p:nvPr>
        </p:nvSpPr>
        <p:spPr>
          <a:xfrm>
            <a:off x="4061011" y="3271496"/>
            <a:ext cx="4450976" cy="3095843"/>
          </a:xfrm>
          <a:prstGeom prst="wedgeRoundRectCallout">
            <a:avLst>
              <a:gd name="adj1" fmla="val 54695"/>
              <a:gd name="adj2" fmla="val -62216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Мы хотим жить в экологически благоприятных условиях,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охранять и восстанавливать окружающую среду.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23640" y="379798"/>
            <a:ext cx="11568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нужно охранять и восстанавливать окружающую среду?</a:t>
            </a:r>
          </a:p>
        </p:txBody>
      </p:sp>
    </p:spTree>
    <p:extLst>
      <p:ext uri="{BB962C8B-B14F-4D97-AF65-F5344CB8AC3E}">
        <p14:creationId xmlns:p14="http://schemas.microsoft.com/office/powerpoint/2010/main" val="3031199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4" t="46133" r="2646" b="9531"/>
          <a:stretch/>
        </p:blipFill>
        <p:spPr bwMode="auto">
          <a:xfrm>
            <a:off x="9043499" y="2045746"/>
            <a:ext cx="2406317" cy="459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4" t="47167" r="37380" b="10335"/>
          <a:stretch/>
        </p:blipFill>
        <p:spPr bwMode="auto">
          <a:xfrm flipH="1">
            <a:off x="866745" y="2070847"/>
            <a:ext cx="1669247" cy="434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3"/>
          <p:cNvSpPr>
            <a:spLocks noGrp="1"/>
          </p:cNvSpPr>
          <p:nvPr>
            <p:ph sz="half" idx="2"/>
          </p:nvPr>
        </p:nvSpPr>
        <p:spPr>
          <a:xfrm>
            <a:off x="2293781" y="1639366"/>
            <a:ext cx="4631453" cy="1694328"/>
          </a:xfrm>
          <a:prstGeom prst="wedgeRoundRectCallout">
            <a:avLst>
              <a:gd name="adj1" fmla="val -40773"/>
              <a:gd name="adj2" fmla="val 7123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з-за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того 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многие страны нерационально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используют природные ресурсы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half" idx="2"/>
          </p:nvPr>
        </p:nvSpPr>
        <p:spPr>
          <a:xfrm>
            <a:off x="4263774" y="3665170"/>
            <a:ext cx="4631805" cy="2978786"/>
          </a:xfrm>
          <a:prstGeom prst="wedgeRoundRectCallout">
            <a:avLst>
              <a:gd name="adj1" fmla="val 63765"/>
              <a:gd name="adj2" fmla="val -78146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страны нерационально используют природные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ресурсы,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поэтому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угрозы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окружающей среде принимают глобальный характер?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1517" y="429870"/>
            <a:ext cx="80727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Из-за чего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угрозы окружающей среде принимают глобальный характер? </a:t>
            </a:r>
          </a:p>
        </p:txBody>
      </p:sp>
    </p:spTree>
    <p:extLst>
      <p:ext uri="{BB962C8B-B14F-4D97-AF65-F5344CB8AC3E}">
        <p14:creationId xmlns:p14="http://schemas.microsoft.com/office/powerpoint/2010/main" val="4184938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6" t="1149" r="59889" b="51192"/>
          <a:stretch/>
        </p:blipFill>
        <p:spPr bwMode="auto">
          <a:xfrm>
            <a:off x="202023" y="1985651"/>
            <a:ext cx="2886318" cy="463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llege students university studying student Vector Imag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6" t="47550" r="62732" b="9843"/>
          <a:stretch/>
        </p:blipFill>
        <p:spPr bwMode="auto">
          <a:xfrm flipH="1">
            <a:off x="9161178" y="2122721"/>
            <a:ext cx="2835519" cy="435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3"/>
          <p:cNvSpPr>
            <a:spLocks noGrp="1"/>
          </p:cNvSpPr>
          <p:nvPr>
            <p:ph sz="half" idx="2"/>
          </p:nvPr>
        </p:nvSpPr>
        <p:spPr>
          <a:xfrm>
            <a:off x="3482367" y="1261461"/>
            <a:ext cx="4518633" cy="1694328"/>
          </a:xfrm>
          <a:prstGeom prst="wedgeRoundRectCallout">
            <a:avLst>
              <a:gd name="adj1" fmla="val -75294"/>
              <a:gd name="adj2" fmla="val 4424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это приведёт к экологической катастрофе.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sz="half" idx="2"/>
          </p:nvPr>
        </p:nvSpPr>
        <p:spPr>
          <a:xfrm>
            <a:off x="4143197" y="3450140"/>
            <a:ext cx="4450976" cy="2674025"/>
          </a:xfrm>
          <a:prstGeom prst="wedgeRoundRectCallout">
            <a:avLst>
              <a:gd name="adj1" fmla="val 64372"/>
              <a:gd name="adj2" fmla="val -43697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арушени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 законов экологии ведет к экологической катастрофе,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их нужно соблюдать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1906" y="491066"/>
            <a:ext cx="8035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нельзя нарушать законы экологии? </a:t>
            </a:r>
          </a:p>
        </p:txBody>
      </p:sp>
    </p:spTree>
    <p:extLst>
      <p:ext uri="{BB962C8B-B14F-4D97-AF65-F5344CB8AC3E}">
        <p14:creationId xmlns:p14="http://schemas.microsoft.com/office/powerpoint/2010/main" val="1012525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89322" y="1363813"/>
            <a:ext cx="8210133" cy="487562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Обязательная экологическая экспертиза новых проектов поможет решить экологические проблемы.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Развитые страны сталкиваются с экологическими проблемами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того, что нерационально используют природные ресурсы.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Промышленные отходы и бытовой мусор грозят миру экологической катастрофой.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Экологические проблемы начинаются с неправильного поведения одного человека.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2681663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4114" y="2913016"/>
            <a:ext cx="950635" cy="3067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47" y="150061"/>
            <a:ext cx="8873575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8038" y="167789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упражнение 8.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материалам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учебников, энциклопедий, Интернета составьте 5 сложных предложений о причинах и последствиях экологических проблем Аральского моря.</a:t>
            </a:r>
          </a:p>
          <a:p>
            <a:endParaRPr lang="ru-RU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33D08D90-3F0D-400B-9655-E919E18844AD}"/>
              </a:ext>
            </a:extLst>
          </p:cNvPr>
          <p:cNvGrpSpPr/>
          <p:nvPr/>
        </p:nvGrpSpPr>
        <p:grpSpPr>
          <a:xfrm>
            <a:off x="6639205" y="0"/>
            <a:ext cx="5552795" cy="7251483"/>
            <a:chOff x="6641219" y="0"/>
            <a:chExt cx="5552795" cy="7251483"/>
          </a:xfrm>
        </p:grpSpPr>
        <p:grpSp>
          <p:nvGrpSpPr>
            <p:cNvPr id="6" name="Group 8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0FD96525-5C49-4E23-9D8C-404D53EA2189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28" name="Freeform: Shape 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F1CF653-8894-4346-A25C-C898717A71CF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Rectangle 5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9716430-A694-4A90-8CA8-9DF599A29980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: Shape 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67547B1E-FD3E-4739-9C58-146DE3AB2547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31" name="Freeform: Shape 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AD9F643-25F7-4768-A94D-98F90B10CD67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1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64CA866-B029-47D3-BF7C-05D1504D72D4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3" name="Freeform: Shape 1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E1004C6-0215-42D2-99E1-59648AB04946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4" name="Freeform: Shape 1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C000E71-5341-4BA5-8E4D-E937E13D21CB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Freeform: Shape 1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B8FF4C71-8B8A-4CAD-A907-DB5612A5CF58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Freeform: Shape 2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30D683B6-D84B-40DD-AB07-2A5FD5CE02D7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7" name="Freeform: Shape 2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E979FBE-C11E-4F4E-8878-8FD1CC7E1054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2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1D5FD2C-E85C-4838-ABC2-1F051F982066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: Shape 2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B0DB991-8D65-408F-8952-1AC4677E5B23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Freeform: Shape 2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898D8D4-B059-4AB0-A41D-E1542F485535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Rectangle 7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CF9A577-D93E-4AFC-8A68-E8E6BB9504F3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7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C2378EAA-8E9E-4149-A315-8B90E62F0F8D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Freeform: Shape 7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9FDA037-9FD4-4503-900B-8CA2FE44F081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7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D35D3D4-641D-42DD-811A-B064F06D6E3F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5" name="Freeform: Shape 7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4092012-6DF9-45C9-884B-348355C88ED8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6" name="Rectangle 7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DD8E19C-DD51-40B0-858B-D6499F93BF42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8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504187B-B0E2-4814-8F3B-3EF66D54AE42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13" name="Freeform: Shape 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303B63AD-307E-45E0-AF0F-12D310B66734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4" name="Freeform: Shape 1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014F982-C84F-4B0E-98E8-0E5D9382840F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5" name="Freeform: Shape 2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D2D26DB-6671-474F-9D5E-DCF52A1696C8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6" name="Freeform: Shape 2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4C97F480-8954-492B-AF09-0E384F29DB8D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" name="Freeform: Shape 2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2C8B23A-CF48-4227-A948-E8DF34790D2C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" name="Freeform: Shape 29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2D97BCA4-FB38-4AF3-B88D-156249440AE8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Freeform: Shape 3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92370FE-4FCC-45C0-8CBD-F079E007135B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" name="Freeform: Shape 31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E4F96C4E-4B71-4873-8FF5-023302850306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" name="Freeform: Shape 32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D5AE82C2-D206-4303-A70D-2685ECD16121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Freeform: Shape 33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A8E24B14-60AA-4D92-990D-1DC9EE705A60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Freeform: Shape 34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F1D53378-4747-4662-8333-6F8A171ED159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Freeform: Shape 35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7B5D44AB-DEDE-439F-A045-7ADB897E22AE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" name="Freeform: Shape 36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8DA86F92-DE85-4555-B66E-859D46E6B12D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" name="Freeform: Shape 37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6472F3D-E076-4CCB-A913-E29E2F1DA222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38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5D378992-0A9F-4F09-B13E-9893B2C58C5F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8" name="Group 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3B879A8D-79B5-4E5A-B2A1-13C2AEE02A0C}"/>
                </a:ext>
              </a:extLst>
            </p:cNvPr>
            <p:cNvGrpSpPr/>
            <p:nvPr/>
          </p:nvGrpSpPr>
          <p:grpSpPr>
            <a:xfrm>
              <a:off x="6641219" y="3108114"/>
              <a:ext cx="3003188" cy="4143369"/>
              <a:chOff x="6641219" y="3108114"/>
              <a:chExt cx="3003188" cy="4143369"/>
            </a:xfrm>
          </p:grpSpPr>
          <p:grpSp>
            <p:nvGrpSpPr>
              <p:cNvPr id="9" name="Group 5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935A4DBF-426E-4C87-8816-602096B207C7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CD50C461-AA95-455E-9292-740F1A31A2BB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2" name="Freeform: Shape 18">
                  <a:extLst>
                    <a:ext uri="{FF2B5EF4-FFF2-40B4-BE49-F238E27FC236}">
                      <a16:creationId xmlns="" xmlns:a16="http://schemas.microsoft.com/office/drawing/2014/main" xmlns:lc="http://schemas.openxmlformats.org/drawingml/2006/lockedCanvas" id="{93C837B8-3B13-4488-86A2-F81CF0E89E75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10" name="Freeform: Shape 100">
                <a:extLst>
                  <a:ext uri="{FF2B5EF4-FFF2-40B4-BE49-F238E27FC236}">
                    <a16:creationId xmlns="" xmlns:a16="http://schemas.microsoft.com/office/drawing/2014/main" xmlns:lc="http://schemas.openxmlformats.org/drawingml/2006/lockedCanvas" id="{0433FF84-9BCE-4CA3-A2D4-1D8F2E7136FA}"/>
                  </a:ext>
                </a:extLst>
              </p:cNvPr>
              <p:cNvSpPr/>
              <p:nvPr/>
            </p:nvSpPr>
            <p:spPr>
              <a:xfrm rot="1679083">
                <a:off x="6641219" y="4089524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grpSp>
        <p:nvGrpSpPr>
          <p:cNvPr id="47" name="Graphic 205">
            <a:extLst>
              <a:ext uri="{FF2B5EF4-FFF2-40B4-BE49-F238E27FC236}">
                <a16:creationId xmlns="" xmlns:a16="http://schemas.microsoft.com/office/drawing/2014/main" xmlns:lc="http://schemas.openxmlformats.org/drawingml/2006/lockedCanvas" id="{F0743CF1-17A9-4D00-956B-C430BA83BEA8}"/>
              </a:ext>
            </a:extLst>
          </p:cNvPr>
          <p:cNvGrpSpPr/>
          <p:nvPr/>
        </p:nvGrpSpPr>
        <p:grpSpPr>
          <a:xfrm>
            <a:off x="1332670" y="4783815"/>
            <a:ext cx="1827389" cy="1871103"/>
            <a:chOff x="3134362" y="287"/>
            <a:chExt cx="5918491" cy="6850378"/>
          </a:xfrm>
        </p:grpSpPr>
        <p:sp>
          <p:nvSpPr>
            <p:cNvPr id="48" name="Freeform: Shape 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546415A-AFCA-4692-9F87-D99383C4183A}"/>
                </a:ext>
              </a:extLst>
            </p:cNvPr>
            <p:cNvSpPr/>
            <p:nvPr/>
          </p:nvSpPr>
          <p:spPr>
            <a:xfrm>
              <a:off x="6264788" y="2852836"/>
              <a:ext cx="2788065" cy="3997829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9" name="Freeform: Shape 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DB688A0A-2DF9-41C3-BE96-ED742C5BD0B7}"/>
                </a:ext>
              </a:extLst>
            </p:cNvPr>
            <p:cNvSpPr/>
            <p:nvPr/>
          </p:nvSpPr>
          <p:spPr>
            <a:xfrm>
              <a:off x="6404776" y="287"/>
              <a:ext cx="1257834" cy="1754558"/>
            </a:xfrm>
            <a:custGeom>
              <a:avLst/>
              <a:gdLst>
                <a:gd name="connsiteX0" fmla="*/ 634199 w 1257834"/>
                <a:gd name="connsiteY0" fmla="*/ 1757476 h 1754558"/>
                <a:gd name="connsiteX1" fmla="*/ 219995 w 1257834"/>
                <a:gd name="connsiteY1" fmla="*/ 1598044 h 1754558"/>
                <a:gd name="connsiteX2" fmla="*/ 10089 w 1257834"/>
                <a:gd name="connsiteY2" fmla="*/ 1227103 h 1754558"/>
                <a:gd name="connsiteX3" fmla="*/ 59761 w 1257834"/>
                <a:gd name="connsiteY3" fmla="*/ 861770 h 1754558"/>
                <a:gd name="connsiteX4" fmla="*/ 448328 w 1257834"/>
                <a:gd name="connsiteY4" fmla="*/ 209619 h 1754558"/>
                <a:gd name="connsiteX5" fmla="*/ 601351 w 1257834"/>
                <a:gd name="connsiteY5" fmla="*/ 22947 h 1754558"/>
                <a:gd name="connsiteX6" fmla="*/ 654228 w 1257834"/>
                <a:gd name="connsiteY6" fmla="*/ 14936 h 1754558"/>
                <a:gd name="connsiteX7" fmla="*/ 1014754 w 1257834"/>
                <a:gd name="connsiteY7" fmla="*/ 472403 h 1754558"/>
                <a:gd name="connsiteX8" fmla="*/ 1191011 w 1257834"/>
                <a:gd name="connsiteY8" fmla="*/ 788864 h 1754558"/>
                <a:gd name="connsiteX9" fmla="*/ 1234274 w 1257834"/>
                <a:gd name="connsiteY9" fmla="*/ 1307220 h 1754558"/>
                <a:gd name="connsiteX10" fmla="*/ 740754 w 1257834"/>
                <a:gd name="connsiteY10" fmla="*/ 1741453 h 1754558"/>
                <a:gd name="connsiteX11" fmla="*/ 634199 w 1257834"/>
                <a:gd name="connsiteY11" fmla="*/ 1757476 h 175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7834" h="1754558">
                  <a:moveTo>
                    <a:pt x="634199" y="1757476"/>
                  </a:moveTo>
                  <a:cubicBezTo>
                    <a:pt x="476369" y="1743857"/>
                    <a:pt x="338568" y="1702196"/>
                    <a:pt x="219995" y="1598044"/>
                  </a:cubicBezTo>
                  <a:cubicBezTo>
                    <a:pt x="105428" y="1497097"/>
                    <a:pt x="38931" y="1372115"/>
                    <a:pt x="10089" y="1227103"/>
                  </a:cubicBezTo>
                  <a:cubicBezTo>
                    <a:pt x="-15549" y="1101320"/>
                    <a:pt x="10089" y="980343"/>
                    <a:pt x="59761" y="861770"/>
                  </a:cubicBezTo>
                  <a:cubicBezTo>
                    <a:pt x="159106" y="625426"/>
                    <a:pt x="292901" y="411514"/>
                    <a:pt x="448328" y="209619"/>
                  </a:cubicBezTo>
                  <a:cubicBezTo>
                    <a:pt x="497199" y="146327"/>
                    <a:pt x="550076" y="84637"/>
                    <a:pt x="601351" y="22947"/>
                  </a:cubicBezTo>
                  <a:cubicBezTo>
                    <a:pt x="615772" y="6123"/>
                    <a:pt x="628591" y="-14708"/>
                    <a:pt x="654228" y="14936"/>
                  </a:cubicBezTo>
                  <a:cubicBezTo>
                    <a:pt x="780813" y="162351"/>
                    <a:pt x="904994" y="311368"/>
                    <a:pt x="1014754" y="472403"/>
                  </a:cubicBezTo>
                  <a:cubicBezTo>
                    <a:pt x="1082853" y="572549"/>
                    <a:pt x="1151753" y="673496"/>
                    <a:pt x="1191011" y="788864"/>
                  </a:cubicBezTo>
                  <a:cubicBezTo>
                    <a:pt x="1247894" y="957109"/>
                    <a:pt x="1287151" y="1126957"/>
                    <a:pt x="1234274" y="1307220"/>
                  </a:cubicBezTo>
                  <a:cubicBezTo>
                    <a:pt x="1172584" y="1518728"/>
                    <a:pt x="959473" y="1711009"/>
                    <a:pt x="740754" y="1741453"/>
                  </a:cubicBezTo>
                  <a:cubicBezTo>
                    <a:pt x="703099" y="1746260"/>
                    <a:pt x="665444" y="1752670"/>
                    <a:pt x="634199" y="17574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0" name="Freeform: Shape 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D998624-EAAE-4087-A483-49A7791BD082}"/>
                </a:ext>
              </a:extLst>
            </p:cNvPr>
            <p:cNvSpPr/>
            <p:nvPr/>
          </p:nvSpPr>
          <p:spPr>
            <a:xfrm>
              <a:off x="5949595" y="1687278"/>
              <a:ext cx="624911" cy="865262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1" name="Freeform: Shape 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50FF3889-04B1-4403-9739-F017866615B9}"/>
                </a:ext>
              </a:extLst>
            </p:cNvPr>
            <p:cNvSpPr/>
            <p:nvPr/>
          </p:nvSpPr>
          <p:spPr>
            <a:xfrm>
              <a:off x="7252174" y="869368"/>
              <a:ext cx="272397" cy="576841"/>
            </a:xfrm>
            <a:custGeom>
              <a:avLst/>
              <a:gdLst>
                <a:gd name="connsiteX0" fmla="*/ 712 w 272397"/>
                <a:gd name="connsiteY0" fmla="*/ 290723 h 576841"/>
                <a:gd name="connsiteX1" fmla="*/ 712 w 272397"/>
                <a:gd name="connsiteY1" fmla="*/ 98443 h 576841"/>
                <a:gd name="connsiteX2" fmla="*/ 141718 w 272397"/>
                <a:gd name="connsiteY2" fmla="*/ 17525 h 576841"/>
                <a:gd name="connsiteX3" fmla="*/ 225039 w 272397"/>
                <a:gd name="connsiteY3" fmla="*/ 101648 h 576841"/>
                <a:gd name="connsiteX4" fmla="*/ 224238 w 272397"/>
                <a:gd name="connsiteY4" fmla="*/ 480600 h 576841"/>
                <a:gd name="connsiteX5" fmla="*/ 107267 w 272397"/>
                <a:gd name="connsiteY5" fmla="*/ 575939 h 576841"/>
                <a:gd name="connsiteX6" fmla="*/ 2314 w 272397"/>
                <a:gd name="connsiteY6" fmla="*/ 498226 h 576841"/>
                <a:gd name="connsiteX7" fmla="*/ 712 w 272397"/>
                <a:gd name="connsiteY7" fmla="*/ 290723 h 576841"/>
                <a:gd name="connsiteX8" fmla="*/ 712 w 272397"/>
                <a:gd name="connsiteY8" fmla="*/ 290723 h 57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2397" h="576841">
                  <a:moveTo>
                    <a:pt x="712" y="290723"/>
                  </a:moveTo>
                  <a:cubicBezTo>
                    <a:pt x="712" y="226630"/>
                    <a:pt x="-890" y="162537"/>
                    <a:pt x="712" y="98443"/>
                  </a:cubicBezTo>
                  <a:cubicBezTo>
                    <a:pt x="3116" y="8712"/>
                    <a:pt x="60800" y="-23335"/>
                    <a:pt x="141718" y="17525"/>
                  </a:cubicBezTo>
                  <a:cubicBezTo>
                    <a:pt x="178571" y="36753"/>
                    <a:pt x="205811" y="65595"/>
                    <a:pt x="225039" y="101648"/>
                  </a:cubicBezTo>
                  <a:cubicBezTo>
                    <a:pt x="290735" y="227431"/>
                    <a:pt x="290735" y="354817"/>
                    <a:pt x="224238" y="480600"/>
                  </a:cubicBezTo>
                  <a:cubicBezTo>
                    <a:pt x="199402" y="527869"/>
                    <a:pt x="161747" y="563922"/>
                    <a:pt x="107267" y="575939"/>
                  </a:cubicBezTo>
                  <a:cubicBezTo>
                    <a:pt x="42373" y="590360"/>
                    <a:pt x="4718" y="563922"/>
                    <a:pt x="2314" y="498226"/>
                  </a:cubicBezTo>
                  <a:cubicBezTo>
                    <a:pt x="-890" y="429326"/>
                    <a:pt x="712" y="360425"/>
                    <a:pt x="712" y="290723"/>
                  </a:cubicBezTo>
                  <a:cubicBezTo>
                    <a:pt x="712" y="290723"/>
                    <a:pt x="712" y="290723"/>
                    <a:pt x="712" y="290723"/>
                  </a:cubicBezTo>
                  <a:close/>
                </a:path>
              </a:pathLst>
            </a:custGeom>
            <a:solidFill>
              <a:srgbClr val="FEFEFE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2" name="Freeform: Shape 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B1CBA5B-FE75-4B60-8116-42FB0D3D9FD5}"/>
                </a:ext>
              </a:extLst>
            </p:cNvPr>
            <p:cNvSpPr/>
            <p:nvPr/>
          </p:nvSpPr>
          <p:spPr>
            <a:xfrm>
              <a:off x="3134362" y="2852836"/>
              <a:ext cx="2788065" cy="3997829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solidFill>
              <a:schemeClr val="accent2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3" name="Freeform: Shape 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E399EE2-A836-4F8F-887B-6BB5B684C106}"/>
                </a:ext>
              </a:extLst>
            </p:cNvPr>
            <p:cNvSpPr/>
            <p:nvPr/>
          </p:nvSpPr>
          <p:spPr>
            <a:xfrm>
              <a:off x="3971661" y="2917553"/>
              <a:ext cx="4326308" cy="1642395"/>
            </a:xfrm>
            <a:custGeom>
              <a:avLst/>
              <a:gdLst>
                <a:gd name="connsiteX0" fmla="*/ 360166 w 4326308"/>
                <a:gd name="connsiteY0" fmla="*/ 275103 h 1642394"/>
                <a:gd name="connsiteX1" fmla="*/ 610130 w 4326308"/>
                <a:gd name="connsiteY1" fmla="*/ 27542 h 1642394"/>
                <a:gd name="connsiteX2" fmla="*/ 676627 w 4326308"/>
                <a:gd name="connsiteY2" fmla="*/ 26741 h 1642394"/>
                <a:gd name="connsiteX3" fmla="*/ 926592 w 4326308"/>
                <a:gd name="connsiteY3" fmla="*/ 273500 h 1642394"/>
                <a:gd name="connsiteX4" fmla="*/ 973861 w 4326308"/>
                <a:gd name="connsiteY4" fmla="*/ 276705 h 1642394"/>
                <a:gd name="connsiteX5" fmla="*/ 1368036 w 4326308"/>
                <a:gd name="connsiteY5" fmla="*/ 276705 h 1642394"/>
                <a:gd name="connsiteX6" fmla="*/ 1407293 w 4326308"/>
                <a:gd name="connsiteY6" fmla="*/ 272699 h 1642394"/>
                <a:gd name="connsiteX7" fmla="*/ 1663667 w 4326308"/>
                <a:gd name="connsiteY7" fmla="*/ 14723 h 1642394"/>
                <a:gd name="connsiteX8" fmla="*/ 1714941 w 4326308"/>
                <a:gd name="connsiteY8" fmla="*/ 14723 h 1642394"/>
                <a:gd name="connsiteX9" fmla="*/ 1948883 w 4326308"/>
                <a:gd name="connsiteY9" fmla="*/ 250266 h 1642394"/>
                <a:gd name="connsiteX10" fmla="*/ 2018584 w 4326308"/>
                <a:gd name="connsiteY10" fmla="*/ 279910 h 1642394"/>
                <a:gd name="connsiteX11" fmla="*/ 2366291 w 4326308"/>
                <a:gd name="connsiteY11" fmla="*/ 281512 h 1642394"/>
                <a:gd name="connsiteX12" fmla="*/ 2526525 w 4326308"/>
                <a:gd name="connsiteY12" fmla="*/ 207805 h 1642394"/>
                <a:gd name="connsiteX13" fmla="*/ 2705987 w 4326308"/>
                <a:gd name="connsiteY13" fmla="*/ 20331 h 1642394"/>
                <a:gd name="connsiteX14" fmla="*/ 2768478 w 4326308"/>
                <a:gd name="connsiteY14" fmla="*/ 20331 h 1642394"/>
                <a:gd name="connsiteX15" fmla="*/ 2988799 w 4326308"/>
                <a:gd name="connsiteY15" fmla="*/ 241453 h 1642394"/>
                <a:gd name="connsiteX16" fmla="*/ 3024050 w 4326308"/>
                <a:gd name="connsiteY16" fmla="*/ 273500 h 1642394"/>
                <a:gd name="connsiteX17" fmla="*/ 3170664 w 4326308"/>
                <a:gd name="connsiteY17" fmla="*/ 276705 h 1642394"/>
                <a:gd name="connsiteX18" fmla="*/ 3465494 w 4326308"/>
                <a:gd name="connsiteY18" fmla="*/ 276705 h 1642394"/>
                <a:gd name="connsiteX19" fmla="*/ 3504751 w 4326308"/>
                <a:gd name="connsiteY19" fmla="*/ 272699 h 1642394"/>
                <a:gd name="connsiteX20" fmla="*/ 3757921 w 4326308"/>
                <a:gd name="connsiteY20" fmla="*/ 17928 h 1642394"/>
                <a:gd name="connsiteX21" fmla="*/ 3809997 w 4326308"/>
                <a:gd name="connsiteY21" fmla="*/ 18729 h 1642394"/>
                <a:gd name="connsiteX22" fmla="*/ 4038330 w 4326308"/>
                <a:gd name="connsiteY22" fmla="*/ 247863 h 1642394"/>
                <a:gd name="connsiteX23" fmla="*/ 4071978 w 4326308"/>
                <a:gd name="connsiteY23" fmla="*/ 274301 h 1642394"/>
                <a:gd name="connsiteX24" fmla="*/ 4295504 w 4326308"/>
                <a:gd name="connsiteY24" fmla="*/ 276705 h 1642394"/>
                <a:gd name="connsiteX25" fmla="*/ 4328352 w 4326308"/>
                <a:gd name="connsiteY25" fmla="*/ 307149 h 1642394"/>
                <a:gd name="connsiteX26" fmla="*/ 4327551 w 4326308"/>
                <a:gd name="connsiteY26" fmla="*/ 890400 h 1642394"/>
                <a:gd name="connsiteX27" fmla="*/ 4324346 w 4326308"/>
                <a:gd name="connsiteY27" fmla="*/ 905622 h 1642394"/>
                <a:gd name="connsiteX28" fmla="*/ 4266663 w 4326308"/>
                <a:gd name="connsiteY28" fmla="*/ 1111522 h 1642394"/>
                <a:gd name="connsiteX29" fmla="*/ 4180136 w 4326308"/>
                <a:gd name="connsiteY29" fmla="*/ 1222084 h 1642394"/>
                <a:gd name="connsiteX30" fmla="*/ 4095212 w 4326308"/>
                <a:gd name="connsiteY30" fmla="*/ 1272557 h 1642394"/>
                <a:gd name="connsiteX31" fmla="*/ 4109633 w 4326308"/>
                <a:gd name="connsiteY31" fmla="*/ 1188434 h 1642394"/>
                <a:gd name="connsiteX32" fmla="*/ 3796377 w 4326308"/>
                <a:gd name="connsiteY32" fmla="*/ 673283 h 1642394"/>
                <a:gd name="connsiteX33" fmla="*/ 3540003 w 4326308"/>
                <a:gd name="connsiteY33" fmla="*/ 683698 h 1642394"/>
                <a:gd name="connsiteX34" fmla="*/ 2514507 w 4326308"/>
                <a:gd name="connsiteY34" fmla="*/ 1243715 h 1642394"/>
                <a:gd name="connsiteX35" fmla="*/ 2347864 w 4326308"/>
                <a:gd name="connsiteY35" fmla="*/ 1347066 h 1642394"/>
                <a:gd name="connsiteX36" fmla="*/ 2170005 w 4326308"/>
                <a:gd name="connsiteY36" fmla="*/ 1609849 h 1642394"/>
                <a:gd name="connsiteX37" fmla="*/ 2128344 w 4326308"/>
                <a:gd name="connsiteY37" fmla="*/ 1642697 h 1642394"/>
                <a:gd name="connsiteX38" fmla="*/ 2085081 w 4326308"/>
                <a:gd name="connsiteY38" fmla="*/ 1617860 h 1642394"/>
                <a:gd name="connsiteX39" fmla="*/ 1807076 w 4326308"/>
                <a:gd name="connsiteY39" fmla="*/ 1284575 h 1642394"/>
                <a:gd name="connsiteX40" fmla="*/ 893744 w 4326308"/>
                <a:gd name="connsiteY40" fmla="*/ 772628 h 1642394"/>
                <a:gd name="connsiteX41" fmla="*/ 635768 w 4326308"/>
                <a:gd name="connsiteY41" fmla="*/ 652453 h 1642394"/>
                <a:gd name="connsiteX42" fmla="*/ 574078 w 4326308"/>
                <a:gd name="connsiteY42" fmla="*/ 646043 h 1642394"/>
                <a:gd name="connsiteX43" fmla="*/ 488353 w 4326308"/>
                <a:gd name="connsiteY43" fmla="*/ 666874 h 1642394"/>
                <a:gd name="connsiteX44" fmla="*/ 153465 w 4326308"/>
                <a:gd name="connsiteY44" fmla="*/ 1228493 h 1642394"/>
                <a:gd name="connsiteX45" fmla="*/ 160675 w 4326308"/>
                <a:gd name="connsiteY45" fmla="*/ 1264545 h 1642394"/>
                <a:gd name="connsiteX46" fmla="*/ 124623 w 4326308"/>
                <a:gd name="connsiteY46" fmla="*/ 1256534 h 1642394"/>
                <a:gd name="connsiteX47" fmla="*/ 29284 w 4326308"/>
                <a:gd name="connsiteY47" fmla="*/ 1200452 h 1642394"/>
                <a:gd name="connsiteX48" fmla="*/ 3646 w 4326308"/>
                <a:gd name="connsiteY48" fmla="*/ 1163598 h 1642394"/>
                <a:gd name="connsiteX49" fmla="*/ 441 w 4326308"/>
                <a:gd name="connsiteY49" fmla="*/ 1136359 h 1642394"/>
                <a:gd name="connsiteX50" fmla="*/ 441 w 4326308"/>
                <a:gd name="connsiteY50" fmla="*/ 314360 h 1642394"/>
                <a:gd name="connsiteX51" fmla="*/ 4447 w 4326308"/>
                <a:gd name="connsiteY51" fmla="*/ 283114 h 1642394"/>
                <a:gd name="connsiteX52" fmla="*/ 4447 w 4326308"/>
                <a:gd name="connsiteY52" fmla="*/ 283114 h 1642394"/>
                <a:gd name="connsiteX53" fmla="*/ 155868 w 4326308"/>
                <a:gd name="connsiteY53" fmla="*/ 279109 h 1642394"/>
                <a:gd name="connsiteX54" fmla="*/ 360166 w 4326308"/>
                <a:gd name="connsiteY54" fmla="*/ 275103 h 164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326308" h="1642394">
                  <a:moveTo>
                    <a:pt x="360166" y="275103"/>
                  </a:moveTo>
                  <a:cubicBezTo>
                    <a:pt x="443487" y="192582"/>
                    <a:pt x="528411" y="111664"/>
                    <a:pt x="610130" y="27542"/>
                  </a:cubicBezTo>
                  <a:cubicBezTo>
                    <a:pt x="635768" y="1904"/>
                    <a:pt x="650189" y="302"/>
                    <a:pt x="676627" y="26741"/>
                  </a:cubicBezTo>
                  <a:cubicBezTo>
                    <a:pt x="758347" y="110863"/>
                    <a:pt x="842469" y="191781"/>
                    <a:pt x="926592" y="273500"/>
                  </a:cubicBezTo>
                  <a:cubicBezTo>
                    <a:pt x="941814" y="280711"/>
                    <a:pt x="957837" y="276705"/>
                    <a:pt x="973861" y="276705"/>
                  </a:cubicBezTo>
                  <a:cubicBezTo>
                    <a:pt x="1105252" y="276705"/>
                    <a:pt x="1236644" y="276705"/>
                    <a:pt x="1368036" y="276705"/>
                  </a:cubicBezTo>
                  <a:cubicBezTo>
                    <a:pt x="1380854" y="276705"/>
                    <a:pt x="1394474" y="279910"/>
                    <a:pt x="1407293" y="272699"/>
                  </a:cubicBezTo>
                  <a:cubicBezTo>
                    <a:pt x="1493018" y="186974"/>
                    <a:pt x="1579544" y="101249"/>
                    <a:pt x="1663667" y="14723"/>
                  </a:cubicBezTo>
                  <a:cubicBezTo>
                    <a:pt x="1683696" y="-5306"/>
                    <a:pt x="1695713" y="-4505"/>
                    <a:pt x="1714941" y="14723"/>
                  </a:cubicBezTo>
                  <a:cubicBezTo>
                    <a:pt x="1792655" y="94039"/>
                    <a:pt x="1871970" y="170951"/>
                    <a:pt x="1948883" y="250266"/>
                  </a:cubicBezTo>
                  <a:cubicBezTo>
                    <a:pt x="1968912" y="271097"/>
                    <a:pt x="1989742" y="279910"/>
                    <a:pt x="2018584" y="279910"/>
                  </a:cubicBezTo>
                  <a:cubicBezTo>
                    <a:pt x="2134754" y="278307"/>
                    <a:pt x="2250923" y="273500"/>
                    <a:pt x="2366291" y="281512"/>
                  </a:cubicBezTo>
                  <a:cubicBezTo>
                    <a:pt x="2437595" y="286319"/>
                    <a:pt x="2485665" y="259881"/>
                    <a:pt x="2526525" y="207805"/>
                  </a:cubicBezTo>
                  <a:cubicBezTo>
                    <a:pt x="2580203" y="139705"/>
                    <a:pt x="2647501" y="84425"/>
                    <a:pt x="2705987" y="20331"/>
                  </a:cubicBezTo>
                  <a:cubicBezTo>
                    <a:pt x="2728419" y="-4505"/>
                    <a:pt x="2745244" y="-2903"/>
                    <a:pt x="2768478" y="20331"/>
                  </a:cubicBezTo>
                  <a:cubicBezTo>
                    <a:pt x="2841384" y="94840"/>
                    <a:pt x="2915092" y="167746"/>
                    <a:pt x="2988799" y="241453"/>
                  </a:cubicBezTo>
                  <a:cubicBezTo>
                    <a:pt x="3000015" y="252670"/>
                    <a:pt x="3012033" y="263085"/>
                    <a:pt x="3024050" y="273500"/>
                  </a:cubicBezTo>
                  <a:cubicBezTo>
                    <a:pt x="3072922" y="280711"/>
                    <a:pt x="3121793" y="275904"/>
                    <a:pt x="3170664" y="276705"/>
                  </a:cubicBezTo>
                  <a:cubicBezTo>
                    <a:pt x="3269208" y="277506"/>
                    <a:pt x="3366950" y="277506"/>
                    <a:pt x="3465494" y="276705"/>
                  </a:cubicBezTo>
                  <a:cubicBezTo>
                    <a:pt x="3478313" y="276705"/>
                    <a:pt x="3491933" y="279910"/>
                    <a:pt x="3504751" y="272699"/>
                  </a:cubicBezTo>
                  <a:cubicBezTo>
                    <a:pt x="3588874" y="187775"/>
                    <a:pt x="3674599" y="103653"/>
                    <a:pt x="3757921" y="17928"/>
                  </a:cubicBezTo>
                  <a:cubicBezTo>
                    <a:pt x="3777950" y="-2102"/>
                    <a:pt x="3790768" y="-499"/>
                    <a:pt x="3809997" y="18729"/>
                  </a:cubicBezTo>
                  <a:cubicBezTo>
                    <a:pt x="3885306" y="95641"/>
                    <a:pt x="3962219" y="171752"/>
                    <a:pt x="4038330" y="247863"/>
                  </a:cubicBezTo>
                  <a:cubicBezTo>
                    <a:pt x="4048745" y="257477"/>
                    <a:pt x="4055955" y="271898"/>
                    <a:pt x="4071978" y="274301"/>
                  </a:cubicBezTo>
                  <a:cubicBezTo>
                    <a:pt x="4146487" y="281512"/>
                    <a:pt x="4220996" y="275904"/>
                    <a:pt x="4295504" y="276705"/>
                  </a:cubicBezTo>
                  <a:cubicBezTo>
                    <a:pt x="4317937" y="276705"/>
                    <a:pt x="4329154" y="280711"/>
                    <a:pt x="4328352" y="307149"/>
                  </a:cubicBezTo>
                  <a:cubicBezTo>
                    <a:pt x="4327551" y="501833"/>
                    <a:pt x="4327551" y="696517"/>
                    <a:pt x="4327551" y="890400"/>
                  </a:cubicBezTo>
                  <a:cubicBezTo>
                    <a:pt x="4327551" y="896008"/>
                    <a:pt x="4326750" y="900815"/>
                    <a:pt x="4324346" y="905622"/>
                  </a:cubicBezTo>
                  <a:cubicBezTo>
                    <a:pt x="4305119" y="974522"/>
                    <a:pt x="4284288" y="1042622"/>
                    <a:pt x="4266663" y="1111522"/>
                  </a:cubicBezTo>
                  <a:cubicBezTo>
                    <a:pt x="4253844" y="1161996"/>
                    <a:pt x="4229809" y="1200452"/>
                    <a:pt x="4180136" y="1222084"/>
                  </a:cubicBezTo>
                  <a:cubicBezTo>
                    <a:pt x="4152095" y="1234101"/>
                    <a:pt x="4128060" y="1252528"/>
                    <a:pt x="4095212" y="1272557"/>
                  </a:cubicBezTo>
                  <a:cubicBezTo>
                    <a:pt x="4100821" y="1239709"/>
                    <a:pt x="4105627" y="1214072"/>
                    <a:pt x="4109633" y="1188434"/>
                  </a:cubicBezTo>
                  <a:cubicBezTo>
                    <a:pt x="4146487" y="945681"/>
                    <a:pt x="4027914" y="753400"/>
                    <a:pt x="3796377" y="673283"/>
                  </a:cubicBezTo>
                  <a:cubicBezTo>
                    <a:pt x="3708248" y="642839"/>
                    <a:pt x="3628932" y="641237"/>
                    <a:pt x="3540003" y="683698"/>
                  </a:cubicBezTo>
                  <a:cubicBezTo>
                    <a:pt x="3188290" y="851944"/>
                    <a:pt x="2850197" y="1045827"/>
                    <a:pt x="2514507" y="1243715"/>
                  </a:cubicBezTo>
                  <a:cubicBezTo>
                    <a:pt x="2458426" y="1276563"/>
                    <a:pt x="2400742" y="1308610"/>
                    <a:pt x="2347864" y="1347066"/>
                  </a:cubicBezTo>
                  <a:cubicBezTo>
                    <a:pt x="2257332" y="1412762"/>
                    <a:pt x="2200449" y="1503294"/>
                    <a:pt x="2170005" y="1609849"/>
                  </a:cubicBezTo>
                  <a:cubicBezTo>
                    <a:pt x="2162794" y="1634685"/>
                    <a:pt x="2150777" y="1641095"/>
                    <a:pt x="2128344" y="1642697"/>
                  </a:cubicBezTo>
                  <a:cubicBezTo>
                    <a:pt x="2107514" y="1643498"/>
                    <a:pt x="2090689" y="1640294"/>
                    <a:pt x="2085081" y="1617860"/>
                  </a:cubicBezTo>
                  <a:cubicBezTo>
                    <a:pt x="2045824" y="1462434"/>
                    <a:pt x="1941672" y="1361487"/>
                    <a:pt x="1807076" y="1284575"/>
                  </a:cubicBezTo>
                  <a:cubicBezTo>
                    <a:pt x="1503433" y="1113125"/>
                    <a:pt x="1207001" y="928055"/>
                    <a:pt x="893744" y="772628"/>
                  </a:cubicBezTo>
                  <a:cubicBezTo>
                    <a:pt x="808820" y="730967"/>
                    <a:pt x="722294" y="693313"/>
                    <a:pt x="635768" y="652453"/>
                  </a:cubicBezTo>
                  <a:cubicBezTo>
                    <a:pt x="615739" y="642839"/>
                    <a:pt x="595709" y="640435"/>
                    <a:pt x="574078" y="646043"/>
                  </a:cubicBezTo>
                  <a:cubicBezTo>
                    <a:pt x="546037" y="654055"/>
                    <a:pt x="516394" y="658061"/>
                    <a:pt x="488353" y="666874"/>
                  </a:cubicBezTo>
                  <a:cubicBezTo>
                    <a:pt x="224769" y="743786"/>
                    <a:pt x="96582" y="958499"/>
                    <a:pt x="153465" y="1228493"/>
                  </a:cubicBezTo>
                  <a:cubicBezTo>
                    <a:pt x="155868" y="1240510"/>
                    <a:pt x="158272" y="1251727"/>
                    <a:pt x="160675" y="1264545"/>
                  </a:cubicBezTo>
                  <a:cubicBezTo>
                    <a:pt x="146254" y="1270955"/>
                    <a:pt x="135839" y="1263745"/>
                    <a:pt x="124623" y="1256534"/>
                  </a:cubicBezTo>
                  <a:cubicBezTo>
                    <a:pt x="93377" y="1236505"/>
                    <a:pt x="62131" y="1218078"/>
                    <a:pt x="29284" y="1200452"/>
                  </a:cubicBezTo>
                  <a:cubicBezTo>
                    <a:pt x="13260" y="1191639"/>
                    <a:pt x="5248" y="1180423"/>
                    <a:pt x="3646" y="1163598"/>
                  </a:cubicBezTo>
                  <a:cubicBezTo>
                    <a:pt x="-1161" y="1154785"/>
                    <a:pt x="441" y="1145171"/>
                    <a:pt x="441" y="1136359"/>
                  </a:cubicBezTo>
                  <a:cubicBezTo>
                    <a:pt x="441" y="862359"/>
                    <a:pt x="441" y="588360"/>
                    <a:pt x="441" y="314360"/>
                  </a:cubicBezTo>
                  <a:cubicBezTo>
                    <a:pt x="441" y="303945"/>
                    <a:pt x="-1962" y="292728"/>
                    <a:pt x="4447" y="283114"/>
                  </a:cubicBezTo>
                  <a:lnTo>
                    <a:pt x="4447" y="283114"/>
                  </a:lnTo>
                  <a:cubicBezTo>
                    <a:pt x="54921" y="274301"/>
                    <a:pt x="105394" y="281512"/>
                    <a:pt x="155868" y="279109"/>
                  </a:cubicBezTo>
                  <a:cubicBezTo>
                    <a:pt x="223967" y="275904"/>
                    <a:pt x="292067" y="282313"/>
                    <a:pt x="360166" y="27510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4" name="Freeform: Shape 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9F5F2F1-FBCF-42E7-83DD-AC491C5C75B3}"/>
                </a:ext>
              </a:extLst>
            </p:cNvPr>
            <p:cNvSpPr/>
            <p:nvPr/>
          </p:nvSpPr>
          <p:spPr>
            <a:xfrm>
              <a:off x="6373878" y="2117519"/>
              <a:ext cx="136199" cy="288421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5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96BAF53-CD64-40E2-83A6-7048F0A1CBF7}"/>
                </a:ext>
              </a:extLst>
            </p:cNvPr>
            <p:cNvSpPr/>
            <p:nvPr/>
          </p:nvSpPr>
          <p:spPr>
            <a:xfrm>
              <a:off x="5374993" y="540738"/>
              <a:ext cx="624910" cy="865263"/>
            </a:xfrm>
            <a:custGeom>
              <a:avLst/>
              <a:gdLst>
                <a:gd name="connsiteX0" fmla="*/ 631111 w 624911"/>
                <a:gd name="connsiteY0" fmla="*/ 555993 h 865261"/>
                <a:gd name="connsiteX1" fmla="*/ 442836 w 624911"/>
                <a:gd name="connsiteY1" fmla="*/ 843613 h 865261"/>
                <a:gd name="connsiteX2" fmla="*/ 99135 w 624911"/>
                <a:gd name="connsiteY2" fmla="*/ 778718 h 865261"/>
                <a:gd name="connsiteX3" fmla="*/ 43855 w 624911"/>
                <a:gd name="connsiteY3" fmla="*/ 388549 h 865261"/>
                <a:gd name="connsiteX4" fmla="*/ 283404 w 624911"/>
                <a:gd name="connsiteY4" fmla="*/ 22415 h 865261"/>
                <a:gd name="connsiteX5" fmla="*/ 346696 w 624911"/>
                <a:gd name="connsiteY5" fmla="*/ 21614 h 865261"/>
                <a:gd name="connsiteX6" fmla="*/ 583842 w 624911"/>
                <a:gd name="connsiteY6" fmla="*/ 355701 h 865261"/>
                <a:gd name="connsiteX7" fmla="*/ 631111 w 624911"/>
                <a:gd name="connsiteY7" fmla="*/ 555993 h 8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11" h="865261">
                  <a:moveTo>
                    <a:pt x="631111" y="555993"/>
                  </a:moveTo>
                  <a:cubicBezTo>
                    <a:pt x="635918" y="681777"/>
                    <a:pt x="546988" y="798747"/>
                    <a:pt x="442836" y="843613"/>
                  </a:cubicBezTo>
                  <a:cubicBezTo>
                    <a:pt x="323462" y="894887"/>
                    <a:pt x="191270" y="868449"/>
                    <a:pt x="99135" y="778718"/>
                  </a:cubicBezTo>
                  <a:cubicBezTo>
                    <a:pt x="-2613" y="680174"/>
                    <a:pt x="-34660" y="549584"/>
                    <a:pt x="43855" y="388549"/>
                  </a:cubicBezTo>
                  <a:cubicBezTo>
                    <a:pt x="107948" y="255555"/>
                    <a:pt x="191270" y="136982"/>
                    <a:pt x="283404" y="22415"/>
                  </a:cubicBezTo>
                  <a:cubicBezTo>
                    <a:pt x="305035" y="-4023"/>
                    <a:pt x="320258" y="-10433"/>
                    <a:pt x="346696" y="21614"/>
                  </a:cubicBezTo>
                  <a:cubicBezTo>
                    <a:pt x="435626" y="126567"/>
                    <a:pt x="522953" y="232321"/>
                    <a:pt x="583842" y="355701"/>
                  </a:cubicBezTo>
                  <a:cubicBezTo>
                    <a:pt x="615088" y="418192"/>
                    <a:pt x="627105" y="486292"/>
                    <a:pt x="631111" y="55599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6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04C1953-A0B9-41D3-8A7F-D8498F1AF085}"/>
                </a:ext>
              </a:extLst>
            </p:cNvPr>
            <p:cNvSpPr/>
            <p:nvPr/>
          </p:nvSpPr>
          <p:spPr>
            <a:xfrm>
              <a:off x="5799276" y="970979"/>
              <a:ext cx="136198" cy="288422"/>
            </a:xfrm>
            <a:custGeom>
              <a:avLst/>
              <a:gdLst>
                <a:gd name="connsiteX0" fmla="*/ 136326 w 136198"/>
                <a:gd name="connsiteY0" fmla="*/ 143378 h 288420"/>
                <a:gd name="connsiteX1" fmla="*/ 84250 w 136198"/>
                <a:gd name="connsiteY1" fmla="*/ 271565 h 288420"/>
                <a:gd name="connsiteX2" fmla="*/ 24963 w 136198"/>
                <a:gd name="connsiteY2" fmla="*/ 284384 h 288420"/>
                <a:gd name="connsiteX3" fmla="*/ 127 w 136198"/>
                <a:gd name="connsiteY3" fmla="*/ 233910 h 288420"/>
                <a:gd name="connsiteX4" fmla="*/ 127 w 136198"/>
                <a:gd name="connsiteY4" fmla="*/ 54449 h 288420"/>
                <a:gd name="connsiteX5" fmla="*/ 24162 w 136198"/>
                <a:gd name="connsiteY5" fmla="*/ 3975 h 288420"/>
                <a:gd name="connsiteX6" fmla="*/ 87455 w 136198"/>
                <a:gd name="connsiteY6" fmla="*/ 17595 h 288420"/>
                <a:gd name="connsiteX7" fmla="*/ 136326 w 136198"/>
                <a:gd name="connsiteY7" fmla="*/ 143378 h 28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198" h="288420">
                  <a:moveTo>
                    <a:pt x="136326" y="143378"/>
                  </a:moveTo>
                  <a:cubicBezTo>
                    <a:pt x="137127" y="193852"/>
                    <a:pt x="125911" y="238717"/>
                    <a:pt x="84250" y="271565"/>
                  </a:cubicBezTo>
                  <a:cubicBezTo>
                    <a:pt x="66624" y="285185"/>
                    <a:pt x="47396" y="293998"/>
                    <a:pt x="24963" y="284384"/>
                  </a:cubicBezTo>
                  <a:cubicBezTo>
                    <a:pt x="3332" y="274770"/>
                    <a:pt x="-674" y="253939"/>
                    <a:pt x="127" y="233910"/>
                  </a:cubicBezTo>
                  <a:cubicBezTo>
                    <a:pt x="2531" y="173823"/>
                    <a:pt x="4133" y="114536"/>
                    <a:pt x="127" y="54449"/>
                  </a:cubicBezTo>
                  <a:cubicBezTo>
                    <a:pt x="-674" y="34419"/>
                    <a:pt x="1730" y="11986"/>
                    <a:pt x="24162" y="3975"/>
                  </a:cubicBezTo>
                  <a:cubicBezTo>
                    <a:pt x="47396" y="-4838"/>
                    <a:pt x="69028" y="1571"/>
                    <a:pt x="87455" y="17595"/>
                  </a:cubicBezTo>
                  <a:cubicBezTo>
                    <a:pt x="125911" y="50443"/>
                    <a:pt x="136326" y="95308"/>
                    <a:pt x="136326" y="143378"/>
                  </a:cubicBezTo>
                  <a:close/>
                </a:path>
              </a:pathLst>
            </a:custGeom>
            <a:solidFill>
              <a:srgbClr val="FDFDFD"/>
            </a:solidFill>
            <a:ln w="800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01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Задайте вопрос от главного предложения 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 придаточному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6651" y="1812562"/>
            <a:ext cx="5165207" cy="956764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тебя испортилось зрение,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38201" y="4480560"/>
            <a:ext cx="5993674" cy="1306285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часами сидел за компьютером, </a:t>
            </a:r>
          </a:p>
          <a:p>
            <a:endParaRPr lang="ru-RU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6267994" y="1873523"/>
            <a:ext cx="4883332" cy="9872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ты часами сидел за компьютером.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3"/>
          <p:cNvSpPr txBox="1">
            <a:spLocks/>
          </p:cNvSpPr>
          <p:nvPr/>
        </p:nvSpPr>
        <p:spPr>
          <a:xfrm>
            <a:off x="6875417" y="4502331"/>
            <a:ext cx="4437017" cy="13062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kumimoji="0" lang="ru-RU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оэтому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тебя испортилось зрение.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4963886" y="1214845"/>
            <a:ext cx="1867988" cy="5094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5521235" y="3940628"/>
            <a:ext cx="2318400" cy="5094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2" cstate="print"/>
          <a:srcRect l="49643"/>
          <a:stretch>
            <a:fillRect/>
          </a:stretch>
        </p:blipFill>
        <p:spPr bwMode="auto">
          <a:xfrm>
            <a:off x="11181805" y="1678062"/>
            <a:ext cx="836024" cy="1179211"/>
          </a:xfrm>
          <a:prstGeom prst="rect">
            <a:avLst/>
          </a:prstGeom>
          <a:noFill/>
        </p:spPr>
      </p:pic>
      <p:pic>
        <p:nvPicPr>
          <p:cNvPr id="12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3" cstate="print"/>
          <a:srcRect r="45357"/>
          <a:stretch>
            <a:fillRect/>
          </a:stretch>
        </p:blipFill>
        <p:spPr bwMode="auto">
          <a:xfrm>
            <a:off x="234550" y="1690688"/>
            <a:ext cx="842079" cy="1094594"/>
          </a:xfrm>
          <a:prstGeom prst="rect">
            <a:avLst/>
          </a:prstGeom>
          <a:noFill/>
        </p:spPr>
      </p:pic>
      <p:pic>
        <p:nvPicPr>
          <p:cNvPr id="14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3" cstate="print"/>
          <a:srcRect r="45357"/>
          <a:stretch>
            <a:fillRect/>
          </a:stretch>
        </p:blipFill>
        <p:spPr bwMode="auto">
          <a:xfrm flipH="1">
            <a:off x="11349921" y="4646021"/>
            <a:ext cx="842079" cy="1094594"/>
          </a:xfrm>
          <a:prstGeom prst="rect">
            <a:avLst/>
          </a:prstGeom>
          <a:noFill/>
        </p:spPr>
      </p:pic>
      <p:pic>
        <p:nvPicPr>
          <p:cNvPr id="15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4" cstate="print"/>
          <a:srcRect l="49643"/>
          <a:stretch>
            <a:fillRect/>
          </a:stretch>
        </p:blipFill>
        <p:spPr bwMode="auto">
          <a:xfrm flipH="1">
            <a:off x="230775" y="4593770"/>
            <a:ext cx="845854" cy="119307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541493" y="5971146"/>
            <a:ext cx="8068235" cy="695265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ричина            -              следствие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33876" y="3071941"/>
            <a:ext cx="8068235" cy="695265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следствие            -              причина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777739" y="907029"/>
            <a:ext cx="738718" cy="141624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587137" y="3435530"/>
            <a:ext cx="738718" cy="14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6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4777" y="605119"/>
            <a:ext cx="9843248" cy="474681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отвечают на вопросы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почему? отчего? из-за чего? по какой причине?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обычно присоединяются к главной части с помощью союзов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что, так как, поскольку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других. </a:t>
            </a:r>
          </a:p>
          <a:p>
            <a:pPr marL="0" lv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всегда стоят после главной части. Они отвечают на вопрос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из этого следует?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Они присоединяются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помощью союзов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что, поэтому, вследствие чего, в результате чего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других.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408025" y="2796604"/>
            <a:ext cx="1502613" cy="28807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580" y="306820"/>
            <a:ext cx="9211408" cy="115016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причины отвечают на вопросы  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почему? отчего? по какой причине?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8745" y="2104530"/>
            <a:ext cx="10304417" cy="328195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Пожар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возник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(почему?),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кто-то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не выключил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электроприборы.</a:t>
            </a: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загорелся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(отчего?),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оттого что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электропроводка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была неисправна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Пожар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начался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(по какой причине?),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вследствие того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u="dbl" dirty="0">
                <a:latin typeface="Arial" panose="020B0604020202020204" pitchFamily="34" charset="0"/>
                <a:cs typeface="Arial" panose="020B0604020202020204" pitchFamily="34" charset="0"/>
              </a:rPr>
              <a:t>играл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огнём.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424927" y="3576533"/>
            <a:ext cx="1502613" cy="28807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983" y="431074"/>
            <a:ext cx="5181600" cy="586522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Средства связи для придаточных причины - союзы 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оттого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поскольку,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как,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связи с тем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тому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вследствие того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 более что,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того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и т. д.</a:t>
            </a:r>
          </a:p>
          <a:p>
            <a:endParaRPr lang="ru-RU" dirty="0"/>
          </a:p>
        </p:txBody>
      </p:sp>
      <p:pic>
        <p:nvPicPr>
          <p:cNvPr id="27653" name="Picture 5" descr="D:\клипарт\три богатыря\0_fd653_dac2feca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6535" y="3237901"/>
            <a:ext cx="1584144" cy="2548786"/>
          </a:xfrm>
          <a:prstGeom prst="rect">
            <a:avLst/>
          </a:prstGeom>
          <a:noFill/>
        </p:spPr>
      </p:pic>
      <p:pic>
        <p:nvPicPr>
          <p:cNvPr id="27654" name="Picture 6" descr="D:\клипарт\три богатыря\0_fd651_465c33e5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62369" y="3571934"/>
            <a:ext cx="1314087" cy="221475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630091" y="1436915"/>
            <a:ext cx="3128563" cy="1328023"/>
          </a:xfrm>
          <a:prstGeom prst="wedgeRoundRectCallout">
            <a:avLst>
              <a:gd name="adj1" fmla="val -7081"/>
              <a:gd name="adj2" fmla="val 7843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Урожай плохой,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 было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дождя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63304" y="413658"/>
            <a:ext cx="2541016" cy="2145268"/>
          </a:xfrm>
          <a:prstGeom prst="wedgeRoundRectCallout">
            <a:avLst>
              <a:gd name="adj1" fmla="val -7647"/>
              <a:gd name="adj2" fmla="val 7443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Выдайте ему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мешок зерна,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связи с тем что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урожай был плохой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526" y="0"/>
            <a:ext cx="10515600" cy="98163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Место придаточного в предложении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0825" y="3865525"/>
            <a:ext cx="10659292" cy="252113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Фермеры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получили хороший урожай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тщательно подготовили почву.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фермеры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тщательно подготовили почву,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получили хороший урожай.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Фермеры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тщательно подготовили почву,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получили хороший урожай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8674" name="Picture 2" descr="https://videouroki.net/videouroki/conspekty/rus9k/23-slozhnopodchiniennyie-priedlozhieniia-s-pridatochnymi-prichiny-tsieli-sliedstviia.files/image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6" y="813337"/>
            <a:ext cx="9518041" cy="17213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85415" y="2655526"/>
            <a:ext cx="10610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Придаточная часть может стоять до и после главной части, но союз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потому что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никогда не стоит в начале предложения.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673156" y="1378415"/>
            <a:ext cx="634629" cy="121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2568047" y="688443"/>
            <a:ext cx="565118" cy="10834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748546" y="1378414"/>
            <a:ext cx="634629" cy="12166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671415" y="1348205"/>
            <a:ext cx="634629" cy="12166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5577" y="414837"/>
            <a:ext cx="11495314" cy="371302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сложноподчиненном предложении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следствия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могут стоять только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главного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внимательно прочитал параграф учебника (что из этого следует?), 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 учителя показался мне легким.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над рефератом по экологии была интересной (что из этого следует?), 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нашли массу дополнительной информации.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о защите растений была отлично усвоена (что из этого следует?), 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контрольную работу все написали хорошо.</a:t>
            </a:r>
          </a:p>
        </p:txBody>
      </p:sp>
      <p:pic>
        <p:nvPicPr>
          <p:cNvPr id="1026" name="Picture 2" descr="https://videouroki.net/videouroki/conspekty/rus9k/23-slozhnopodchiniennyie-priedlozhieniia-s-pridatochnymi-prichiny-tsieli-sliedstviia.files/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4841" y="4703389"/>
            <a:ext cx="4155168" cy="17811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283234" y="4127863"/>
            <a:ext cx="897794" cy="17212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1910</Words>
  <Application>Microsoft Office PowerPoint</Application>
  <PresentationFormat>Широкоэкранный</PresentationFormat>
  <Paragraphs>219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Задайте вопрос от главного предложения  к придаточному</vt:lpstr>
      <vt:lpstr>Презентация PowerPoint</vt:lpstr>
      <vt:lpstr>Придаточные причины отвечают на вопросы    почему? отчего? по какой причине?</vt:lpstr>
      <vt:lpstr>Презентация PowerPoint</vt:lpstr>
      <vt:lpstr>Место придаточного в предложении</vt:lpstr>
      <vt:lpstr>Презентация PowerPoint</vt:lpstr>
      <vt:lpstr>Презентация PowerPoint</vt:lpstr>
      <vt:lpstr>Словарная работа</vt:lpstr>
      <vt:lpstr>Упражнение 1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2</vt:lpstr>
      <vt:lpstr>Проверьте!</vt:lpstr>
      <vt:lpstr>Проверьте!</vt:lpstr>
      <vt:lpstr>Презентация PowerPoint</vt:lpstr>
      <vt:lpstr>Упражнение 3</vt:lpstr>
      <vt:lpstr>Задание для самостоятельной работы</vt:lpstr>
      <vt:lpstr>Русский язык</vt:lpstr>
      <vt:lpstr>Сегодня на уроке</vt:lpstr>
      <vt:lpstr>Упражнение 3</vt:lpstr>
      <vt:lpstr>Проверьте!</vt:lpstr>
      <vt:lpstr>Презентация PowerPoint</vt:lpstr>
      <vt:lpstr>Упражнение 4</vt:lpstr>
      <vt:lpstr>Проверим!</vt:lpstr>
      <vt:lpstr>Проверим!</vt:lpstr>
      <vt:lpstr>Упражнение 5</vt:lpstr>
      <vt:lpstr>Упражнение 5</vt:lpstr>
      <vt:lpstr>Проверьте!</vt:lpstr>
      <vt:lpstr>Упражнение 6</vt:lpstr>
      <vt:lpstr>Презентация PowerPoint</vt:lpstr>
      <vt:lpstr>Презентация PowerPoint</vt:lpstr>
      <vt:lpstr>Презентация PowerPoint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110</cp:revision>
  <dcterms:created xsi:type="dcterms:W3CDTF">2018-08-03T11:59:51Z</dcterms:created>
  <dcterms:modified xsi:type="dcterms:W3CDTF">2021-02-23T14:53:57Z</dcterms:modified>
</cp:coreProperties>
</file>