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4" r:id="rId3"/>
    <p:sldId id="262" r:id="rId4"/>
    <p:sldId id="263" r:id="rId5"/>
    <p:sldId id="264" r:id="rId6"/>
    <p:sldId id="275" r:id="rId7"/>
    <p:sldId id="267" r:id="rId8"/>
    <p:sldId id="265" r:id="rId9"/>
    <p:sldId id="276" r:id="rId10"/>
    <p:sldId id="277" r:id="rId11"/>
    <p:sldId id="269" r:id="rId12"/>
    <p:sldId id="266" r:id="rId13"/>
    <p:sldId id="271" r:id="rId14"/>
    <p:sldId id="270" r:id="rId15"/>
    <p:sldId id="278" r:id="rId16"/>
    <p:sldId id="26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D18A"/>
    <a:srgbClr val="253B6E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М. А. Шолохов «Судьба человека»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391297" y="1499054"/>
            <a:ext cx="5181600" cy="1100455"/>
          </a:xfrm>
        </p:spPr>
        <p:txBody>
          <a:bodyPr/>
          <a:lstStyle/>
          <a:p>
            <a:r>
              <a:rPr lang="ru-RU" dirty="0" smtClean="0"/>
              <a:t>Урок 44 в 11 классе</a:t>
            </a:r>
            <a:endParaRPr lang="ru-RU" dirty="0"/>
          </a:p>
        </p:txBody>
      </p:sp>
      <p:pic>
        <p:nvPicPr>
          <p:cNvPr id="5124" name="Picture 4" descr="ÐÐ¾ÑÑÐµÑ ÑÐ¸Ð»ÑÐ¼Ð°"/>
          <p:cNvPicPr>
            <a:picLocks noChangeAspect="1" noChangeArrowheads="1"/>
          </p:cNvPicPr>
          <p:nvPr/>
        </p:nvPicPr>
        <p:blipFill>
          <a:blip r:embed="rId2"/>
          <a:srcRect t="13940"/>
          <a:stretch>
            <a:fillRect/>
          </a:stretch>
        </p:blipFill>
        <p:spPr bwMode="auto">
          <a:xfrm rot="342489">
            <a:off x="8633369" y="1594414"/>
            <a:ext cx="2483122" cy="341687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8" name="Picture 8" descr="ÐÐ°ÑÑÐ¸Ð½ÐºÐ¸ Ð¿Ð¾ Ð·Ð°Ð¿ÑÐ¾ÑÑ ÑÐ¾Ð»Ð¾ÑÐ¾Ð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341" y="1508779"/>
            <a:ext cx="3306081" cy="470410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971574">
            <a:off x="4989604" y="2879831"/>
            <a:ext cx="2639106" cy="316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01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7962" y="1117245"/>
            <a:ext cx="5909050" cy="5619731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1956 году, под самый Новый год, «Правда» напечатала начало рассказа, а 1 января 1957 года — его окончание. Это стало событием в жизни страны.  Потоком шли читательские письма в редакцию, на радио, в станицу Вешенскую.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1959 году рассказ экранизировал режиссёр Сергей Бондарчук, сыгравший главную роль. Фильм «Судьба человека» был удостоен главного приза на многих кинофестивалях.</a:t>
            </a:r>
          </a:p>
          <a:p>
            <a:endParaRPr lang="ru-RU" dirty="0"/>
          </a:p>
        </p:txBody>
      </p:sp>
      <p:pic>
        <p:nvPicPr>
          <p:cNvPr id="33794" name="Picture 2" descr="ÐÐ°ÑÑÐ¸Ð½ÐºÐ¸ Ð¿Ð¾ Ð·Ð°Ð¿ÑÐ¾ÑÑ ÑÑÐ´ÑÐ±Ð° ÑÐµÐ»Ð¾Ð²Ðµ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1688" y="469946"/>
            <a:ext cx="2443933" cy="327537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796" name="AutoShape 4" descr="ÐÐ°ÑÑÐ¸Ð½ÐºÐ¸ Ð¿Ð¾ Ð·Ð°Ð¿ÑÐ¾ÑÑ ÑÑÐ´ÑÐ±Ð° ÑÐµÐ»Ð¾Ð²ÐµÐº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AutoShape 6" descr="ÐÐ°ÑÑÐ¸Ð½ÐºÐ¸ Ð¿Ð¾ Ð·Ð°Ð¿ÑÐ¾ÑÑ ÑÑÐ´ÑÐ±Ð° ÑÐµÐ»Ð¾Ð²ÐµÐº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800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25255" y="2755943"/>
            <a:ext cx="2496185" cy="337567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6138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1075" y="457200"/>
            <a:ext cx="6374674" cy="5732826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Рассказчик встретил Андрея Соколова в марте 1946 года, в первую послевоенную весну.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Андрей шёл вместе с мальчиком лет пяти - шести к реке. Пока автор ждал лодку, незнакомый человек рассказал ему о своей трудной жизни. До войны это был скромный труженик, отец семейства. Но война изменила всю его жизнь, оторвала от родного дома, семьи. Он стал солдатом, защищал свою Родину. </a:t>
            </a:r>
          </a:p>
          <a:p>
            <a:endParaRPr lang="ru-RU" dirty="0"/>
          </a:p>
        </p:txBody>
      </p:sp>
      <p:pic>
        <p:nvPicPr>
          <p:cNvPr id="8" name="Picture 2" descr="ÐÐ°ÑÑÐ¸Ð½ÐºÐ¸ Ð¿Ð¾ Ð·Ð°Ð¿ÑÐ¾ÑÑ Ð¡ÑÐ´ÑÐ±Ð° ÑÐµÐ»Ð¾Ð²ÐµÐºÐ° ÑÐ¸Ð»ÑÐ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4864" y="272386"/>
            <a:ext cx="4315765" cy="326080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1140" y="3766140"/>
            <a:ext cx="4676775" cy="280035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1671" y="4728754"/>
            <a:ext cx="10825267" cy="1802673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Много горя и страданий принесла ему война. В этой войне он потерял всех родных и близких ему людей. Соколов попал в плен, пытался бежать, работал и на заводе работал, и на шахте, в каменоломнях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4" name="Picture 2" descr="https://s00.yaplakal.com/pics/pics_original/7/7/0/5381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457" y="548639"/>
            <a:ext cx="5199018" cy="377578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4" descr="https://s00.yaplakal.com/pics/pics_original/6/0/1/53811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2490" y="590363"/>
            <a:ext cx="5024833" cy="366812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83771" y="4571999"/>
            <a:ext cx="10570029" cy="1116107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«Били за то, что ты – русский, за то, что на них работаешь, били для того, чтобы когда-нибудь забить до смерти». </a:t>
            </a:r>
          </a:p>
        </p:txBody>
      </p:sp>
      <p:pic>
        <p:nvPicPr>
          <p:cNvPr id="5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329" y="448173"/>
            <a:ext cx="4424264" cy="331392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ÐÐ°ÑÑÐ¸Ð½ÐºÐ¸ Ð¿Ð¾ Ð·Ð°Ð¿ÑÐ¾ÑÑ ÑÑÐ´ÑÐ±Ð° ÑÐµÐ»Ð¾Ð²ÐµÐºÐ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8650" y="416923"/>
            <a:ext cx="6215660" cy="367175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392" y="2175634"/>
            <a:ext cx="5500232" cy="4063802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конце войны Соколов был шофёром у немца. Однажды решил убежать из лагеря и взять с собой офицера.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госпитале Соколов узнал, что его жена и две дочери погибли ещё в июне 1942 года, когда немцы бомбили Воронеж.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6" descr="https://static.kinokopilka.pro/system/images/screenshots/images/000/014/433/14433_origin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284514" y="282389"/>
            <a:ext cx="5660572" cy="424542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718" y="188841"/>
            <a:ext cx="10515600" cy="887951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Задание для самостоятельной работы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40" y="1158947"/>
            <a:ext cx="6819354" cy="545700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89294" y="1323256"/>
            <a:ext cx="5181600" cy="435133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Прочитать о М.А. Шолохове в учебнике. Ответить на вопросы учебника.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Найти в Интернете и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посмотреть фильм 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«</a:t>
            </a:r>
            <a:r>
              <a:rPr lang="ru-RU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Судьба </a:t>
            </a:r>
            <a:r>
              <a:rPr lang="ru-RU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человека</a:t>
            </a:r>
            <a:r>
              <a:rPr lang="ru-RU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722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37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245"/>
            <a:ext cx="12179916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39492" y="501296"/>
            <a:ext cx="8301430" cy="1028423"/>
          </a:xfrm>
          <a:prstGeom prst="rect">
            <a:avLst/>
          </a:prstGeom>
        </p:spPr>
        <p:txBody>
          <a:bodyPr vert="horz" wrap="square" lIns="0" tIns="30925" rIns="0" bIns="0" rtlCol="0">
            <a:spAutoFit/>
          </a:bodyPr>
          <a:lstStyle/>
          <a:p>
            <a:pPr marL="26894" algn="ctr">
              <a:spcBef>
                <a:spcPts val="241"/>
              </a:spcBef>
            </a:pPr>
            <a:r>
              <a:rPr lang="ru-RU" sz="7200" b="1" spc="-1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  <a:endParaRPr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9903" y="2466111"/>
            <a:ext cx="7244498" cy="3346164"/>
          </a:xfrm>
          <a:prstGeom prst="rect">
            <a:avLst/>
          </a:prstGeom>
        </p:spPr>
        <p:txBody>
          <a:bodyPr vert="horz" wrap="square" lIns="0" tIns="29583" rIns="0" bIns="0" rtlCol="0">
            <a:spAutoFit/>
          </a:bodyPr>
          <a:lstStyle/>
          <a:p>
            <a:pPr marL="12700"/>
            <a:r>
              <a:rPr lang="ru-RU" sz="4400" b="1" spc="-10" dirty="0" err="1" smtClean="0">
                <a:solidFill>
                  <a:srgbClr val="0070C0"/>
                </a:solidFill>
                <a:latin typeface="Arial"/>
                <a:cs typeface="Arial"/>
              </a:rPr>
              <a:t>М.А.Шолохов</a:t>
            </a:r>
            <a:endParaRPr lang="ru-RU" sz="4400" b="1" spc="-10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12700"/>
            <a:r>
              <a:rPr lang="ru-RU" sz="4400" b="1" spc="-10" dirty="0" smtClean="0">
                <a:solidFill>
                  <a:srgbClr val="0070C0"/>
                </a:solidFill>
                <a:latin typeface="Arial"/>
                <a:cs typeface="Arial"/>
              </a:rPr>
              <a:t>«Судьба человека» </a:t>
            </a:r>
            <a:endParaRPr lang="ru-RU" sz="4400" b="1" spc="-1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2730"/>
              </a:lnSpc>
            </a:pPr>
            <a:endParaRPr lang="ru-RU" sz="4000" b="1" spc="-1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4559" y="2561303"/>
            <a:ext cx="727760" cy="160100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8413" y="4502728"/>
            <a:ext cx="727760" cy="13881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15"/>
          <p:cNvGrpSpPr/>
          <p:nvPr/>
        </p:nvGrpSpPr>
        <p:grpSpPr>
          <a:xfrm>
            <a:off x="732757" y="610825"/>
            <a:ext cx="988248" cy="9864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54681" y="367371"/>
            <a:ext cx="1906032" cy="1428760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1115770"/>
            <a:ext cx="117204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2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299" y="435408"/>
            <a:ext cx="1466178" cy="69313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4400" b="1" spc="10" dirty="0" smtClean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 l="12727" r="10000" b="31364"/>
          <a:stretch>
            <a:fillRect/>
          </a:stretch>
        </p:blipFill>
        <p:spPr bwMode="auto">
          <a:xfrm>
            <a:off x="748145" y="422563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8" descr="ÐÐ°ÑÑÐ¸Ð½ÐºÐ¸ Ð¿Ð¾ Ð·Ð°Ð¿ÑÐ¾ÑÑ ÑÐ¾Ð»Ð¾ÑÐ¾Ð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8646458" y="2229727"/>
            <a:ext cx="2946807" cy="419290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435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627914" cy="108485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Писатели о Шолохове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353926"/>
            <a:ext cx="7471955" cy="4206239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«Шолохов…— художник-гений, явление совершенно особое по эпическому размаху, необыкновенной выразительности и поэтической мощи реалистического повествования, явление сугубо советское и в то же время всемирное… Его могучая проза может служить эталоном жанра всех времён».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Ч. Т. Айтматов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8599177" y="1228230"/>
            <a:ext cx="3018700" cy="403012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627914" cy="108485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Писатели о Шолохове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5736" y="1550536"/>
            <a:ext cx="7430590" cy="4313918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«Безбрежный мир Шолохова населён не только живыми, сильными, счастливыми и несчастливыми людьми,— в нём живёт и дышит земля с её травами, деревьями, птицами и зверями, с солнцем и облаками, туманами и снегом, с дождями и грозами, со всеми её цветами и запахами,— ослепительно прекрасный, подчинённый своим, независимым от людей законам, необъятный мир матери-природы».   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В. А. </a:t>
            </a:r>
            <a:r>
              <a:rPr lang="ru-RU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Закруткин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8405883" y="572988"/>
            <a:ext cx="3436493" cy="429561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Работа с биографической статьёй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62789" y="1489447"/>
            <a:ext cx="6246223" cy="4731929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Где родился М.А.Шолохов?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2. Для чего он приехал в Москву?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3. Как назывался первый сборник рассказов этого писателя?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4. Какая книга принесла Шолохову всемирную известность?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5. За что писатель удостоен Нобелевской премии?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6. Когда был написан рассказ «Судьба человека»?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7. Кто его главный герой?</a:t>
            </a:r>
          </a:p>
        </p:txBody>
      </p:sp>
      <p:pic>
        <p:nvPicPr>
          <p:cNvPr id="5" name="Picture 2" descr="Sholokhov-19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8084344" y="1489447"/>
            <a:ext cx="3136266" cy="425216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969624" cy="73753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Работа с биографической статьёй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141" y="1354976"/>
            <a:ext cx="6246223" cy="5166848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Где родился М.А.Шолохов?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Для чего он приехал в Москву?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 Как назывался первый сборник рассказов этого писателя?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4. Какая книга принесла Шолохову всемирную известность?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5. За что писатель удостоен Нобелевской премии?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6. Когда был написан рассказ «Судьба человека»?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7. Кто его главный герой?</a:t>
            </a:r>
          </a:p>
        </p:txBody>
      </p:sp>
      <p:pic>
        <p:nvPicPr>
          <p:cNvPr id="5" name="Picture 2" descr="Sholokhov-19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762565" y="171636"/>
            <a:ext cx="2332104" cy="316188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239193" y="3591751"/>
            <a:ext cx="37256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утор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Кружилин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станицы Вёшенской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(Ростовская область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2076" y="2637644"/>
            <a:ext cx="20757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«Донские рассказы»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5864" y="1542199"/>
            <a:ext cx="2316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«Тихий Дон»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48571" y="1066275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1956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5864" y="2161720"/>
            <a:ext cx="2951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Андрей Соколов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5864" y="5042118"/>
            <a:ext cx="5208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«За художественную силу и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ельность эпоса о донском казачестве в переломное для России время»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494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Главный герой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824" y="1656276"/>
            <a:ext cx="4809309" cy="292349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случайный собеседник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стало не по себе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присыпанные пеплом глаза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неизбывная смертная тоска</a:t>
            </a:r>
          </a:p>
        </p:txBody>
      </p:sp>
      <p:pic>
        <p:nvPicPr>
          <p:cNvPr id="8194" name="Picture 2" descr="ÐÐ°ÑÑÐ¸Ð½ÐºÐ¸ Ð¿Ð¾ Ð·Ð°Ð¿ÑÐ¾ÑÑ ÑÑÐ´ÑÐ±Ð° ÑÐµÐ»Ð¾Ð²Ðµ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4890" y="586293"/>
            <a:ext cx="6165667" cy="462425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337" y="222071"/>
            <a:ext cx="6803571" cy="97471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Словарная работа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9965" y="1048871"/>
            <a:ext cx="7787383" cy="5613186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хутор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станица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kazaklar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qishlog‘i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судьба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taqdir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тоска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qayg‘u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hasrat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siqilish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sog‘inish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присыпанный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ustiga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to‘kmoq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пепел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наполненный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to‘ldirilgan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смертный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qattiq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keskin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o‘lguday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собеседник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suhbatdosh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hamsuhbat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случайный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tasodifiy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мне стало не по себе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o‘zimni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yomon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his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qildim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 descr="C:\Users\МАМАНЯ\AppData\Local\Microsoft\Windows\Temporary Internet Files\Content.Word\судьба5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457509" y="222070"/>
            <a:ext cx="2127705" cy="299139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C:\Users\МАМАНЯ\AppData\Local\Microsoft\Windows\Temporary Internet Files\Content.Word\судьба4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68789" y="3479441"/>
            <a:ext cx="3749038" cy="30519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0375" y="796834"/>
            <a:ext cx="7459943" cy="5792225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первый послевоенный год с Шолоховым произошёл такой случай. Был большой весенний паводок. (Иллюстрация) Шолохов сидел около плетня у речной переправы, отдыхал.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 нему подошёл мужчина с мальчиком, принял его по одежде и рукам в мазуте за «своего брата-шофёра», рассказал о трудной судьбе. История взволновала Шолохова. Тогда же он задумал написать рассказ. Но только через 10 лет, перечитывая рассказы Хемингуэя, Ремарка и других зарубежных писателей, Шолохов за семь дней написал рассказ «Судьба человека». </a:t>
            </a:r>
          </a:p>
          <a:p>
            <a:endParaRPr lang="ru-RU" dirty="0"/>
          </a:p>
        </p:txBody>
      </p:sp>
      <p:sp>
        <p:nvSpPr>
          <p:cNvPr id="31746" name="AutoShape 2" descr="ÐÐ°ÑÑÐ¸Ð½ÐºÐ¸ Ð¿Ð¾ Ð·Ð°Ð¿ÑÐ¾ÑÑ ÑÑÐ´ÑÐ±Ð° ÑÐµÐ»Ð¾Ð²ÐµÐºÐ° ÑÐ°ÑÑÐºÐ°Ð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8" name="Picture 4" descr="ÐÐ°ÑÑÐ¸Ð½ÐºÐ¸ Ð¿Ð¾ Ð·Ð°Ð¿ÑÐ¾ÑÑ ÑÑÐ´ÑÐ±Ð° ÑÐµÐ»Ð¾Ð²ÐµÐºÐ° ÑÐ°ÑÑÐºÐ°Ð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77518" y="796834"/>
            <a:ext cx="3043262" cy="4573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79577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768</Words>
  <Application>Microsoft Office PowerPoint</Application>
  <PresentationFormat>Широкоэкранный</PresentationFormat>
  <Paragraphs>72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М. А. Шолохов «Судьба человека»</vt:lpstr>
      <vt:lpstr>Русский язык</vt:lpstr>
      <vt:lpstr>Писатели о Шолохове</vt:lpstr>
      <vt:lpstr>Писатели о Шолохове</vt:lpstr>
      <vt:lpstr>Работа с биографической статьёй</vt:lpstr>
      <vt:lpstr>Работа с биографической статьёй</vt:lpstr>
      <vt:lpstr>Главный герой</vt:lpstr>
      <vt:lpstr>Словарная работа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для самостоятельной работы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Учетная запись Майкрософт</cp:lastModifiedBy>
  <cp:revision>66</cp:revision>
  <dcterms:created xsi:type="dcterms:W3CDTF">2018-08-03T11:59:51Z</dcterms:created>
  <dcterms:modified xsi:type="dcterms:W3CDTF">2021-01-19T05:31:49Z</dcterms:modified>
</cp:coreProperties>
</file>