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4" r:id="rId1"/>
  </p:sldMasterIdLst>
  <p:notesMasterIdLst>
    <p:notesMasterId r:id="rId13"/>
  </p:notesMasterIdLst>
  <p:sldIdLst>
    <p:sldId id="286" r:id="rId2"/>
    <p:sldId id="287" r:id="rId3"/>
    <p:sldId id="288" r:id="rId4"/>
    <p:sldId id="295" r:id="rId5"/>
    <p:sldId id="289" r:id="rId6"/>
    <p:sldId id="290" r:id="rId7"/>
    <p:sldId id="291" r:id="rId8"/>
    <p:sldId id="296" r:id="rId9"/>
    <p:sldId id="292" r:id="rId10"/>
    <p:sldId id="293" r:id="rId11"/>
    <p:sldId id="294" r:id="rId12"/>
  </p:sldIdLst>
  <p:sldSz cx="9144000" cy="5143500" type="screen16x9"/>
  <p:notesSz cx="5765800" cy="3244850"/>
  <p:defaultTextStyle>
    <a:defPPr>
      <a:defRPr lang="ru-RU"/>
    </a:defPPr>
    <a:lvl1pPr marL="0" algn="l" defTabSz="1449221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610" algn="l" defTabSz="1449221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221" algn="l" defTabSz="1449221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3832" algn="l" defTabSz="1449221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8442" algn="l" defTabSz="1449221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3055" algn="l" defTabSz="1449221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7664" algn="l" defTabSz="1449221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2276" algn="l" defTabSz="1449221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6884" algn="l" defTabSz="1449221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4565">
          <p15:clr>
            <a:srgbClr val="A4A3A4"/>
          </p15:clr>
        </p15:guide>
        <p15:guide id="4" pos="34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1B1C"/>
    <a:srgbClr val="005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87971" autoAdjust="0"/>
  </p:normalViewPr>
  <p:slideViewPr>
    <p:cSldViewPr>
      <p:cViewPr varScale="1">
        <p:scale>
          <a:sx n="92" d="100"/>
          <a:sy n="92" d="100"/>
        </p:scale>
        <p:origin x="576" y="84"/>
      </p:cViewPr>
      <p:guideLst>
        <p:guide orient="horz" pos="2880"/>
        <p:guide pos="2160"/>
        <p:guide orient="horz" pos="4565"/>
        <p:guide pos="34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8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48939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40302-458F-4B74-A808-3EA6FC8447E9}" type="datetimeFigureOut">
              <a:rPr lang="ru-RU" smtClean="0"/>
              <a:t>чт 14.01.21</a:t>
            </a:fld>
            <a:endParaRPr lang="ru-RU"/>
          </a:p>
        </p:txBody>
      </p:sp>
      <p:sp>
        <p:nvSpPr>
          <p:cNvPr id="1048940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1048941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942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48943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6E1D5-DB8F-493E-998F-1E74A1E6C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779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492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4610" algn="l" defTabSz="14492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49221" algn="l" defTabSz="14492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3832" algn="l" defTabSz="14492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898442" algn="l" defTabSz="14492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3055" algn="l" defTabSz="14492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47664" algn="l" defTabSz="14492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72276" algn="l" defTabSz="14492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96884" algn="l" defTabSz="14492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Holder 2"/>
          <p:cNvSpPr>
            <a:spLocks noGrp="1"/>
          </p:cNvSpPr>
          <p:nvPr>
            <p:ph type="ctrTitle"/>
          </p:nvPr>
        </p:nvSpPr>
        <p:spPr>
          <a:xfrm>
            <a:off x="685800" y="1594484"/>
            <a:ext cx="77724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619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620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621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1/14/2021</a:t>
            </a:fld>
            <a:endParaRPr lang="en-US"/>
          </a:p>
        </p:txBody>
      </p:sp>
      <p:sp>
        <p:nvSpPr>
          <p:cNvPr id="1048622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Holder 2"/>
          <p:cNvSpPr>
            <a:spLocks noGrp="1"/>
          </p:cNvSpPr>
          <p:nvPr>
            <p:ph type="title"/>
          </p:nvPr>
        </p:nvSpPr>
        <p:spPr>
          <a:xfrm>
            <a:off x="476943" y="162355"/>
            <a:ext cx="8190111" cy="507831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48584" name="Holder 3"/>
          <p:cNvSpPr>
            <a:spLocks noGrp="1"/>
          </p:cNvSpPr>
          <p:nvPr>
            <p:ph type="body" idx="1"/>
          </p:nvPr>
        </p:nvSpPr>
        <p:spPr>
          <a:xfrm>
            <a:off x="691621" y="1556658"/>
            <a:ext cx="7760758" cy="338554"/>
          </a:xfrm>
        </p:spPr>
        <p:txBody>
          <a:bodyPr lIns="0" tIns="0" rIns="0" bIns="0"/>
          <a:lstStyle>
            <a:lvl1pPr>
              <a:defRPr sz="22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48585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586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1/14/2021</a:t>
            </a:fld>
            <a:endParaRPr lang="en-US"/>
          </a:p>
        </p:txBody>
      </p:sp>
      <p:sp>
        <p:nvSpPr>
          <p:cNvPr id="1048587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4" name="Holder 2"/>
          <p:cNvSpPr>
            <a:spLocks noGrp="1"/>
          </p:cNvSpPr>
          <p:nvPr>
            <p:ph type="title"/>
          </p:nvPr>
        </p:nvSpPr>
        <p:spPr>
          <a:xfrm>
            <a:off x="476943" y="162355"/>
            <a:ext cx="8190111" cy="507831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48925" name="Holder 3"/>
          <p:cNvSpPr>
            <a:spLocks noGrp="1"/>
          </p:cNvSpPr>
          <p:nvPr>
            <p:ph sz="half" idx="2"/>
          </p:nvPr>
        </p:nvSpPr>
        <p:spPr>
          <a:xfrm>
            <a:off x="457201" y="1183005"/>
            <a:ext cx="397764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926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927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928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1/14/2021</a:t>
            </a:fld>
            <a:endParaRPr lang="en-US"/>
          </a:p>
        </p:txBody>
      </p:sp>
      <p:sp>
        <p:nvSpPr>
          <p:cNvPr id="1048929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0" name="bg object 16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31" name="Holder 2"/>
          <p:cNvSpPr>
            <a:spLocks noGrp="1"/>
          </p:cNvSpPr>
          <p:nvPr>
            <p:ph type="title"/>
          </p:nvPr>
        </p:nvSpPr>
        <p:spPr>
          <a:xfrm>
            <a:off x="476943" y="162355"/>
            <a:ext cx="8190111" cy="507831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48932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933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1/14/2021</a:t>
            </a:fld>
            <a:endParaRPr lang="en-US"/>
          </a:p>
        </p:txBody>
      </p:sp>
      <p:sp>
        <p:nvSpPr>
          <p:cNvPr id="1048934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5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936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1/14/2021</a:t>
            </a:fld>
            <a:endParaRPr lang="en-US"/>
          </a:p>
        </p:txBody>
      </p:sp>
      <p:sp>
        <p:nvSpPr>
          <p:cNvPr id="1048937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bg object 16"/>
          <p:cNvSpPr/>
          <p:nvPr/>
        </p:nvSpPr>
        <p:spPr>
          <a:xfrm>
            <a:off x="106003" y="849894"/>
            <a:ext cx="8961724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577" name="bg object 17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578" name="Holder 2"/>
          <p:cNvSpPr>
            <a:spLocks noGrp="1"/>
          </p:cNvSpPr>
          <p:nvPr>
            <p:ph type="title"/>
          </p:nvPr>
        </p:nvSpPr>
        <p:spPr>
          <a:xfrm>
            <a:off x="476943" y="162355"/>
            <a:ext cx="819011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48579" name="Holder 3"/>
          <p:cNvSpPr>
            <a:spLocks noGrp="1"/>
          </p:cNvSpPr>
          <p:nvPr>
            <p:ph type="body" idx="1"/>
          </p:nvPr>
        </p:nvSpPr>
        <p:spPr>
          <a:xfrm>
            <a:off x="691621" y="1556658"/>
            <a:ext cx="776075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48580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4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581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4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1/14/2021</a:t>
            </a:fld>
            <a:endParaRPr lang="en-US"/>
          </a:p>
        </p:txBody>
      </p:sp>
      <p:sp>
        <p:nvSpPr>
          <p:cNvPr id="1048582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4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936">
        <a:defRPr>
          <a:latin typeface="+mn-lt"/>
          <a:ea typeface="+mn-ea"/>
          <a:cs typeface="+mn-cs"/>
        </a:defRPr>
      </a:lvl2pPr>
      <a:lvl3pPr marL="1449873">
        <a:defRPr>
          <a:latin typeface="+mn-lt"/>
          <a:ea typeface="+mn-ea"/>
          <a:cs typeface="+mn-cs"/>
        </a:defRPr>
      </a:lvl3pPr>
      <a:lvl4pPr marL="2174809">
        <a:defRPr>
          <a:latin typeface="+mn-lt"/>
          <a:ea typeface="+mn-ea"/>
          <a:cs typeface="+mn-cs"/>
        </a:defRPr>
      </a:lvl4pPr>
      <a:lvl5pPr marL="2899745">
        <a:defRPr>
          <a:latin typeface="+mn-lt"/>
          <a:ea typeface="+mn-ea"/>
          <a:cs typeface="+mn-cs"/>
        </a:defRPr>
      </a:lvl5pPr>
      <a:lvl6pPr marL="3624682">
        <a:defRPr>
          <a:latin typeface="+mn-lt"/>
          <a:ea typeface="+mn-ea"/>
          <a:cs typeface="+mn-cs"/>
        </a:defRPr>
      </a:lvl6pPr>
      <a:lvl7pPr marL="4349618">
        <a:defRPr>
          <a:latin typeface="+mn-lt"/>
          <a:ea typeface="+mn-ea"/>
          <a:cs typeface="+mn-cs"/>
        </a:defRPr>
      </a:lvl7pPr>
      <a:lvl8pPr marL="5074554">
        <a:defRPr>
          <a:latin typeface="+mn-lt"/>
          <a:ea typeface="+mn-ea"/>
          <a:cs typeface="+mn-cs"/>
        </a:defRPr>
      </a:lvl8pPr>
      <a:lvl9pPr marL="579949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936">
        <a:defRPr>
          <a:latin typeface="+mn-lt"/>
          <a:ea typeface="+mn-ea"/>
          <a:cs typeface="+mn-cs"/>
        </a:defRPr>
      </a:lvl2pPr>
      <a:lvl3pPr marL="1449873">
        <a:defRPr>
          <a:latin typeface="+mn-lt"/>
          <a:ea typeface="+mn-ea"/>
          <a:cs typeface="+mn-cs"/>
        </a:defRPr>
      </a:lvl3pPr>
      <a:lvl4pPr marL="2174809">
        <a:defRPr>
          <a:latin typeface="+mn-lt"/>
          <a:ea typeface="+mn-ea"/>
          <a:cs typeface="+mn-cs"/>
        </a:defRPr>
      </a:lvl4pPr>
      <a:lvl5pPr marL="2899745">
        <a:defRPr>
          <a:latin typeface="+mn-lt"/>
          <a:ea typeface="+mn-ea"/>
          <a:cs typeface="+mn-cs"/>
        </a:defRPr>
      </a:lvl5pPr>
      <a:lvl6pPr marL="3624682">
        <a:defRPr>
          <a:latin typeface="+mn-lt"/>
          <a:ea typeface="+mn-ea"/>
          <a:cs typeface="+mn-cs"/>
        </a:defRPr>
      </a:lvl6pPr>
      <a:lvl7pPr marL="4349618">
        <a:defRPr>
          <a:latin typeface="+mn-lt"/>
          <a:ea typeface="+mn-ea"/>
          <a:cs typeface="+mn-cs"/>
        </a:defRPr>
      </a:lvl7pPr>
      <a:lvl8pPr marL="5074554">
        <a:defRPr>
          <a:latin typeface="+mn-lt"/>
          <a:ea typeface="+mn-ea"/>
          <a:cs typeface="+mn-cs"/>
        </a:defRPr>
      </a:lvl8pPr>
      <a:lvl9pPr marL="579949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object 2"/>
          <p:cNvSpPr/>
          <p:nvPr/>
        </p:nvSpPr>
        <p:spPr>
          <a:xfrm>
            <a:off x="2" y="2434"/>
            <a:ext cx="9164141" cy="160169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04" name="object 3"/>
          <p:cNvSpPr txBox="1">
            <a:spLocks noGrp="1"/>
          </p:cNvSpPr>
          <p:nvPr>
            <p:ph type="title"/>
          </p:nvPr>
        </p:nvSpPr>
        <p:spPr>
          <a:xfrm>
            <a:off x="704936" y="353380"/>
            <a:ext cx="6042289" cy="852735"/>
          </a:xfrm>
          <a:prstGeom prst="rect">
            <a:avLst/>
          </a:prstGeom>
        </p:spPr>
        <p:txBody>
          <a:bodyPr vert="horz" wrap="square" lIns="0" tIns="23145" rIns="0" bIns="0" rtlCol="0">
            <a:spAutoFit/>
          </a:bodyPr>
          <a:lstStyle/>
          <a:p>
            <a:pPr marL="20128">
              <a:spcBef>
                <a:spcPts val="181"/>
              </a:spcBef>
            </a:pPr>
            <a:r>
              <a:rPr lang="en-US" sz="5400" spc="-8" dirty="0" err="1"/>
              <a:t>O‘zbekiston</a:t>
            </a:r>
            <a:r>
              <a:rPr lang="en-US" sz="5400" spc="-8" dirty="0"/>
              <a:t> </a:t>
            </a:r>
            <a:r>
              <a:rPr lang="en-US" sz="5400" spc="-8" dirty="0" err="1"/>
              <a:t>tarixi</a:t>
            </a:r>
            <a:endParaRPr sz="5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798584" y="1181336"/>
            <a:ext cx="4572000" cy="592615"/>
          </a:xfrm>
          <a:prstGeom prst="rect">
            <a:avLst/>
          </a:prstGeom>
        </p:spPr>
        <p:txBody>
          <a:bodyPr lIns="144922" tIns="72462" rIns="144922" bIns="72462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       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8700" y="1822919"/>
            <a:ext cx="7537758" cy="1382575"/>
          </a:xfrm>
          <a:prstGeom prst="rect">
            <a:avLst/>
          </a:prstGeom>
        </p:spPr>
        <p:txBody>
          <a:bodyPr wrap="square" lIns="144922" tIns="72462" rIns="144922" bIns="72462">
            <a:spAutoFit/>
          </a:bodyPr>
          <a:lstStyle/>
          <a:p>
            <a:pPr>
              <a:spcAft>
                <a:spcPts val="951"/>
              </a:spcAft>
            </a:pP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951"/>
              </a:spcAft>
            </a:pP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O‘zbekistonda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yoshlar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siyosati</a:t>
            </a:r>
            <a:endParaRPr lang="en-US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5"/>
          <p:cNvSpPr/>
          <p:nvPr/>
        </p:nvSpPr>
        <p:spPr>
          <a:xfrm>
            <a:off x="457200" y="1850224"/>
            <a:ext cx="545820" cy="1475994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6"/>
          <p:cNvSpPr/>
          <p:nvPr/>
        </p:nvSpPr>
        <p:spPr>
          <a:xfrm>
            <a:off x="457200" y="3445254"/>
            <a:ext cx="545820" cy="132790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8"/>
          <p:cNvGrpSpPr/>
          <p:nvPr/>
        </p:nvGrpSpPr>
        <p:grpSpPr>
          <a:xfrm>
            <a:off x="7370585" y="276803"/>
            <a:ext cx="1697215" cy="1066168"/>
            <a:chOff x="4686759" y="212867"/>
            <a:chExt cx="634365" cy="634365"/>
          </a:xfrm>
        </p:grpSpPr>
        <p:sp>
          <p:nvSpPr>
            <p:cNvPr id="16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1"/>
          <p:cNvSpPr txBox="1"/>
          <p:nvPr/>
        </p:nvSpPr>
        <p:spPr>
          <a:xfrm>
            <a:off x="7564980" y="525997"/>
            <a:ext cx="1604420" cy="517848"/>
          </a:xfrm>
          <a:prstGeom prst="rect">
            <a:avLst/>
          </a:prstGeom>
        </p:spPr>
        <p:txBody>
          <a:bodyPr vert="horz" wrap="square" lIns="0" tIns="25160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ru-RU" sz="3200" b="1" spc="16" dirty="0" smtClean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r>
              <a:rPr lang="en-US" sz="3200" b="1" spc="16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lang="en-US" sz="3200" b="1" spc="16" dirty="0" err="1" smtClean="0">
                <a:solidFill>
                  <a:srgbClr val="FFFFFF"/>
                </a:solidFill>
                <a:latin typeface="Arial"/>
                <a:cs typeface="Arial"/>
              </a:rPr>
              <a:t>sinf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43" y="162356"/>
            <a:ext cx="8190111" cy="507831"/>
          </a:xfrm>
        </p:spPr>
        <p:txBody>
          <a:bodyPr/>
          <a:lstStyle/>
          <a:p>
            <a:pPr algn="ctr"/>
            <a:r>
              <a:rPr lang="en-US" dirty="0" err="1"/>
              <a:t>Mulohaza</a:t>
            </a:r>
            <a:r>
              <a:rPr lang="en-US" b="0" dirty="0"/>
              <a:t>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1" y="880736"/>
            <a:ext cx="8686800" cy="4154984"/>
          </a:xfrm>
        </p:spPr>
        <p:txBody>
          <a:bodyPr/>
          <a:lstStyle/>
          <a:p>
            <a:pPr indent="361950" algn="just"/>
            <a:r>
              <a:rPr lang="en-US" sz="1800" i="0" dirty="0" err="1"/>
              <a:t>Bugungi</a:t>
            </a:r>
            <a:r>
              <a:rPr lang="en-US" sz="1800" i="0" dirty="0"/>
              <a:t> </a:t>
            </a:r>
            <a:r>
              <a:rPr lang="en-US" sz="1800" i="0" dirty="0" err="1"/>
              <a:t>dunyo</a:t>
            </a:r>
            <a:r>
              <a:rPr lang="en-US" sz="1800" i="0" dirty="0"/>
              <a:t> </a:t>
            </a:r>
            <a:r>
              <a:rPr lang="en-US" sz="1800" i="0" dirty="0" err="1"/>
              <a:t>yoshlari</a:t>
            </a:r>
            <a:r>
              <a:rPr lang="en-US" sz="1800" i="0" dirty="0"/>
              <a:t> – son </a:t>
            </a:r>
            <a:r>
              <a:rPr lang="en-US" sz="1800" i="0" dirty="0" err="1"/>
              <a:t>jihatidan</a:t>
            </a:r>
            <a:r>
              <a:rPr lang="en-US" sz="1800" i="0" dirty="0"/>
              <a:t> </a:t>
            </a:r>
            <a:r>
              <a:rPr lang="en-US" sz="1800" i="0" dirty="0" err="1" smtClean="0"/>
              <a:t>butun</a:t>
            </a:r>
            <a:r>
              <a:rPr lang="en-US" sz="1800" i="0" dirty="0" smtClean="0"/>
              <a:t> </a:t>
            </a:r>
            <a:r>
              <a:rPr lang="en-US" sz="1800" i="0" dirty="0" err="1" smtClean="0"/>
              <a:t>insoniyat</a:t>
            </a:r>
            <a:r>
              <a:rPr lang="en-US" sz="1800" i="0" dirty="0" smtClean="0"/>
              <a:t> </a:t>
            </a:r>
            <a:r>
              <a:rPr lang="en-US" sz="1800" i="0" dirty="0" err="1"/>
              <a:t>tarixidagi</a:t>
            </a:r>
            <a:r>
              <a:rPr lang="en-US" sz="1800" i="0" dirty="0"/>
              <a:t> </a:t>
            </a:r>
            <a:r>
              <a:rPr lang="en-US" sz="1800" i="0" dirty="0" err="1"/>
              <a:t>eng</a:t>
            </a:r>
            <a:r>
              <a:rPr lang="en-US" sz="1800" i="0" dirty="0"/>
              <a:t> </a:t>
            </a:r>
            <a:r>
              <a:rPr lang="en-US" sz="1800" i="0" dirty="0" err="1"/>
              <a:t>yirik</a:t>
            </a:r>
            <a:r>
              <a:rPr lang="en-US" sz="1800" i="0" dirty="0"/>
              <a:t> </a:t>
            </a:r>
            <a:r>
              <a:rPr lang="en-US" sz="1800" i="0" dirty="0" err="1"/>
              <a:t>avloddir</a:t>
            </a:r>
            <a:r>
              <a:rPr lang="en-US" sz="1800" i="0" dirty="0"/>
              <a:t>, </a:t>
            </a:r>
            <a:r>
              <a:rPr lang="en-US" sz="1800" i="0" dirty="0" err="1" smtClean="0"/>
              <a:t>chunki</a:t>
            </a:r>
            <a:r>
              <a:rPr lang="en-US" sz="1800" i="0" dirty="0" smtClean="0"/>
              <a:t> </a:t>
            </a:r>
            <a:r>
              <a:rPr lang="en-US" sz="1800" i="0" dirty="0" err="1" smtClean="0"/>
              <a:t>ular</a:t>
            </a:r>
            <a:r>
              <a:rPr lang="en-US" sz="1800" i="0" dirty="0" smtClean="0"/>
              <a:t> </a:t>
            </a:r>
            <a:r>
              <a:rPr lang="en-US" sz="1800" i="0" dirty="0"/>
              <a:t>2 milliard </a:t>
            </a:r>
            <a:r>
              <a:rPr lang="en-US" sz="1800" i="0" dirty="0" err="1"/>
              <a:t>kishini</a:t>
            </a:r>
            <a:r>
              <a:rPr lang="en-US" sz="1800" i="0" dirty="0"/>
              <a:t> </a:t>
            </a:r>
            <a:r>
              <a:rPr lang="en-US" sz="1800" i="0" dirty="0" err="1"/>
              <a:t>tashkil</a:t>
            </a:r>
            <a:r>
              <a:rPr lang="en-US" sz="1800" i="0" dirty="0"/>
              <a:t> </a:t>
            </a:r>
            <a:r>
              <a:rPr lang="en-US" sz="1800" i="0" dirty="0" err="1"/>
              <a:t>etmoqda</a:t>
            </a:r>
            <a:r>
              <a:rPr lang="en-US" sz="1800" i="0" dirty="0"/>
              <a:t>. </a:t>
            </a:r>
            <a:r>
              <a:rPr lang="en-US" sz="1800" i="0" dirty="0" err="1" smtClean="0"/>
              <a:t>Sayyoramizning</a:t>
            </a:r>
            <a:r>
              <a:rPr lang="en-US" sz="1800" i="0" dirty="0" smtClean="0"/>
              <a:t> </a:t>
            </a:r>
            <a:r>
              <a:rPr lang="en-US" sz="1800" i="0" dirty="0" err="1" smtClean="0"/>
              <a:t>ertangi</a:t>
            </a:r>
            <a:r>
              <a:rPr lang="en-US" sz="1800" i="0" dirty="0" smtClean="0"/>
              <a:t> </a:t>
            </a:r>
            <a:r>
              <a:rPr lang="en-US" sz="1800" i="0" dirty="0" err="1"/>
              <a:t>kuni</a:t>
            </a:r>
            <a:r>
              <a:rPr lang="en-US" sz="1800" i="0" dirty="0"/>
              <a:t>, </a:t>
            </a:r>
            <a:r>
              <a:rPr lang="en-US" sz="1800" i="0" dirty="0" err="1"/>
              <a:t>farovonligi</a:t>
            </a:r>
            <a:r>
              <a:rPr lang="en-US" sz="1800" i="0" dirty="0"/>
              <a:t> </a:t>
            </a:r>
            <a:r>
              <a:rPr lang="en-US" sz="1800" i="0" dirty="0" err="1" smtClean="0"/>
              <a:t>farzandlarimiz</a:t>
            </a:r>
            <a:r>
              <a:rPr lang="en-US" sz="1800" i="0" dirty="0" smtClean="0"/>
              <a:t> </a:t>
            </a:r>
            <a:r>
              <a:rPr lang="en-US" sz="1800" i="0" dirty="0" err="1" smtClean="0"/>
              <a:t>qanday</a:t>
            </a:r>
            <a:r>
              <a:rPr lang="en-US" sz="1800" i="0" dirty="0" smtClean="0"/>
              <a:t> </a:t>
            </a:r>
            <a:r>
              <a:rPr lang="en-US" sz="1800" i="0" dirty="0" err="1"/>
              <a:t>inson</a:t>
            </a:r>
            <a:r>
              <a:rPr lang="en-US" sz="1800" i="0" dirty="0"/>
              <a:t> </a:t>
            </a:r>
            <a:r>
              <a:rPr lang="en-US" sz="1800" i="0" dirty="0" err="1"/>
              <a:t>bo‘lib</a:t>
            </a:r>
            <a:r>
              <a:rPr lang="en-US" sz="1800" i="0" dirty="0"/>
              <a:t> </a:t>
            </a:r>
            <a:r>
              <a:rPr lang="en-US" sz="1800" i="0" dirty="0" err="1"/>
              <a:t>kamolga</a:t>
            </a:r>
            <a:r>
              <a:rPr lang="en-US" sz="1800" i="0" dirty="0"/>
              <a:t> </a:t>
            </a:r>
            <a:r>
              <a:rPr lang="en-US" sz="1800" i="0" dirty="0" err="1"/>
              <a:t>yetishi</a:t>
            </a:r>
            <a:r>
              <a:rPr lang="en-US" sz="1800" i="0" dirty="0"/>
              <a:t> </a:t>
            </a:r>
            <a:r>
              <a:rPr lang="en-US" sz="1800" i="0" dirty="0" err="1"/>
              <a:t>bilan</a:t>
            </a:r>
            <a:r>
              <a:rPr lang="en-US" sz="1800" i="0" dirty="0"/>
              <a:t> </a:t>
            </a:r>
            <a:r>
              <a:rPr lang="en-US" sz="1800" i="0" dirty="0" err="1"/>
              <a:t>bog‘liq</a:t>
            </a:r>
            <a:r>
              <a:rPr lang="en-US" sz="1800" i="0" dirty="0"/>
              <a:t>.</a:t>
            </a:r>
          </a:p>
          <a:p>
            <a:pPr indent="361950" algn="just"/>
            <a:r>
              <a:rPr lang="en-US" sz="1800" i="0" dirty="0" err="1"/>
              <a:t>Bizning</a:t>
            </a:r>
            <a:r>
              <a:rPr lang="en-US" sz="1800" i="0" dirty="0"/>
              <a:t> </a:t>
            </a:r>
            <a:r>
              <a:rPr lang="en-US" sz="1800" i="0" dirty="0" err="1"/>
              <a:t>asosiy</a:t>
            </a:r>
            <a:r>
              <a:rPr lang="en-US" sz="1800" i="0" dirty="0"/>
              <a:t> </a:t>
            </a:r>
            <a:r>
              <a:rPr lang="en-US" sz="1800" i="0" dirty="0" err="1"/>
              <a:t>vazifamiz</a:t>
            </a:r>
            <a:r>
              <a:rPr lang="en-US" sz="1800" i="0" dirty="0"/>
              <a:t> – </a:t>
            </a:r>
            <a:r>
              <a:rPr lang="en-US" sz="1800" i="0" dirty="0" err="1"/>
              <a:t>yoshlarning</a:t>
            </a:r>
            <a:r>
              <a:rPr lang="en-US" sz="1800" i="0" dirty="0"/>
              <a:t> </a:t>
            </a:r>
            <a:r>
              <a:rPr lang="en-US" sz="1800" i="0" dirty="0" err="1" smtClean="0"/>
              <a:t>o‘z</a:t>
            </a:r>
            <a:r>
              <a:rPr lang="en-US" sz="1800" i="0" dirty="0" smtClean="0"/>
              <a:t> </a:t>
            </a:r>
            <a:r>
              <a:rPr lang="en-US" sz="1800" i="0" dirty="0" err="1" smtClean="0"/>
              <a:t>salohiyatini</a:t>
            </a:r>
            <a:r>
              <a:rPr lang="en-US" sz="1800" i="0" dirty="0" smtClean="0"/>
              <a:t> </a:t>
            </a:r>
            <a:r>
              <a:rPr lang="en-US" sz="1800" i="0" dirty="0" err="1"/>
              <a:t>namoyon</a:t>
            </a:r>
            <a:r>
              <a:rPr lang="en-US" sz="1800" i="0" dirty="0"/>
              <a:t> </a:t>
            </a:r>
            <a:r>
              <a:rPr lang="en-US" sz="1800" i="0" dirty="0" err="1"/>
              <a:t>qilishi</a:t>
            </a:r>
            <a:r>
              <a:rPr lang="en-US" sz="1800" i="0" dirty="0"/>
              <a:t> </a:t>
            </a:r>
            <a:r>
              <a:rPr lang="en-US" sz="1800" i="0" dirty="0" err="1"/>
              <a:t>uchun</a:t>
            </a:r>
            <a:r>
              <a:rPr lang="en-US" sz="1800" i="0" dirty="0"/>
              <a:t> </a:t>
            </a:r>
            <a:r>
              <a:rPr lang="en-US" sz="1800" i="0" dirty="0" err="1"/>
              <a:t>zarur</a:t>
            </a:r>
            <a:r>
              <a:rPr lang="en-US" sz="1800" i="0" dirty="0"/>
              <a:t> </a:t>
            </a:r>
            <a:r>
              <a:rPr lang="en-US" sz="1800" i="0" dirty="0" err="1" smtClean="0"/>
              <a:t>sharoitlar</a:t>
            </a:r>
            <a:r>
              <a:rPr lang="en-US" sz="1800" i="0" dirty="0" smtClean="0"/>
              <a:t> </a:t>
            </a:r>
            <a:r>
              <a:rPr lang="en-US" sz="1800" i="0" dirty="0" err="1" smtClean="0"/>
              <a:t>yaratish</a:t>
            </a:r>
            <a:r>
              <a:rPr lang="en-US" sz="1800" i="0" dirty="0"/>
              <a:t>, </a:t>
            </a:r>
            <a:r>
              <a:rPr lang="en-US" sz="1800" i="0" dirty="0" err="1"/>
              <a:t>zo‘ravonlik</a:t>
            </a:r>
            <a:r>
              <a:rPr lang="en-US" sz="1800" i="0" dirty="0"/>
              <a:t> </a:t>
            </a:r>
            <a:r>
              <a:rPr lang="en-US" sz="1800" i="0" dirty="0" err="1"/>
              <a:t>g‘oyasi</a:t>
            </a:r>
            <a:r>
              <a:rPr lang="en-US" sz="1800" i="0" dirty="0"/>
              <a:t> </a:t>
            </a:r>
            <a:r>
              <a:rPr lang="en-US" sz="1800" i="0" dirty="0" smtClean="0"/>
              <a:t>“</a:t>
            </a:r>
            <a:r>
              <a:rPr lang="en-US" sz="1800" i="0" dirty="0" err="1" smtClean="0"/>
              <a:t>virusi</a:t>
            </a:r>
            <a:r>
              <a:rPr lang="en-US" sz="1800" i="0" dirty="0" smtClean="0"/>
              <a:t>” </a:t>
            </a:r>
            <a:r>
              <a:rPr lang="en-US" sz="1800" i="0" dirty="0" err="1" smtClean="0"/>
              <a:t>tarqalishining</a:t>
            </a:r>
            <a:r>
              <a:rPr lang="en-US" sz="1800" i="0" dirty="0" smtClean="0"/>
              <a:t> </a:t>
            </a:r>
            <a:r>
              <a:rPr lang="en-US" sz="1800" i="0" dirty="0" err="1" smtClean="0"/>
              <a:t>oldini</a:t>
            </a:r>
            <a:r>
              <a:rPr lang="en-US" sz="1800" i="0" dirty="0" smtClean="0"/>
              <a:t> </a:t>
            </a:r>
            <a:r>
              <a:rPr lang="en-US" sz="1800" i="0" dirty="0" err="1"/>
              <a:t>olishdir</a:t>
            </a:r>
            <a:r>
              <a:rPr lang="en-US" sz="1800" i="0" dirty="0"/>
              <a:t>. </a:t>
            </a:r>
            <a:r>
              <a:rPr lang="en-US" sz="1800" i="0" dirty="0" err="1"/>
              <a:t>Buning</a:t>
            </a:r>
            <a:r>
              <a:rPr lang="en-US" sz="1800" i="0" dirty="0"/>
              <a:t> </a:t>
            </a:r>
            <a:r>
              <a:rPr lang="en-US" sz="1800" i="0" dirty="0" err="1"/>
              <a:t>uchun</a:t>
            </a:r>
            <a:r>
              <a:rPr lang="en-US" sz="1800" i="0" dirty="0"/>
              <a:t> </a:t>
            </a:r>
            <a:r>
              <a:rPr lang="en-US" sz="1800" i="0" dirty="0" err="1"/>
              <a:t>yosh</a:t>
            </a:r>
            <a:r>
              <a:rPr lang="en-US" sz="1800" i="0" dirty="0"/>
              <a:t> </a:t>
            </a:r>
            <a:r>
              <a:rPr lang="en-US" sz="1800" i="0" dirty="0" err="1"/>
              <a:t>avlodni</a:t>
            </a:r>
            <a:r>
              <a:rPr lang="en-US" sz="1800" i="0" dirty="0"/>
              <a:t> </a:t>
            </a:r>
            <a:r>
              <a:rPr lang="en-US" sz="1800" i="0" dirty="0" err="1" smtClean="0"/>
              <a:t>ijtimoiy</a:t>
            </a:r>
            <a:r>
              <a:rPr lang="en-US" sz="1800" i="0" dirty="0" smtClean="0"/>
              <a:t> </a:t>
            </a:r>
            <a:r>
              <a:rPr lang="en-US" sz="1800" i="0" dirty="0" err="1" smtClean="0"/>
              <a:t>qo‘llab-quvvatlash</a:t>
            </a:r>
            <a:r>
              <a:rPr lang="en-US" sz="1800" i="0" dirty="0"/>
              <a:t>, </a:t>
            </a:r>
            <a:r>
              <a:rPr lang="en-US" sz="1800" i="0" dirty="0" err="1"/>
              <a:t>uning</a:t>
            </a:r>
            <a:r>
              <a:rPr lang="en-US" sz="1800" i="0" dirty="0"/>
              <a:t> </a:t>
            </a:r>
            <a:r>
              <a:rPr lang="en-US" sz="1800" i="0" dirty="0" err="1"/>
              <a:t>huquq</a:t>
            </a:r>
            <a:r>
              <a:rPr lang="en-US" sz="1800" i="0" dirty="0"/>
              <a:t> </a:t>
            </a:r>
            <a:r>
              <a:rPr lang="en-US" sz="1800" i="0" dirty="0" err="1"/>
              <a:t>va</a:t>
            </a:r>
            <a:r>
              <a:rPr lang="en-US" sz="1800" i="0" dirty="0"/>
              <a:t> </a:t>
            </a:r>
            <a:r>
              <a:rPr lang="en-US" sz="1800" i="0" dirty="0" err="1"/>
              <a:t>manfaatlarini</a:t>
            </a:r>
            <a:r>
              <a:rPr lang="en-US" sz="1800" i="0" dirty="0"/>
              <a:t> </a:t>
            </a:r>
            <a:r>
              <a:rPr lang="en-US" sz="1800" i="0" dirty="0" err="1"/>
              <a:t>himoya</a:t>
            </a:r>
            <a:r>
              <a:rPr lang="en-US" sz="1800" i="0" dirty="0"/>
              <a:t> </a:t>
            </a:r>
            <a:r>
              <a:rPr lang="en-US" sz="1800" i="0" dirty="0" err="1"/>
              <a:t>qilish</a:t>
            </a:r>
            <a:r>
              <a:rPr lang="en-US" sz="1800" i="0" dirty="0"/>
              <a:t> </a:t>
            </a:r>
            <a:r>
              <a:rPr lang="en-US" sz="1800" i="0" dirty="0" err="1" smtClean="0"/>
              <a:t>borasidagi</a:t>
            </a:r>
            <a:r>
              <a:rPr lang="en-US" sz="1800" i="0" dirty="0" smtClean="0"/>
              <a:t> </a:t>
            </a:r>
            <a:r>
              <a:rPr lang="en-US" sz="1800" i="0" dirty="0" err="1" smtClean="0"/>
              <a:t>ko‘p</a:t>
            </a:r>
            <a:r>
              <a:rPr lang="en-US" sz="1800" i="0" dirty="0" smtClean="0"/>
              <a:t> </a:t>
            </a:r>
            <a:r>
              <a:rPr lang="en-US" sz="1800" i="0" dirty="0" err="1"/>
              <a:t>tomonlama</a:t>
            </a:r>
            <a:r>
              <a:rPr lang="en-US" sz="1800" i="0" dirty="0"/>
              <a:t> </a:t>
            </a:r>
            <a:r>
              <a:rPr lang="en-US" sz="1800" i="0" dirty="0" err="1"/>
              <a:t>hamkorlikni</a:t>
            </a:r>
            <a:r>
              <a:rPr lang="en-US" sz="1800" i="0" dirty="0"/>
              <a:t> </a:t>
            </a:r>
            <a:r>
              <a:rPr lang="en-US" sz="1800" i="0" dirty="0" err="1"/>
              <a:t>rivojlantirish</a:t>
            </a:r>
            <a:r>
              <a:rPr lang="en-US" sz="1800" i="0" dirty="0"/>
              <a:t> </a:t>
            </a:r>
            <a:r>
              <a:rPr lang="en-US" sz="1800" i="0" dirty="0" err="1"/>
              <a:t>lozim</a:t>
            </a:r>
            <a:r>
              <a:rPr lang="en-US" sz="1800" i="0" dirty="0"/>
              <a:t>, deb </a:t>
            </a:r>
            <a:r>
              <a:rPr lang="en-US" sz="1800" i="0" dirty="0" err="1"/>
              <a:t>hisoblaymiz</a:t>
            </a:r>
            <a:r>
              <a:rPr lang="en-US" sz="1800" i="0" dirty="0"/>
              <a:t>. </a:t>
            </a:r>
            <a:endParaRPr lang="en-US" sz="1800" i="0" dirty="0" smtClean="0"/>
          </a:p>
          <a:p>
            <a:pPr indent="361950" algn="just"/>
            <a:r>
              <a:rPr lang="en-US" sz="1800" i="0" dirty="0" err="1" smtClean="0"/>
              <a:t>Shu</a:t>
            </a:r>
            <a:r>
              <a:rPr lang="en-US" sz="1800" i="0" dirty="0" smtClean="0"/>
              <a:t> </a:t>
            </a:r>
            <a:r>
              <a:rPr lang="en-US" sz="1800" i="0" dirty="0" err="1" smtClean="0"/>
              <a:t>munosabat</a:t>
            </a:r>
            <a:r>
              <a:rPr lang="en-US" sz="1800" i="0" dirty="0" smtClean="0"/>
              <a:t> </a:t>
            </a:r>
            <a:r>
              <a:rPr lang="en-US" sz="1800" i="0" dirty="0" err="1"/>
              <a:t>bilan</a:t>
            </a:r>
            <a:r>
              <a:rPr lang="en-US" sz="1800" i="0" dirty="0"/>
              <a:t> </a:t>
            </a:r>
            <a:r>
              <a:rPr lang="en-US" sz="1800" i="0" dirty="0" err="1"/>
              <a:t>O‘zbekiston</a:t>
            </a:r>
            <a:r>
              <a:rPr lang="en-US" sz="1800" i="0" dirty="0"/>
              <a:t> </a:t>
            </a:r>
            <a:r>
              <a:rPr lang="en-US" sz="1800" i="0" dirty="0" err="1"/>
              <a:t>globallashuv</a:t>
            </a:r>
            <a:r>
              <a:rPr lang="en-US" sz="1800" i="0" dirty="0"/>
              <a:t> </a:t>
            </a:r>
            <a:r>
              <a:rPr lang="en-US" sz="1800" i="0" dirty="0" err="1"/>
              <a:t>va</a:t>
            </a:r>
            <a:r>
              <a:rPr lang="en-US" sz="1800" i="0" dirty="0"/>
              <a:t> </a:t>
            </a:r>
            <a:r>
              <a:rPr lang="en-US" sz="1800" i="0" dirty="0" err="1" smtClean="0"/>
              <a:t>axborot-kommunikatsiya</a:t>
            </a:r>
            <a:r>
              <a:rPr lang="en-US" sz="1800" i="0" dirty="0" smtClean="0"/>
              <a:t> </a:t>
            </a:r>
            <a:r>
              <a:rPr lang="en-US" sz="1800" i="0" dirty="0" err="1" smtClean="0"/>
              <a:t>texnologiyalari</a:t>
            </a:r>
            <a:r>
              <a:rPr lang="en-US" sz="1800" i="0" dirty="0" smtClean="0"/>
              <a:t> </a:t>
            </a:r>
            <a:r>
              <a:rPr lang="en-US" sz="1800" i="0" dirty="0" err="1"/>
              <a:t>jadal</a:t>
            </a:r>
            <a:r>
              <a:rPr lang="en-US" sz="1800" i="0" dirty="0"/>
              <a:t> </a:t>
            </a:r>
            <a:r>
              <a:rPr lang="en-US" sz="1800" i="0" dirty="0" err="1"/>
              <a:t>rivojlanib</a:t>
            </a:r>
            <a:r>
              <a:rPr lang="en-US" sz="1800" i="0" dirty="0"/>
              <a:t> </a:t>
            </a:r>
            <a:r>
              <a:rPr lang="en-US" sz="1800" i="0" dirty="0" err="1"/>
              <a:t>borayotgan</a:t>
            </a:r>
            <a:r>
              <a:rPr lang="en-US" sz="1800" i="0" dirty="0"/>
              <a:t> </a:t>
            </a:r>
            <a:r>
              <a:rPr lang="en-US" sz="1800" i="0" dirty="0" err="1"/>
              <a:t>bugungi</a:t>
            </a:r>
            <a:r>
              <a:rPr lang="en-US" sz="1800" i="0" dirty="0"/>
              <a:t> </a:t>
            </a:r>
            <a:r>
              <a:rPr lang="en-US" sz="1800" i="0" dirty="0" err="1"/>
              <a:t>sharoitda</a:t>
            </a:r>
            <a:r>
              <a:rPr lang="en-US" sz="1800" i="0" dirty="0"/>
              <a:t> </a:t>
            </a:r>
            <a:r>
              <a:rPr lang="en-US" sz="1800" i="0" dirty="0" err="1"/>
              <a:t>yoshlarga</a:t>
            </a:r>
            <a:r>
              <a:rPr lang="en-US" sz="1800" i="0" dirty="0"/>
              <a:t> </a:t>
            </a:r>
            <a:r>
              <a:rPr lang="en-US" sz="1800" i="0" dirty="0" err="1" smtClean="0"/>
              <a:t>oid</a:t>
            </a:r>
            <a:r>
              <a:rPr lang="en-US" sz="1800" i="0" dirty="0" smtClean="0"/>
              <a:t> </a:t>
            </a:r>
            <a:r>
              <a:rPr lang="en-US" sz="1800" i="0" dirty="0" err="1" smtClean="0"/>
              <a:t>siyosatni</a:t>
            </a:r>
            <a:r>
              <a:rPr lang="en-US" sz="1800" i="0" dirty="0" smtClean="0"/>
              <a:t> </a:t>
            </a:r>
            <a:r>
              <a:rPr lang="en-US" sz="1800" i="0" dirty="0" err="1"/>
              <a:t>shakllantirish</a:t>
            </a:r>
            <a:r>
              <a:rPr lang="en-US" sz="1800" i="0" dirty="0"/>
              <a:t> </a:t>
            </a:r>
            <a:r>
              <a:rPr lang="en-US" sz="1800" i="0" dirty="0" err="1"/>
              <a:t>va</a:t>
            </a:r>
            <a:r>
              <a:rPr lang="en-US" sz="1800" i="0" dirty="0"/>
              <a:t> </a:t>
            </a:r>
            <a:r>
              <a:rPr lang="en-US" sz="1800" i="0" dirty="0" err="1"/>
              <a:t>amalga</a:t>
            </a:r>
            <a:r>
              <a:rPr lang="en-US" sz="1800" i="0" dirty="0"/>
              <a:t> </a:t>
            </a:r>
            <a:r>
              <a:rPr lang="en-US" sz="1800" i="0" dirty="0" err="1"/>
              <a:t>oshirishga</a:t>
            </a:r>
            <a:r>
              <a:rPr lang="en-US" sz="1800" i="0" dirty="0"/>
              <a:t> </a:t>
            </a:r>
            <a:r>
              <a:rPr lang="en-US" sz="1800" i="0" dirty="0" err="1"/>
              <a:t>qaratilgan</a:t>
            </a:r>
            <a:r>
              <a:rPr lang="en-US" sz="1800" i="0" dirty="0"/>
              <a:t> </a:t>
            </a:r>
            <a:r>
              <a:rPr lang="en-US" sz="1800" i="0" dirty="0" err="1" smtClean="0"/>
              <a:t>umumlashtirilgan</a:t>
            </a:r>
            <a:r>
              <a:rPr lang="en-US" sz="1800" i="0" dirty="0" smtClean="0"/>
              <a:t> </a:t>
            </a:r>
            <a:r>
              <a:rPr lang="en-US" sz="1800" i="0" dirty="0" err="1" smtClean="0"/>
              <a:t>xalqaro</a:t>
            </a:r>
            <a:r>
              <a:rPr lang="en-US" sz="1800" i="0" dirty="0" smtClean="0"/>
              <a:t> </a:t>
            </a:r>
            <a:r>
              <a:rPr lang="en-US" sz="1800" i="0" dirty="0" err="1"/>
              <a:t>huquqiy</a:t>
            </a:r>
            <a:r>
              <a:rPr lang="en-US" sz="1800" i="0" dirty="0"/>
              <a:t> </a:t>
            </a:r>
            <a:r>
              <a:rPr lang="en-US" sz="1800" i="0" dirty="0" err="1"/>
              <a:t>hujjat</a:t>
            </a:r>
            <a:r>
              <a:rPr lang="en-US" sz="1800" i="0" dirty="0"/>
              <a:t> – </a:t>
            </a:r>
            <a:r>
              <a:rPr lang="en-US" sz="1800" i="0" dirty="0" err="1"/>
              <a:t>BMTning</a:t>
            </a:r>
            <a:r>
              <a:rPr lang="en-US" sz="1800" i="0" dirty="0"/>
              <a:t> </a:t>
            </a:r>
            <a:r>
              <a:rPr lang="en-US" sz="1800" i="0" dirty="0" err="1"/>
              <a:t>Yoshlar</a:t>
            </a:r>
            <a:r>
              <a:rPr lang="en-US" sz="1800" i="0" dirty="0"/>
              <a:t> </a:t>
            </a:r>
            <a:r>
              <a:rPr lang="en-US" sz="1800" i="0" dirty="0" err="1"/>
              <a:t>huquqlari</a:t>
            </a:r>
            <a:r>
              <a:rPr lang="en-US" sz="1800" i="0" dirty="0"/>
              <a:t> </a:t>
            </a:r>
            <a:r>
              <a:rPr lang="en-US" sz="1800" i="0" dirty="0" err="1"/>
              <a:t>to‘g‘risidagi</a:t>
            </a:r>
            <a:r>
              <a:rPr lang="en-US" sz="1800" i="0" dirty="0"/>
              <a:t> </a:t>
            </a:r>
            <a:r>
              <a:rPr lang="en-US" sz="1800" i="0" dirty="0" err="1" smtClean="0"/>
              <a:t>xalqaro</a:t>
            </a:r>
            <a:r>
              <a:rPr lang="en-US" sz="1800" i="0" dirty="0" smtClean="0"/>
              <a:t> </a:t>
            </a:r>
            <a:r>
              <a:rPr lang="en-US" sz="1800" i="0" dirty="0" err="1" smtClean="0"/>
              <a:t>konvensiyasini</a:t>
            </a:r>
            <a:r>
              <a:rPr lang="en-US" sz="1800" i="0" dirty="0" smtClean="0"/>
              <a:t> </a:t>
            </a:r>
            <a:r>
              <a:rPr lang="en-US" sz="1800" i="0" dirty="0" err="1"/>
              <a:t>ishlab</a:t>
            </a:r>
            <a:r>
              <a:rPr lang="en-US" sz="1800" i="0" dirty="0"/>
              <a:t> </a:t>
            </a:r>
            <a:r>
              <a:rPr lang="en-US" sz="1800" i="0" dirty="0" err="1"/>
              <a:t>chiqishni</a:t>
            </a:r>
            <a:r>
              <a:rPr lang="en-US" sz="1800" i="0" dirty="0"/>
              <a:t> </a:t>
            </a:r>
            <a:r>
              <a:rPr lang="en-US" sz="1800" i="0" dirty="0" err="1"/>
              <a:t>taklif</a:t>
            </a:r>
            <a:r>
              <a:rPr lang="en-US" sz="1800" i="0" dirty="0"/>
              <a:t> </a:t>
            </a:r>
            <a:r>
              <a:rPr lang="en-US" sz="1800" i="0" dirty="0" err="1" smtClean="0"/>
              <a:t>etadi</a:t>
            </a:r>
            <a:r>
              <a:rPr lang="en-US" sz="1800" i="0" dirty="0" smtClean="0"/>
              <a:t>”.</a:t>
            </a:r>
            <a:endParaRPr lang="en-US" sz="1800" i="0" dirty="0"/>
          </a:p>
          <a:p>
            <a:pPr indent="361950" algn="r"/>
            <a:r>
              <a:rPr lang="en-US" sz="1800" dirty="0" err="1" smtClean="0"/>
              <a:t>Shavkat</a:t>
            </a:r>
            <a:r>
              <a:rPr lang="en-US" sz="1800" dirty="0" smtClean="0"/>
              <a:t> </a:t>
            </a:r>
            <a:r>
              <a:rPr lang="en-US" sz="1800" dirty="0" err="1"/>
              <a:t>Mirziyoyevning</a:t>
            </a:r>
            <a:r>
              <a:rPr lang="en-US" sz="1800" dirty="0"/>
              <a:t> BMT Bosh</a:t>
            </a:r>
          </a:p>
          <a:p>
            <a:pPr indent="361950" algn="r"/>
            <a:r>
              <a:rPr lang="en-US" sz="1800" dirty="0" err="1"/>
              <a:t>Assambleyasining</a:t>
            </a:r>
            <a:r>
              <a:rPr lang="en-US" sz="1800" dirty="0"/>
              <a:t> 72-sessiyasidagi </a:t>
            </a:r>
            <a:r>
              <a:rPr lang="en-US" sz="1800" dirty="0" err="1"/>
              <a:t>nutqidan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34500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43" y="162356"/>
            <a:ext cx="8190111" cy="507831"/>
          </a:xfrm>
        </p:spPr>
        <p:txBody>
          <a:bodyPr/>
          <a:lstStyle/>
          <a:p>
            <a:pPr algn="ctr"/>
            <a:r>
              <a:rPr lang="en-US" dirty="0" err="1"/>
              <a:t>Savol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 smtClean="0"/>
              <a:t>topshiriqlar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1" y="1122310"/>
            <a:ext cx="8534400" cy="2739211"/>
          </a:xfrm>
        </p:spPr>
        <p:txBody>
          <a:bodyPr/>
          <a:lstStyle/>
          <a:p>
            <a:pPr indent="361950">
              <a:spcAft>
                <a:spcPts val="600"/>
              </a:spcAft>
            </a:pPr>
            <a:r>
              <a:rPr lang="en-US" sz="2400" i="0" dirty="0"/>
              <a:t>1. </a:t>
            </a:r>
            <a:r>
              <a:rPr lang="en-US" sz="2400" i="0" dirty="0" err="1"/>
              <a:t>O‘zbekistonda</a:t>
            </a:r>
            <a:r>
              <a:rPr lang="en-US" sz="2400" i="0" dirty="0"/>
              <a:t> </a:t>
            </a:r>
            <a:r>
              <a:rPr lang="en-US" sz="2400" i="0" dirty="0" err="1"/>
              <a:t>yoshlar</a:t>
            </a:r>
            <a:r>
              <a:rPr lang="en-US" sz="2400" i="0" dirty="0"/>
              <a:t> </a:t>
            </a:r>
            <a:r>
              <a:rPr lang="en-US" sz="2400" i="0" dirty="0" err="1"/>
              <a:t>umumiy</a:t>
            </a:r>
            <a:r>
              <a:rPr lang="en-US" sz="2400" i="0" dirty="0"/>
              <a:t> </a:t>
            </a:r>
            <a:r>
              <a:rPr lang="en-US" sz="2400" i="0" dirty="0" err="1"/>
              <a:t>aholining</a:t>
            </a:r>
            <a:r>
              <a:rPr lang="en-US" sz="2400" i="0" dirty="0"/>
              <a:t> </a:t>
            </a:r>
            <a:r>
              <a:rPr lang="en-US" sz="2400" i="0" dirty="0" err="1"/>
              <a:t>qanchasini</a:t>
            </a:r>
            <a:r>
              <a:rPr lang="en-US" sz="2400" i="0" dirty="0"/>
              <a:t> </a:t>
            </a:r>
            <a:r>
              <a:rPr lang="en-US" sz="2400" i="0" dirty="0" err="1"/>
              <a:t>tashkil</a:t>
            </a:r>
            <a:r>
              <a:rPr lang="en-US" sz="2400" i="0" dirty="0"/>
              <a:t> </a:t>
            </a:r>
            <a:r>
              <a:rPr lang="en-US" sz="2400" i="0" dirty="0" err="1"/>
              <a:t>qiladi</a:t>
            </a:r>
            <a:r>
              <a:rPr lang="en-US" sz="2400" i="0" dirty="0"/>
              <a:t>? </a:t>
            </a:r>
            <a:r>
              <a:rPr lang="en-US" sz="2400" i="0" dirty="0" smtClean="0"/>
              <a:t>Biz </a:t>
            </a:r>
            <a:r>
              <a:rPr lang="en-US" sz="2400" i="0" dirty="0" err="1" smtClean="0"/>
              <a:t>kimlarni</a:t>
            </a:r>
            <a:r>
              <a:rPr lang="en-US" sz="2400" i="0" dirty="0" smtClean="0"/>
              <a:t> </a:t>
            </a:r>
            <a:r>
              <a:rPr lang="en-US" sz="2400" i="0" dirty="0" err="1"/>
              <a:t>yoshlar</a:t>
            </a:r>
            <a:r>
              <a:rPr lang="en-US" sz="2400" i="0" dirty="0"/>
              <a:t> deb </a:t>
            </a:r>
            <a:r>
              <a:rPr lang="en-US" sz="2400" i="0" dirty="0" err="1"/>
              <a:t>ataymiz</a:t>
            </a:r>
            <a:r>
              <a:rPr lang="en-US" sz="2400" i="0" dirty="0"/>
              <a:t>?</a:t>
            </a:r>
          </a:p>
          <a:p>
            <a:pPr indent="361950">
              <a:spcAft>
                <a:spcPts val="600"/>
              </a:spcAft>
            </a:pPr>
            <a:r>
              <a:rPr lang="en-US" sz="2400" i="0" dirty="0"/>
              <a:t>2. Lex.uz </a:t>
            </a:r>
            <a:r>
              <a:rPr lang="en-US" sz="2400" i="0" dirty="0" err="1"/>
              <a:t>saytidan</a:t>
            </a:r>
            <a:r>
              <a:rPr lang="en-US" sz="2400" i="0" dirty="0"/>
              <a:t> 2016-yildagi </a:t>
            </a:r>
            <a:r>
              <a:rPr lang="en-US" sz="2400" i="0" dirty="0" smtClean="0"/>
              <a:t>“</a:t>
            </a:r>
            <a:r>
              <a:rPr lang="en-US" sz="2400" i="0" dirty="0" err="1" smtClean="0"/>
              <a:t>Yoshlarga</a:t>
            </a:r>
            <a:r>
              <a:rPr lang="en-US" sz="2400" i="0" dirty="0" smtClean="0"/>
              <a:t> </a:t>
            </a:r>
            <a:r>
              <a:rPr lang="en-US" sz="2400" i="0" dirty="0" err="1"/>
              <a:t>oid</a:t>
            </a:r>
            <a:r>
              <a:rPr lang="en-US" sz="2400" i="0" dirty="0"/>
              <a:t> </a:t>
            </a:r>
            <a:r>
              <a:rPr lang="en-US" sz="2400" i="0" dirty="0" err="1"/>
              <a:t>davlat</a:t>
            </a:r>
            <a:r>
              <a:rPr lang="en-US" sz="2400" i="0" dirty="0"/>
              <a:t> </a:t>
            </a:r>
            <a:r>
              <a:rPr lang="en-US" sz="2400" i="0" dirty="0" err="1"/>
              <a:t>siyosati</a:t>
            </a:r>
            <a:r>
              <a:rPr lang="en-US" sz="2400" i="0" dirty="0"/>
              <a:t> </a:t>
            </a:r>
            <a:r>
              <a:rPr lang="en-US" sz="2400" i="0" dirty="0" err="1" smtClean="0"/>
              <a:t>to‘g‘risida”gi</a:t>
            </a:r>
            <a:r>
              <a:rPr lang="en-US" sz="2400" i="0" dirty="0" smtClean="0"/>
              <a:t> </a:t>
            </a:r>
            <a:r>
              <a:rPr lang="it-IT" sz="2400" i="0" dirty="0" smtClean="0"/>
              <a:t>qonunni </a:t>
            </a:r>
            <a:r>
              <a:rPr lang="it-IT" sz="2400" i="0" dirty="0"/>
              <a:t>topib, mazmun-mohiyatini aytib bering.</a:t>
            </a:r>
          </a:p>
          <a:p>
            <a:pPr indent="361950"/>
            <a:r>
              <a:rPr lang="en-US" sz="2400" i="0" dirty="0"/>
              <a:t>3. </a:t>
            </a:r>
            <a:r>
              <a:rPr lang="en-US" sz="2400" i="0" dirty="0" err="1"/>
              <a:t>Bugungi</a:t>
            </a:r>
            <a:r>
              <a:rPr lang="en-US" sz="2400" i="0" dirty="0"/>
              <a:t> </a:t>
            </a:r>
            <a:r>
              <a:rPr lang="en-US" sz="2400" i="0" dirty="0" err="1"/>
              <a:t>kunda</a:t>
            </a:r>
            <a:r>
              <a:rPr lang="en-US" sz="2400" i="0" dirty="0"/>
              <a:t> </a:t>
            </a:r>
            <a:r>
              <a:rPr lang="en-US" sz="2400" i="0" dirty="0" err="1"/>
              <a:t>yoshlarga</a:t>
            </a:r>
            <a:r>
              <a:rPr lang="en-US" sz="2400" i="0" dirty="0"/>
              <a:t> </a:t>
            </a:r>
            <a:r>
              <a:rPr lang="en-US" sz="2400" i="0" dirty="0" err="1"/>
              <a:t>berilayotgan</a:t>
            </a:r>
            <a:r>
              <a:rPr lang="en-US" sz="2400" i="0" dirty="0"/>
              <a:t> </a:t>
            </a:r>
            <a:r>
              <a:rPr lang="en-US" sz="2400" i="0" dirty="0" err="1"/>
              <a:t>imtiyozlar</a:t>
            </a:r>
            <a:r>
              <a:rPr lang="en-US" sz="2400" i="0" dirty="0"/>
              <a:t> </a:t>
            </a:r>
            <a:r>
              <a:rPr lang="en-US" sz="2400" i="0" dirty="0" err="1"/>
              <a:t>haqida</a:t>
            </a:r>
            <a:r>
              <a:rPr lang="en-US" sz="2400" i="0" dirty="0"/>
              <a:t> </a:t>
            </a:r>
            <a:r>
              <a:rPr lang="en-US" sz="2400" i="0" dirty="0" err="1" smtClean="0"/>
              <a:t>nimalarni</a:t>
            </a:r>
            <a:r>
              <a:rPr lang="en-US" sz="2400" i="0" dirty="0" smtClean="0"/>
              <a:t> </a:t>
            </a:r>
            <a:r>
              <a:rPr lang="en-US" sz="2400" i="0" dirty="0" err="1" smtClean="0"/>
              <a:t>bilasiz</a:t>
            </a:r>
            <a:r>
              <a:rPr lang="en-US" sz="2400" i="0" dirty="0"/>
              <a:t>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94518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43" y="162356"/>
            <a:ext cx="8190111" cy="507831"/>
          </a:xfrm>
        </p:spPr>
        <p:txBody>
          <a:bodyPr/>
          <a:lstStyle/>
          <a:p>
            <a:pPr algn="ctr"/>
            <a:r>
              <a:rPr lang="en-US" dirty="0" err="1"/>
              <a:t>Yoshlar</a:t>
            </a:r>
            <a:r>
              <a:rPr lang="en-US" dirty="0"/>
              <a:t> </a:t>
            </a:r>
            <a:r>
              <a:rPr lang="en-US" dirty="0" err="1"/>
              <a:t>tashkiloti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9652" y="1106299"/>
            <a:ext cx="4807647" cy="2369880"/>
          </a:xfrm>
        </p:spPr>
        <p:txBody>
          <a:bodyPr/>
          <a:lstStyle/>
          <a:p>
            <a:pPr indent="266700"/>
            <a:r>
              <a:rPr lang="en-US" i="0" dirty="0"/>
              <a:t>1996-yil </a:t>
            </a:r>
            <a:r>
              <a:rPr lang="en-US" i="0" dirty="0" smtClean="0"/>
              <a:t>“</a:t>
            </a:r>
            <a:r>
              <a:rPr lang="en-US" i="0" dirty="0" err="1" smtClean="0"/>
              <a:t>Kamolot</a:t>
            </a:r>
            <a:r>
              <a:rPr lang="en-US" i="0" dirty="0" smtClean="0"/>
              <a:t>” </a:t>
            </a:r>
            <a:r>
              <a:rPr lang="en-US" i="0" dirty="0" err="1"/>
              <a:t>yoshlar</a:t>
            </a:r>
            <a:r>
              <a:rPr lang="en-US" i="0" dirty="0"/>
              <a:t> </a:t>
            </a:r>
            <a:r>
              <a:rPr lang="en-US" i="0" dirty="0" err="1"/>
              <a:t>jamg‘armasi</a:t>
            </a:r>
            <a:r>
              <a:rPr lang="en-US" i="0" dirty="0"/>
              <a:t> </a:t>
            </a:r>
            <a:r>
              <a:rPr lang="en-US" i="0" dirty="0" err="1"/>
              <a:t>tuzildi</a:t>
            </a:r>
            <a:r>
              <a:rPr lang="en-US" i="0" dirty="0"/>
              <a:t>. </a:t>
            </a:r>
            <a:endParaRPr lang="en-US" i="0" dirty="0" smtClean="0"/>
          </a:p>
          <a:p>
            <a:pPr indent="266700"/>
            <a:r>
              <a:rPr lang="en-US" i="0" dirty="0" smtClean="0"/>
              <a:t>2001-yil </a:t>
            </a:r>
            <a:r>
              <a:rPr lang="en-US" i="0" dirty="0" err="1"/>
              <a:t>bu</a:t>
            </a:r>
            <a:r>
              <a:rPr lang="en-US" i="0" dirty="0"/>
              <a:t> </a:t>
            </a:r>
            <a:r>
              <a:rPr lang="en-US" i="0" dirty="0" err="1" smtClean="0"/>
              <a:t>jamg‘arma</a:t>
            </a:r>
            <a:r>
              <a:rPr lang="en-US" i="0" dirty="0" smtClean="0"/>
              <a:t> “</a:t>
            </a:r>
            <a:r>
              <a:rPr lang="en-US" i="0" dirty="0" err="1" smtClean="0"/>
              <a:t>Kamolot</a:t>
            </a:r>
            <a:r>
              <a:rPr lang="en-US" i="0" dirty="0" smtClean="0"/>
              <a:t>” </a:t>
            </a:r>
            <a:r>
              <a:rPr lang="en-US" i="0" dirty="0" err="1"/>
              <a:t>yoshlar</a:t>
            </a:r>
            <a:r>
              <a:rPr lang="en-US" i="0" dirty="0"/>
              <a:t> </a:t>
            </a:r>
            <a:r>
              <a:rPr lang="en-US" i="0" dirty="0" err="1"/>
              <a:t>ijtimoiy</a:t>
            </a:r>
            <a:r>
              <a:rPr lang="en-US" i="0" dirty="0"/>
              <a:t> </a:t>
            </a:r>
            <a:r>
              <a:rPr lang="en-US" i="0" dirty="0" err="1"/>
              <a:t>harakatiga</a:t>
            </a:r>
            <a:r>
              <a:rPr lang="en-US" i="0" dirty="0"/>
              <a:t> </a:t>
            </a:r>
            <a:r>
              <a:rPr lang="en-US" i="0" dirty="0" err="1"/>
              <a:t>aylantirildi</a:t>
            </a:r>
            <a:r>
              <a:rPr lang="en-US" i="0" dirty="0"/>
              <a:t>. </a:t>
            </a:r>
            <a:endParaRPr lang="en-US" i="0" dirty="0" smtClean="0"/>
          </a:p>
          <a:p>
            <a:pPr indent="266700"/>
            <a:r>
              <a:rPr lang="en-US" i="0" dirty="0" smtClean="0"/>
              <a:t>2017-yil </a:t>
            </a:r>
            <a:r>
              <a:rPr lang="en-US" i="0" dirty="0" err="1" smtClean="0"/>
              <a:t>mazkur</a:t>
            </a:r>
            <a:r>
              <a:rPr lang="en-US" i="0" dirty="0" smtClean="0"/>
              <a:t> </a:t>
            </a:r>
            <a:r>
              <a:rPr lang="en-US" i="0" dirty="0" err="1" smtClean="0"/>
              <a:t>harakat</a:t>
            </a:r>
            <a:r>
              <a:rPr lang="en-US" i="0" dirty="0" smtClean="0"/>
              <a:t> </a:t>
            </a:r>
            <a:r>
              <a:rPr lang="en-US" i="0" dirty="0" err="1"/>
              <a:t>faoliyati</a:t>
            </a:r>
            <a:r>
              <a:rPr lang="en-US" i="0" dirty="0"/>
              <a:t> </a:t>
            </a:r>
            <a:r>
              <a:rPr lang="en-US" i="0" dirty="0" err="1"/>
              <a:t>tugatilib</a:t>
            </a:r>
            <a:r>
              <a:rPr lang="en-US" i="0" dirty="0"/>
              <a:t>, </a:t>
            </a:r>
            <a:r>
              <a:rPr lang="en-US" i="0" dirty="0" smtClean="0"/>
              <a:t>“</a:t>
            </a:r>
            <a:r>
              <a:rPr lang="en-US" i="0" dirty="0" err="1" smtClean="0"/>
              <a:t>O‘zbekiston</a:t>
            </a:r>
            <a:r>
              <a:rPr lang="en-US" i="0" dirty="0" smtClean="0"/>
              <a:t> </a:t>
            </a:r>
            <a:r>
              <a:rPr lang="en-US" i="0" dirty="0" err="1"/>
              <a:t>yoshlar</a:t>
            </a:r>
            <a:r>
              <a:rPr lang="en-US" i="0" dirty="0"/>
              <a:t> </a:t>
            </a:r>
            <a:r>
              <a:rPr lang="en-US" i="0" dirty="0" err="1" smtClean="0"/>
              <a:t>ittifoqi</a:t>
            </a:r>
            <a:r>
              <a:rPr lang="en-US" i="0" dirty="0" smtClean="0"/>
              <a:t>” </a:t>
            </a:r>
            <a:r>
              <a:rPr lang="en-US" i="0" dirty="0" err="1"/>
              <a:t>tashkil</a:t>
            </a:r>
            <a:r>
              <a:rPr lang="en-US" i="0" dirty="0"/>
              <a:t> </a:t>
            </a:r>
            <a:r>
              <a:rPr lang="en-US" i="0" dirty="0" err="1"/>
              <a:t>etildi</a:t>
            </a:r>
            <a:r>
              <a:rPr lang="en-US" i="0" dirty="0"/>
              <a:t>.</a:t>
            </a:r>
            <a:endParaRPr lang="ru-RU" dirty="0"/>
          </a:p>
        </p:txBody>
      </p:sp>
      <p:pic>
        <p:nvPicPr>
          <p:cNvPr id="1028" name="Picture 4" descr="O`zbekiston yoshlar ittifoq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804" y="1132585"/>
            <a:ext cx="3712376" cy="247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711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143" y="257606"/>
            <a:ext cx="8190111" cy="390292"/>
          </a:xfrm>
        </p:spPr>
        <p:txBody>
          <a:bodyPr/>
          <a:lstStyle/>
          <a:p>
            <a:r>
              <a:rPr lang="en-US" sz="2500" dirty="0" err="1"/>
              <a:t>Yoshlarning</a:t>
            </a:r>
            <a:r>
              <a:rPr lang="en-US" sz="2500" dirty="0"/>
              <a:t> </a:t>
            </a:r>
            <a:r>
              <a:rPr lang="en-US" sz="2500" dirty="0" err="1"/>
              <a:t>davlat</a:t>
            </a:r>
            <a:r>
              <a:rPr lang="en-US" sz="2500" dirty="0"/>
              <a:t> </a:t>
            </a:r>
            <a:r>
              <a:rPr lang="en-US" sz="2500" dirty="0" err="1"/>
              <a:t>tomonidan</a:t>
            </a:r>
            <a:r>
              <a:rPr lang="en-US" sz="2500" dirty="0"/>
              <a:t> </a:t>
            </a:r>
            <a:r>
              <a:rPr lang="en-US" sz="2500" dirty="0" err="1"/>
              <a:t>qo‘llab-quvvatlanishi</a:t>
            </a:r>
            <a:endParaRPr lang="ru-RU" sz="25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1077" y="956936"/>
            <a:ext cx="5493447" cy="3724096"/>
          </a:xfrm>
        </p:spPr>
        <p:txBody>
          <a:bodyPr/>
          <a:lstStyle/>
          <a:p>
            <a:pPr indent="361950" algn="just"/>
            <a:r>
              <a:rPr lang="en-US" i="0" dirty="0" err="1"/>
              <a:t>Millat</a:t>
            </a:r>
            <a:r>
              <a:rPr lang="en-US" i="0" dirty="0"/>
              <a:t> </a:t>
            </a:r>
            <a:r>
              <a:rPr lang="en-US" i="0" dirty="0" err="1" smtClean="0"/>
              <a:t>kelajagi</a:t>
            </a:r>
            <a:r>
              <a:rPr lang="en-US" i="0" dirty="0"/>
              <a:t> </a:t>
            </a:r>
            <a:r>
              <a:rPr lang="en-US" i="0" dirty="0" smtClean="0"/>
              <a:t>ham </a:t>
            </a:r>
            <a:r>
              <a:rPr lang="en-US" i="0" dirty="0" err="1"/>
              <a:t>ma’nan</a:t>
            </a:r>
            <a:r>
              <a:rPr lang="en-US" i="0" dirty="0"/>
              <a:t>, ham </a:t>
            </a:r>
            <a:r>
              <a:rPr lang="en-US" i="0" dirty="0" err="1"/>
              <a:t>jismonan</a:t>
            </a:r>
            <a:r>
              <a:rPr lang="en-US" i="0" dirty="0"/>
              <a:t> </a:t>
            </a:r>
            <a:r>
              <a:rPr lang="en-US" i="0" dirty="0" err="1"/>
              <a:t>baqquvat</a:t>
            </a:r>
            <a:r>
              <a:rPr lang="en-US" i="0" dirty="0"/>
              <a:t> </a:t>
            </a:r>
            <a:r>
              <a:rPr lang="en-US" i="0" dirty="0" err="1"/>
              <a:t>yoshlar</a:t>
            </a:r>
            <a:r>
              <a:rPr lang="en-US" i="0" dirty="0"/>
              <a:t> </a:t>
            </a:r>
            <a:r>
              <a:rPr lang="en-US" i="0" dirty="0" err="1"/>
              <a:t>qo‘lida</a:t>
            </a:r>
            <a:r>
              <a:rPr lang="en-US" i="0" dirty="0"/>
              <a:t>. </a:t>
            </a:r>
            <a:r>
              <a:rPr lang="en-US" i="0" dirty="0" err="1"/>
              <a:t>O‘zbekiston</a:t>
            </a:r>
            <a:r>
              <a:rPr lang="en-US" i="0" dirty="0"/>
              <a:t> </a:t>
            </a:r>
            <a:r>
              <a:rPr lang="en-US" i="0" dirty="0" err="1" smtClean="0"/>
              <a:t>aholisining</a:t>
            </a:r>
            <a:r>
              <a:rPr lang="en-US" i="0" dirty="0"/>
              <a:t> </a:t>
            </a:r>
            <a:r>
              <a:rPr lang="en-US" i="0" dirty="0" smtClean="0"/>
              <a:t>60 </a:t>
            </a:r>
            <a:r>
              <a:rPr lang="en-US" i="0" dirty="0" err="1"/>
              <a:t>foizdan</a:t>
            </a:r>
            <a:r>
              <a:rPr lang="en-US" i="0" dirty="0"/>
              <a:t> </a:t>
            </a:r>
            <a:r>
              <a:rPr lang="en-US" i="0" dirty="0" err="1"/>
              <a:t>ortig‘ini</a:t>
            </a:r>
            <a:r>
              <a:rPr lang="en-US" i="0" dirty="0"/>
              <a:t> 30 </a:t>
            </a:r>
            <a:r>
              <a:rPr lang="en-US" i="0" dirty="0" err="1"/>
              <a:t>yoshgacha</a:t>
            </a:r>
            <a:r>
              <a:rPr lang="en-US" i="0" dirty="0"/>
              <a:t> </a:t>
            </a:r>
            <a:r>
              <a:rPr lang="en-US" i="0" dirty="0" err="1"/>
              <a:t>bo‘lgan</a:t>
            </a:r>
            <a:r>
              <a:rPr lang="en-US" i="0" dirty="0"/>
              <a:t> </a:t>
            </a:r>
            <a:r>
              <a:rPr lang="en-US" i="0" dirty="0" err="1"/>
              <a:t>yoshlar</a:t>
            </a:r>
            <a:r>
              <a:rPr lang="en-US" i="0" dirty="0"/>
              <a:t> </a:t>
            </a:r>
            <a:r>
              <a:rPr lang="en-US" i="0" dirty="0" err="1"/>
              <a:t>tashkil</a:t>
            </a:r>
            <a:r>
              <a:rPr lang="en-US" i="0" dirty="0"/>
              <a:t> </a:t>
            </a:r>
            <a:r>
              <a:rPr lang="en-US" i="0" dirty="0" err="1"/>
              <a:t>etadi</a:t>
            </a:r>
            <a:r>
              <a:rPr lang="en-US" i="0" dirty="0"/>
              <a:t>.</a:t>
            </a:r>
          </a:p>
          <a:p>
            <a:pPr indent="361950" algn="just"/>
            <a:r>
              <a:rPr lang="en-US" i="0" dirty="0" err="1"/>
              <a:t>Respublikamiz</a:t>
            </a:r>
            <a:r>
              <a:rPr lang="en-US" i="0" dirty="0"/>
              <a:t> </a:t>
            </a:r>
            <a:r>
              <a:rPr lang="en-US" i="0" dirty="0" err="1"/>
              <a:t>mustaqillikka</a:t>
            </a:r>
            <a:r>
              <a:rPr lang="en-US" i="0" dirty="0"/>
              <a:t> </a:t>
            </a:r>
            <a:r>
              <a:rPr lang="en-US" i="0" dirty="0" err="1"/>
              <a:t>erishgan</a:t>
            </a:r>
            <a:r>
              <a:rPr lang="en-US" i="0" dirty="0"/>
              <a:t> </a:t>
            </a:r>
            <a:r>
              <a:rPr lang="en-US" i="0" dirty="0" err="1"/>
              <a:t>dastlabki</a:t>
            </a:r>
            <a:r>
              <a:rPr lang="en-US" i="0" dirty="0"/>
              <a:t> </a:t>
            </a:r>
            <a:r>
              <a:rPr lang="en-US" i="0" dirty="0" err="1"/>
              <a:t>davrdanoq</a:t>
            </a:r>
            <a:r>
              <a:rPr lang="en-US" i="0" dirty="0"/>
              <a:t> </a:t>
            </a:r>
            <a:r>
              <a:rPr lang="en-US" i="0" dirty="0" err="1"/>
              <a:t>yosh</a:t>
            </a:r>
            <a:r>
              <a:rPr lang="en-US" i="0" dirty="0"/>
              <a:t> </a:t>
            </a:r>
            <a:r>
              <a:rPr lang="en-US" i="0" dirty="0" err="1" smtClean="0"/>
              <a:t>avlod</a:t>
            </a:r>
            <a:r>
              <a:rPr lang="en-US" i="0" dirty="0"/>
              <a:t> </a:t>
            </a:r>
            <a:r>
              <a:rPr lang="en-US" i="0" dirty="0" err="1" smtClean="0"/>
              <a:t>ta’lim-tarbiyasi</a:t>
            </a:r>
            <a:r>
              <a:rPr lang="en-US" i="0" dirty="0" smtClean="0"/>
              <a:t>, </a:t>
            </a:r>
            <a:r>
              <a:rPr lang="en-US" i="0" dirty="0" err="1" smtClean="0"/>
              <a:t>salomatligiga</a:t>
            </a:r>
            <a:r>
              <a:rPr lang="en-US" i="0" dirty="0" smtClean="0"/>
              <a:t> </a:t>
            </a:r>
            <a:r>
              <a:rPr lang="en-US" i="0" dirty="0" err="1"/>
              <a:t>katta</a:t>
            </a:r>
            <a:r>
              <a:rPr lang="en-US" i="0" dirty="0"/>
              <a:t> </a:t>
            </a:r>
            <a:r>
              <a:rPr lang="en-US" i="0" dirty="0" err="1"/>
              <a:t>e’tibor</a:t>
            </a:r>
            <a:r>
              <a:rPr lang="en-US" i="0" dirty="0"/>
              <a:t> </a:t>
            </a:r>
            <a:r>
              <a:rPr lang="en-US" i="0" dirty="0" err="1"/>
              <a:t>berib</a:t>
            </a:r>
            <a:r>
              <a:rPr lang="en-US" i="0" dirty="0"/>
              <a:t> </a:t>
            </a:r>
            <a:r>
              <a:rPr lang="en-US" i="0" dirty="0" err="1"/>
              <a:t>kelinmoqda</a:t>
            </a:r>
            <a:r>
              <a:rPr lang="en-US" i="0" dirty="0"/>
              <a:t>. </a:t>
            </a:r>
            <a:endParaRPr lang="en-US" i="0" dirty="0" smtClean="0"/>
          </a:p>
          <a:p>
            <a:pPr indent="361950" algn="just"/>
            <a:r>
              <a:rPr lang="en-US" i="0" dirty="0" smtClean="0"/>
              <a:t>Bu </a:t>
            </a:r>
            <a:r>
              <a:rPr lang="en-US" i="0" dirty="0" err="1"/>
              <a:t>dolzarb</a:t>
            </a:r>
            <a:r>
              <a:rPr lang="en-US" i="0" dirty="0"/>
              <a:t> </a:t>
            </a:r>
            <a:r>
              <a:rPr lang="en-US" i="0" dirty="0" smtClean="0"/>
              <a:t>masala </a:t>
            </a:r>
            <a:r>
              <a:rPr lang="en-US" i="0" dirty="0" err="1" smtClean="0"/>
              <a:t>davlat</a:t>
            </a:r>
            <a:r>
              <a:rPr lang="en-US" i="0" dirty="0" smtClean="0"/>
              <a:t> </a:t>
            </a:r>
            <a:r>
              <a:rPr lang="en-US" i="0" dirty="0" err="1"/>
              <a:t>siyosatining</a:t>
            </a:r>
            <a:r>
              <a:rPr lang="en-US" i="0" dirty="0"/>
              <a:t> </a:t>
            </a:r>
            <a:r>
              <a:rPr lang="en-US" i="0" dirty="0" err="1"/>
              <a:t>eng</a:t>
            </a:r>
            <a:r>
              <a:rPr lang="en-US" i="0" dirty="0"/>
              <a:t> </a:t>
            </a:r>
            <a:r>
              <a:rPr lang="en-US" i="0" dirty="0" err="1"/>
              <a:t>muhim</a:t>
            </a:r>
            <a:r>
              <a:rPr lang="en-US" i="0" dirty="0"/>
              <a:t> </a:t>
            </a:r>
            <a:r>
              <a:rPr lang="en-US" i="0" dirty="0" err="1"/>
              <a:t>ustuvor</a:t>
            </a:r>
            <a:r>
              <a:rPr lang="en-US" i="0" dirty="0"/>
              <a:t> </a:t>
            </a:r>
            <a:r>
              <a:rPr lang="en-US" i="0" dirty="0" err="1"/>
              <a:t>vazifalaridan</a:t>
            </a:r>
            <a:r>
              <a:rPr lang="en-US" i="0" dirty="0"/>
              <a:t> </a:t>
            </a:r>
            <a:r>
              <a:rPr lang="en-US" i="0" dirty="0" err="1"/>
              <a:t>biri</a:t>
            </a:r>
            <a:r>
              <a:rPr lang="en-US" i="0" dirty="0"/>
              <a:t> </a:t>
            </a:r>
            <a:r>
              <a:rPr lang="en-US" i="0" dirty="0" err="1"/>
              <a:t>hisoblanadi</a:t>
            </a:r>
            <a:r>
              <a:rPr lang="en-US" i="0" dirty="0"/>
              <a:t>.</a:t>
            </a:r>
            <a:endParaRPr lang="ru-RU" dirty="0"/>
          </a:p>
        </p:txBody>
      </p:sp>
      <p:pic>
        <p:nvPicPr>
          <p:cNvPr id="2050" name="Picture 2" descr="TARAQQIYOT STRATEGIYASI MARKAZI ⇒ O'ZBEKISTON – YOSHLAR MAMLAKAT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5242" y="880737"/>
            <a:ext cx="15565715" cy="1115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Yoshlar ittifoqida aʼzolik boʻlmaydi, tashkilot barcha Oʻzbekiston yoshlari  uchun xizmat qiladi - Xalq so'z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953897"/>
            <a:ext cx="3128287" cy="248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725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1552" y="928364"/>
            <a:ext cx="8693848" cy="3077766"/>
          </a:xfrm>
        </p:spPr>
        <p:txBody>
          <a:bodyPr/>
          <a:lstStyle/>
          <a:p>
            <a:pPr indent="361950" algn="just"/>
            <a:r>
              <a:rPr lang="en-US" sz="2000" i="0" dirty="0" err="1"/>
              <a:t>O‘zbekiston</a:t>
            </a:r>
            <a:r>
              <a:rPr lang="en-US" sz="2000" i="0" dirty="0"/>
              <a:t> </a:t>
            </a:r>
            <a:r>
              <a:rPr lang="en-US" sz="2000" i="0" dirty="0" err="1"/>
              <a:t>Respublikasi</a:t>
            </a:r>
            <a:r>
              <a:rPr lang="en-US" sz="2000" i="0" dirty="0"/>
              <a:t> </a:t>
            </a:r>
            <a:r>
              <a:rPr lang="en-US" sz="2000" i="0" dirty="0" err="1"/>
              <a:t>Prezidentining</a:t>
            </a:r>
            <a:r>
              <a:rPr lang="en-US" sz="2000" i="0" dirty="0"/>
              <a:t> 2014-yildagi “</a:t>
            </a:r>
            <a:r>
              <a:rPr lang="en-US" sz="2000" i="0" dirty="0" err="1" smtClean="0"/>
              <a:t>O‘zbekiston</a:t>
            </a:r>
            <a:r>
              <a:rPr lang="en-US" sz="2000" i="0" dirty="0" smtClean="0"/>
              <a:t> </a:t>
            </a:r>
            <a:r>
              <a:rPr lang="en-US" sz="2000" i="0" dirty="0" err="1" smtClean="0"/>
              <a:t>Respublikasida</a:t>
            </a:r>
            <a:r>
              <a:rPr lang="en-US" sz="2000" i="0" dirty="0" smtClean="0"/>
              <a:t> </a:t>
            </a:r>
            <a:r>
              <a:rPr lang="en-US" sz="2000" i="0" dirty="0" err="1"/>
              <a:t>yoshlarga</a:t>
            </a:r>
            <a:r>
              <a:rPr lang="en-US" sz="2000" i="0" dirty="0"/>
              <a:t> </a:t>
            </a:r>
            <a:r>
              <a:rPr lang="en-US" sz="2000" i="0" dirty="0" err="1"/>
              <a:t>oid</a:t>
            </a:r>
            <a:r>
              <a:rPr lang="en-US" sz="2000" i="0" dirty="0"/>
              <a:t> </a:t>
            </a:r>
            <a:r>
              <a:rPr lang="en-US" sz="2000" i="0" dirty="0" err="1"/>
              <a:t>davlat</a:t>
            </a:r>
            <a:r>
              <a:rPr lang="en-US" sz="2000" i="0" dirty="0"/>
              <a:t> </a:t>
            </a:r>
            <a:r>
              <a:rPr lang="en-US" sz="2000" i="0" dirty="0" err="1"/>
              <a:t>siyosatini</a:t>
            </a:r>
            <a:r>
              <a:rPr lang="en-US" sz="2000" i="0" dirty="0"/>
              <a:t> </a:t>
            </a:r>
            <a:r>
              <a:rPr lang="en-US" sz="2000" i="0" dirty="0" err="1"/>
              <a:t>amalga</a:t>
            </a:r>
            <a:r>
              <a:rPr lang="en-US" sz="2000" i="0" dirty="0"/>
              <a:t> </a:t>
            </a:r>
            <a:r>
              <a:rPr lang="en-US" sz="2000" i="0" dirty="0" err="1"/>
              <a:t>oshirishga</a:t>
            </a:r>
            <a:r>
              <a:rPr lang="en-US" sz="2000" i="0" dirty="0"/>
              <a:t> </a:t>
            </a:r>
            <a:r>
              <a:rPr lang="en-US" sz="2000" i="0" dirty="0" err="1" smtClean="0"/>
              <a:t>qaratilgan</a:t>
            </a:r>
            <a:r>
              <a:rPr lang="en-US" sz="2000" i="0" dirty="0" smtClean="0"/>
              <a:t> </a:t>
            </a:r>
            <a:r>
              <a:rPr lang="en-US" sz="2000" i="0" dirty="0" err="1" smtClean="0"/>
              <a:t>qo‘shimcha</a:t>
            </a:r>
            <a:r>
              <a:rPr lang="en-US" sz="2000" i="0" dirty="0" smtClean="0"/>
              <a:t> </a:t>
            </a:r>
            <a:r>
              <a:rPr lang="en-US" sz="2000" i="0" dirty="0" err="1"/>
              <a:t>chora-tadbirlar</a:t>
            </a:r>
            <a:r>
              <a:rPr lang="en-US" sz="2000" i="0" dirty="0"/>
              <a:t> </a:t>
            </a:r>
            <a:r>
              <a:rPr lang="en-US" sz="2000" i="0" dirty="0" err="1"/>
              <a:t>to‘g‘risida”gi</a:t>
            </a:r>
            <a:r>
              <a:rPr lang="en-US" sz="2000" i="0" dirty="0"/>
              <a:t> </a:t>
            </a:r>
            <a:r>
              <a:rPr lang="en-US" sz="2000" i="0" dirty="0" err="1"/>
              <a:t>qarorining</a:t>
            </a:r>
            <a:r>
              <a:rPr lang="en-US" sz="2000" i="0" dirty="0"/>
              <a:t> </a:t>
            </a:r>
            <a:r>
              <a:rPr lang="en-US" sz="2000" i="0" dirty="0" err="1"/>
              <a:t>qabul</a:t>
            </a:r>
            <a:r>
              <a:rPr lang="en-US" sz="2000" i="0" dirty="0"/>
              <a:t> </a:t>
            </a:r>
            <a:r>
              <a:rPr lang="en-US" sz="2000" i="0" dirty="0" err="1" smtClean="0"/>
              <a:t>qilinishi</a:t>
            </a:r>
            <a:r>
              <a:rPr lang="en-US" sz="2000" i="0" dirty="0"/>
              <a:t> </a:t>
            </a:r>
            <a:r>
              <a:rPr lang="en-US" sz="2000" i="0" dirty="0" err="1" smtClean="0"/>
              <a:t>mamlakatimizda</a:t>
            </a:r>
            <a:r>
              <a:rPr lang="en-US" sz="2000" i="0" dirty="0" smtClean="0"/>
              <a:t> </a:t>
            </a:r>
            <a:r>
              <a:rPr lang="en-US" sz="2000" i="0" dirty="0" err="1" smtClean="0"/>
              <a:t>yuksak</a:t>
            </a:r>
            <a:r>
              <a:rPr lang="en-US" sz="2000" i="0" dirty="0" smtClean="0"/>
              <a:t> </a:t>
            </a:r>
            <a:r>
              <a:rPr lang="en-US" sz="2000" i="0" dirty="0" err="1"/>
              <a:t>ma’naviyatli</a:t>
            </a:r>
            <a:r>
              <a:rPr lang="en-US" sz="2000" i="0" dirty="0"/>
              <a:t>, </a:t>
            </a:r>
            <a:r>
              <a:rPr lang="en-US" sz="2000" i="0" dirty="0" err="1"/>
              <a:t>mustaqil</a:t>
            </a:r>
            <a:r>
              <a:rPr lang="en-US" sz="2000" i="0" dirty="0"/>
              <a:t> </a:t>
            </a:r>
            <a:r>
              <a:rPr lang="en-US" sz="2000" i="0" dirty="0" err="1"/>
              <a:t>va</a:t>
            </a:r>
            <a:r>
              <a:rPr lang="en-US" sz="2000" i="0" dirty="0"/>
              <a:t> </a:t>
            </a:r>
            <a:r>
              <a:rPr lang="en-US" sz="2000" i="0" dirty="0" err="1"/>
              <a:t>erkin</a:t>
            </a:r>
            <a:r>
              <a:rPr lang="en-US" sz="2000" i="0" dirty="0"/>
              <a:t> </a:t>
            </a:r>
            <a:r>
              <a:rPr lang="en-US" sz="2000" i="0" dirty="0" err="1" smtClean="0"/>
              <a:t>fikrlaydigan</a:t>
            </a:r>
            <a:r>
              <a:rPr lang="en-US" sz="2000" i="0" dirty="0"/>
              <a:t>, </a:t>
            </a:r>
            <a:r>
              <a:rPr lang="en-US" sz="2000" i="0" dirty="0" err="1" smtClean="0"/>
              <a:t>zamonaviy</a:t>
            </a:r>
            <a:r>
              <a:rPr lang="en-US" sz="2000" i="0" dirty="0" smtClean="0"/>
              <a:t> </a:t>
            </a:r>
            <a:r>
              <a:rPr lang="en-US" sz="2000" i="0" dirty="0" err="1" smtClean="0"/>
              <a:t>ilm</a:t>
            </a:r>
            <a:r>
              <a:rPr lang="en-US" sz="2000" i="0" dirty="0" smtClean="0"/>
              <a:t>-fan </a:t>
            </a:r>
            <a:r>
              <a:rPr lang="en-US" sz="2000" i="0" dirty="0" err="1"/>
              <a:t>yutuqlarini</a:t>
            </a:r>
            <a:r>
              <a:rPr lang="en-US" sz="2000" i="0" dirty="0"/>
              <a:t> </a:t>
            </a:r>
            <a:r>
              <a:rPr lang="en-US" sz="2000" i="0" dirty="0" err="1"/>
              <a:t>puxta</a:t>
            </a:r>
            <a:r>
              <a:rPr lang="en-US" sz="2000" i="0" dirty="0"/>
              <a:t> </a:t>
            </a:r>
            <a:r>
              <a:rPr lang="en-US" sz="2000" i="0" dirty="0" err="1"/>
              <a:t>o‘zlashtirgan</a:t>
            </a:r>
            <a:r>
              <a:rPr lang="en-US" sz="2000" i="0" dirty="0"/>
              <a:t> </a:t>
            </a:r>
            <a:r>
              <a:rPr lang="en-US" sz="2000" i="0" dirty="0" err="1"/>
              <a:t>har</a:t>
            </a:r>
            <a:r>
              <a:rPr lang="en-US" sz="2000" i="0" dirty="0"/>
              <a:t> </a:t>
            </a:r>
            <a:r>
              <a:rPr lang="en-US" sz="2000" i="0" dirty="0" err="1"/>
              <a:t>tomonlama</a:t>
            </a:r>
            <a:r>
              <a:rPr lang="en-US" sz="2000" i="0" dirty="0"/>
              <a:t> </a:t>
            </a:r>
            <a:r>
              <a:rPr lang="en-US" sz="2000" i="0" dirty="0" err="1"/>
              <a:t>sog‘lom</a:t>
            </a:r>
            <a:r>
              <a:rPr lang="en-US" sz="2000" i="0" dirty="0"/>
              <a:t> </a:t>
            </a:r>
            <a:r>
              <a:rPr lang="en-US" sz="2000" i="0" dirty="0" err="1"/>
              <a:t>va</a:t>
            </a:r>
            <a:r>
              <a:rPr lang="en-US" sz="2000" i="0" dirty="0"/>
              <a:t> </a:t>
            </a:r>
            <a:r>
              <a:rPr lang="en-US" sz="2000" i="0" dirty="0" err="1" smtClean="0"/>
              <a:t>barkamol</a:t>
            </a:r>
            <a:r>
              <a:rPr lang="en-US" sz="2000" i="0" dirty="0" smtClean="0"/>
              <a:t> </a:t>
            </a:r>
            <a:r>
              <a:rPr lang="en-US" sz="2000" i="0" dirty="0" err="1" smtClean="0"/>
              <a:t>avlodni</a:t>
            </a:r>
            <a:r>
              <a:rPr lang="en-US" sz="2000" i="0" dirty="0" smtClean="0"/>
              <a:t> </a:t>
            </a:r>
            <a:r>
              <a:rPr lang="en-US" sz="2000" i="0" dirty="0" err="1"/>
              <a:t>voyaga</a:t>
            </a:r>
            <a:r>
              <a:rPr lang="en-US" sz="2000" i="0" dirty="0"/>
              <a:t> </a:t>
            </a:r>
            <a:r>
              <a:rPr lang="en-US" sz="2000" i="0" dirty="0" err="1"/>
              <a:t>yetkazish</a:t>
            </a:r>
            <a:r>
              <a:rPr lang="en-US" sz="2000" i="0" dirty="0"/>
              <a:t> </a:t>
            </a:r>
            <a:r>
              <a:rPr lang="en-US" sz="2000" i="0" dirty="0" err="1"/>
              <a:t>borasidagi</a:t>
            </a:r>
            <a:r>
              <a:rPr lang="en-US" sz="2000" i="0" dirty="0"/>
              <a:t> </a:t>
            </a:r>
            <a:r>
              <a:rPr lang="en-US" sz="2000" i="0" dirty="0" err="1"/>
              <a:t>ishlarning</a:t>
            </a:r>
            <a:r>
              <a:rPr lang="en-US" sz="2000" i="0" dirty="0"/>
              <a:t> </a:t>
            </a:r>
            <a:r>
              <a:rPr lang="en-US" sz="2000" i="0" dirty="0" err="1"/>
              <a:t>mantiqiy</a:t>
            </a:r>
            <a:r>
              <a:rPr lang="en-US" sz="2000" i="0" dirty="0"/>
              <a:t> </a:t>
            </a:r>
            <a:r>
              <a:rPr lang="en-US" sz="2000" i="0" dirty="0" err="1"/>
              <a:t>davomi</a:t>
            </a:r>
            <a:r>
              <a:rPr lang="en-US" sz="2000" i="0" dirty="0"/>
              <a:t> </a:t>
            </a:r>
            <a:r>
              <a:rPr lang="en-US" sz="2000" i="0" dirty="0" err="1"/>
              <a:t>bo‘ldi</a:t>
            </a:r>
            <a:r>
              <a:rPr lang="en-US" sz="2000" i="0" dirty="0"/>
              <a:t>.</a:t>
            </a:r>
          </a:p>
          <a:p>
            <a:pPr indent="361950" algn="just"/>
            <a:r>
              <a:rPr lang="en-US" sz="2000" i="0" dirty="0" err="1"/>
              <a:t>Ushbu</a:t>
            </a:r>
            <a:r>
              <a:rPr lang="en-US" sz="2000" i="0" dirty="0"/>
              <a:t> </a:t>
            </a:r>
            <a:r>
              <a:rPr lang="en-US" sz="2000" i="0" dirty="0" err="1"/>
              <a:t>qaror</a:t>
            </a:r>
            <a:r>
              <a:rPr lang="en-US" sz="2000" i="0" dirty="0"/>
              <a:t> </a:t>
            </a:r>
            <a:r>
              <a:rPr lang="en-US" sz="2000" i="0" dirty="0" err="1"/>
              <a:t>ilm-fanni</a:t>
            </a:r>
            <a:r>
              <a:rPr lang="en-US" sz="2000" i="0" dirty="0"/>
              <a:t> </a:t>
            </a:r>
            <a:r>
              <a:rPr lang="en-US" sz="2000" i="0" dirty="0" err="1"/>
              <a:t>yanada</a:t>
            </a:r>
            <a:r>
              <a:rPr lang="en-US" sz="2000" i="0" dirty="0"/>
              <a:t> </a:t>
            </a:r>
            <a:r>
              <a:rPr lang="en-US" sz="2000" i="0" dirty="0" err="1"/>
              <a:t>rivojlantirish</a:t>
            </a:r>
            <a:r>
              <a:rPr lang="en-US" sz="2000" i="0" dirty="0"/>
              <a:t>, </a:t>
            </a:r>
            <a:r>
              <a:rPr lang="en-US" sz="2000" i="0" dirty="0" err="1"/>
              <a:t>iqtidorli</a:t>
            </a:r>
            <a:r>
              <a:rPr lang="en-US" sz="2000" i="0" dirty="0"/>
              <a:t> </a:t>
            </a:r>
            <a:r>
              <a:rPr lang="en-US" sz="2000" i="0" dirty="0" err="1"/>
              <a:t>va</a:t>
            </a:r>
            <a:r>
              <a:rPr lang="en-US" sz="2000" i="0" dirty="0"/>
              <a:t> </a:t>
            </a:r>
            <a:r>
              <a:rPr lang="en-US" sz="2000" i="0" dirty="0" err="1"/>
              <a:t>qobiliyatli</a:t>
            </a:r>
            <a:r>
              <a:rPr lang="en-US" sz="2000" i="0" dirty="0"/>
              <a:t> </a:t>
            </a:r>
            <a:r>
              <a:rPr lang="en-US" sz="2000" i="0" dirty="0" err="1" smtClean="0"/>
              <a:t>yoshlarni</a:t>
            </a:r>
            <a:r>
              <a:rPr lang="en-US" sz="2000" i="0" dirty="0" smtClean="0"/>
              <a:t>, </a:t>
            </a:r>
            <a:r>
              <a:rPr lang="en-US" sz="2000" i="0" dirty="0" err="1" smtClean="0"/>
              <a:t>jumladan</a:t>
            </a:r>
            <a:r>
              <a:rPr lang="en-US" sz="2000" i="0" dirty="0"/>
              <a:t>, </a:t>
            </a:r>
            <a:r>
              <a:rPr lang="en-US" sz="2000" i="0" dirty="0" err="1"/>
              <a:t>qizlarning</a:t>
            </a:r>
            <a:r>
              <a:rPr lang="en-US" sz="2000" i="0" dirty="0"/>
              <a:t> </a:t>
            </a:r>
            <a:r>
              <a:rPr lang="en-US" sz="2000" i="0" dirty="0" err="1"/>
              <a:t>intellektual</a:t>
            </a:r>
            <a:r>
              <a:rPr lang="en-US" sz="2000" i="0" dirty="0"/>
              <a:t> </a:t>
            </a:r>
            <a:r>
              <a:rPr lang="en-US" sz="2000" i="0" dirty="0" err="1"/>
              <a:t>salohiyatini</a:t>
            </a:r>
            <a:r>
              <a:rPr lang="en-US" sz="2000" i="0" dirty="0"/>
              <a:t> </a:t>
            </a:r>
            <a:r>
              <a:rPr lang="en-US" sz="2000" i="0" dirty="0" err="1"/>
              <a:t>ro‘yobga</a:t>
            </a:r>
            <a:r>
              <a:rPr lang="en-US" sz="2000" i="0" dirty="0"/>
              <a:t> </a:t>
            </a:r>
            <a:r>
              <a:rPr lang="en-US" sz="2000" i="0" dirty="0" err="1"/>
              <a:t>chiqarish</a:t>
            </a:r>
            <a:r>
              <a:rPr lang="en-US" sz="2000" i="0" dirty="0"/>
              <a:t> </a:t>
            </a:r>
            <a:r>
              <a:rPr lang="en-US" sz="2000" i="0" dirty="0" err="1" smtClean="0"/>
              <a:t>uchun</a:t>
            </a:r>
            <a:r>
              <a:rPr lang="en-US" sz="2000" i="0" dirty="0" smtClean="0"/>
              <a:t> </a:t>
            </a:r>
            <a:r>
              <a:rPr lang="en-US" sz="2000" i="0" dirty="0" err="1" smtClean="0"/>
              <a:t>yanada</a:t>
            </a:r>
            <a:r>
              <a:rPr lang="en-US" sz="2000" i="0" dirty="0" smtClean="0"/>
              <a:t> </a:t>
            </a:r>
            <a:r>
              <a:rPr lang="en-US" sz="2000" i="0" dirty="0" err="1"/>
              <a:t>keng</a:t>
            </a:r>
            <a:r>
              <a:rPr lang="en-US" sz="2000" i="0" dirty="0"/>
              <a:t> </a:t>
            </a:r>
            <a:r>
              <a:rPr lang="en-US" sz="2000" i="0" dirty="0" err="1"/>
              <a:t>sharoitlar</a:t>
            </a:r>
            <a:r>
              <a:rPr lang="en-US" sz="2000" i="0" dirty="0"/>
              <a:t> </a:t>
            </a:r>
            <a:r>
              <a:rPr lang="en-US" sz="2000" i="0" dirty="0" err="1"/>
              <a:t>yaratishga</a:t>
            </a:r>
            <a:r>
              <a:rPr lang="en-US" sz="2000" i="0" dirty="0"/>
              <a:t> </a:t>
            </a:r>
            <a:r>
              <a:rPr lang="en-US" sz="2000" i="0" dirty="0" err="1"/>
              <a:t>qaratilgan</a:t>
            </a:r>
            <a:r>
              <a:rPr lang="en-US" sz="2000" i="0" dirty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27814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1550" y="918836"/>
            <a:ext cx="8693850" cy="3385542"/>
          </a:xfrm>
        </p:spPr>
        <p:txBody>
          <a:bodyPr/>
          <a:lstStyle/>
          <a:p>
            <a:pPr indent="361950" algn="just"/>
            <a:r>
              <a:rPr lang="en-US" i="0" dirty="0" err="1"/>
              <a:t>O‘zbekiston</a:t>
            </a:r>
            <a:r>
              <a:rPr lang="en-US" i="0" dirty="0"/>
              <a:t> </a:t>
            </a:r>
            <a:r>
              <a:rPr lang="en-US" i="0" dirty="0" err="1"/>
              <a:t>Respublikasi</a:t>
            </a:r>
            <a:r>
              <a:rPr lang="en-US" i="0" dirty="0"/>
              <a:t> </a:t>
            </a:r>
            <a:r>
              <a:rPr lang="en-US" i="0" dirty="0" err="1"/>
              <a:t>Prezidentining</a:t>
            </a:r>
            <a:r>
              <a:rPr lang="en-US" i="0" dirty="0"/>
              <a:t> 2014-yildagi </a:t>
            </a:r>
            <a:r>
              <a:rPr lang="en-US" i="0" dirty="0" smtClean="0"/>
              <a:t>“</a:t>
            </a:r>
            <a:r>
              <a:rPr lang="en-US" i="0" dirty="0" err="1" smtClean="0"/>
              <a:t>O‘zbekiston</a:t>
            </a:r>
            <a:r>
              <a:rPr lang="en-US" i="0" dirty="0" smtClean="0"/>
              <a:t> </a:t>
            </a:r>
            <a:r>
              <a:rPr lang="en-US" i="0" dirty="0" err="1" smtClean="0"/>
              <a:t>Respublikasida</a:t>
            </a:r>
            <a:r>
              <a:rPr lang="en-US" i="0" dirty="0" smtClean="0"/>
              <a:t> </a:t>
            </a:r>
            <a:r>
              <a:rPr lang="en-US" i="0" dirty="0" err="1"/>
              <a:t>yoshlarga</a:t>
            </a:r>
            <a:r>
              <a:rPr lang="en-US" i="0" dirty="0"/>
              <a:t> </a:t>
            </a:r>
            <a:r>
              <a:rPr lang="en-US" i="0" dirty="0" err="1"/>
              <a:t>oid</a:t>
            </a:r>
            <a:r>
              <a:rPr lang="en-US" i="0" dirty="0"/>
              <a:t> </a:t>
            </a:r>
            <a:r>
              <a:rPr lang="en-US" i="0" dirty="0" err="1"/>
              <a:t>davlat</a:t>
            </a:r>
            <a:r>
              <a:rPr lang="en-US" i="0" dirty="0"/>
              <a:t> </a:t>
            </a:r>
            <a:r>
              <a:rPr lang="en-US" i="0" dirty="0" err="1"/>
              <a:t>siyosatini</a:t>
            </a:r>
            <a:r>
              <a:rPr lang="en-US" i="0" dirty="0"/>
              <a:t> </a:t>
            </a:r>
            <a:r>
              <a:rPr lang="en-US" i="0" dirty="0" err="1"/>
              <a:t>amalga</a:t>
            </a:r>
            <a:r>
              <a:rPr lang="en-US" i="0" dirty="0"/>
              <a:t> </a:t>
            </a:r>
            <a:r>
              <a:rPr lang="en-US" i="0" dirty="0" err="1"/>
              <a:t>oshirishga</a:t>
            </a:r>
            <a:r>
              <a:rPr lang="en-US" i="0" dirty="0"/>
              <a:t> </a:t>
            </a:r>
            <a:r>
              <a:rPr lang="en-US" i="0" dirty="0" err="1" smtClean="0"/>
              <a:t>qaratilgan</a:t>
            </a:r>
            <a:r>
              <a:rPr lang="en-US" i="0" dirty="0"/>
              <a:t> </a:t>
            </a:r>
            <a:r>
              <a:rPr lang="en-US" i="0" dirty="0" err="1" smtClean="0"/>
              <a:t>qo‘shimcha</a:t>
            </a:r>
            <a:r>
              <a:rPr lang="en-US" i="0" dirty="0" smtClean="0"/>
              <a:t> </a:t>
            </a:r>
            <a:r>
              <a:rPr lang="en-US" i="0" dirty="0" err="1"/>
              <a:t>chora-tadbirlar</a:t>
            </a:r>
            <a:r>
              <a:rPr lang="en-US" i="0" dirty="0"/>
              <a:t> </a:t>
            </a:r>
            <a:r>
              <a:rPr lang="en-US" i="0" dirty="0" err="1" smtClean="0"/>
              <a:t>to‘g‘risida”gi</a:t>
            </a:r>
            <a:r>
              <a:rPr lang="en-US" i="0" dirty="0" smtClean="0"/>
              <a:t> </a:t>
            </a:r>
            <a:r>
              <a:rPr lang="en-US" i="0" dirty="0" err="1"/>
              <a:t>qarorining</a:t>
            </a:r>
            <a:r>
              <a:rPr lang="en-US" i="0" dirty="0"/>
              <a:t> </a:t>
            </a:r>
            <a:r>
              <a:rPr lang="en-US" i="0" dirty="0" err="1"/>
              <a:t>qabul</a:t>
            </a:r>
            <a:r>
              <a:rPr lang="en-US" i="0" dirty="0"/>
              <a:t> </a:t>
            </a:r>
            <a:r>
              <a:rPr lang="en-US" i="0" dirty="0" err="1"/>
              <a:t>qilinishi</a:t>
            </a:r>
            <a:r>
              <a:rPr lang="en-US" i="0" dirty="0"/>
              <a:t> </a:t>
            </a:r>
            <a:r>
              <a:rPr lang="en-US" i="0" dirty="0" err="1" smtClean="0"/>
              <a:t>mamlakatimizda</a:t>
            </a:r>
            <a:r>
              <a:rPr lang="en-US" i="0" dirty="0" smtClean="0"/>
              <a:t> </a:t>
            </a:r>
            <a:r>
              <a:rPr lang="en-US" i="0" dirty="0" err="1" smtClean="0"/>
              <a:t>yuksak</a:t>
            </a:r>
            <a:r>
              <a:rPr lang="en-US" i="0" dirty="0" smtClean="0"/>
              <a:t> </a:t>
            </a:r>
            <a:r>
              <a:rPr lang="en-US" i="0" dirty="0" err="1"/>
              <a:t>ma’naviyatli</a:t>
            </a:r>
            <a:r>
              <a:rPr lang="en-US" i="0" dirty="0"/>
              <a:t>, </a:t>
            </a:r>
            <a:r>
              <a:rPr lang="en-US" i="0" dirty="0" err="1"/>
              <a:t>mustaqil</a:t>
            </a:r>
            <a:r>
              <a:rPr lang="en-US" i="0" dirty="0"/>
              <a:t> </a:t>
            </a:r>
            <a:r>
              <a:rPr lang="en-US" i="0" dirty="0" err="1"/>
              <a:t>va</a:t>
            </a:r>
            <a:r>
              <a:rPr lang="en-US" i="0" dirty="0"/>
              <a:t> </a:t>
            </a:r>
            <a:r>
              <a:rPr lang="en-US" i="0" dirty="0" err="1"/>
              <a:t>erkin</a:t>
            </a:r>
            <a:r>
              <a:rPr lang="en-US" i="0" dirty="0"/>
              <a:t> </a:t>
            </a:r>
            <a:r>
              <a:rPr lang="en-US" i="0" dirty="0" err="1" smtClean="0"/>
              <a:t>fikrlaydigan</a:t>
            </a:r>
            <a:r>
              <a:rPr lang="en-US" i="0" dirty="0"/>
              <a:t>, </a:t>
            </a:r>
            <a:r>
              <a:rPr lang="en-US" i="0" dirty="0" err="1" smtClean="0"/>
              <a:t>zamonaviy</a:t>
            </a:r>
            <a:r>
              <a:rPr lang="en-US" i="0" dirty="0" smtClean="0"/>
              <a:t> </a:t>
            </a:r>
            <a:r>
              <a:rPr lang="en-US" i="0" dirty="0" err="1" smtClean="0"/>
              <a:t>ilm</a:t>
            </a:r>
            <a:r>
              <a:rPr lang="en-US" i="0" dirty="0" smtClean="0"/>
              <a:t>-fan </a:t>
            </a:r>
            <a:r>
              <a:rPr lang="en-US" i="0" dirty="0" err="1"/>
              <a:t>yutuqlarini</a:t>
            </a:r>
            <a:r>
              <a:rPr lang="en-US" i="0" dirty="0"/>
              <a:t> </a:t>
            </a:r>
            <a:r>
              <a:rPr lang="en-US" i="0" dirty="0" err="1"/>
              <a:t>puxta</a:t>
            </a:r>
            <a:r>
              <a:rPr lang="en-US" i="0" dirty="0"/>
              <a:t> </a:t>
            </a:r>
            <a:r>
              <a:rPr lang="en-US" i="0" dirty="0" err="1"/>
              <a:t>o‘zlashtirgan</a:t>
            </a:r>
            <a:r>
              <a:rPr lang="en-US" i="0" dirty="0"/>
              <a:t> </a:t>
            </a:r>
            <a:r>
              <a:rPr lang="en-US" i="0" dirty="0" err="1"/>
              <a:t>har</a:t>
            </a:r>
            <a:r>
              <a:rPr lang="en-US" i="0" dirty="0"/>
              <a:t> </a:t>
            </a:r>
            <a:r>
              <a:rPr lang="en-US" i="0" dirty="0" err="1"/>
              <a:t>tomonlama</a:t>
            </a:r>
            <a:r>
              <a:rPr lang="en-US" i="0" dirty="0"/>
              <a:t> </a:t>
            </a:r>
            <a:r>
              <a:rPr lang="en-US" i="0" dirty="0" err="1"/>
              <a:t>sog‘lom</a:t>
            </a:r>
            <a:r>
              <a:rPr lang="en-US" i="0" dirty="0"/>
              <a:t> </a:t>
            </a:r>
            <a:r>
              <a:rPr lang="en-US" i="0" dirty="0" err="1"/>
              <a:t>va</a:t>
            </a:r>
            <a:r>
              <a:rPr lang="en-US" i="0" dirty="0"/>
              <a:t> </a:t>
            </a:r>
            <a:r>
              <a:rPr lang="en-US" i="0" dirty="0" err="1" smtClean="0"/>
              <a:t>barkamol</a:t>
            </a:r>
            <a:r>
              <a:rPr lang="en-US" i="0" dirty="0"/>
              <a:t> </a:t>
            </a:r>
            <a:r>
              <a:rPr lang="en-US" i="0" dirty="0" err="1" smtClean="0"/>
              <a:t>avlodni</a:t>
            </a:r>
            <a:r>
              <a:rPr lang="en-US" i="0" dirty="0" smtClean="0"/>
              <a:t> </a:t>
            </a:r>
            <a:r>
              <a:rPr lang="en-US" i="0" dirty="0" err="1"/>
              <a:t>voyaga</a:t>
            </a:r>
            <a:r>
              <a:rPr lang="en-US" i="0" dirty="0"/>
              <a:t> </a:t>
            </a:r>
            <a:r>
              <a:rPr lang="en-US" i="0" dirty="0" err="1"/>
              <a:t>yetkazish</a:t>
            </a:r>
            <a:r>
              <a:rPr lang="en-US" i="0" dirty="0"/>
              <a:t> </a:t>
            </a:r>
            <a:r>
              <a:rPr lang="en-US" i="0" dirty="0" err="1"/>
              <a:t>borasidagi</a:t>
            </a:r>
            <a:r>
              <a:rPr lang="en-US" i="0" dirty="0"/>
              <a:t> </a:t>
            </a:r>
            <a:r>
              <a:rPr lang="en-US" i="0" dirty="0" err="1"/>
              <a:t>ishlarning</a:t>
            </a:r>
            <a:r>
              <a:rPr lang="en-US" i="0" dirty="0"/>
              <a:t> </a:t>
            </a:r>
            <a:r>
              <a:rPr lang="en-US" i="0" dirty="0" err="1"/>
              <a:t>mantiqiy</a:t>
            </a:r>
            <a:r>
              <a:rPr lang="en-US" i="0" dirty="0"/>
              <a:t> </a:t>
            </a:r>
            <a:r>
              <a:rPr lang="en-US" i="0" dirty="0" err="1"/>
              <a:t>davomi</a:t>
            </a:r>
            <a:r>
              <a:rPr lang="en-US" i="0" dirty="0"/>
              <a:t> </a:t>
            </a:r>
            <a:r>
              <a:rPr lang="en-US" i="0" dirty="0" err="1" smtClean="0"/>
              <a:t>bo‘ldi</a:t>
            </a:r>
            <a:r>
              <a:rPr lang="en-US" i="0" dirty="0" smtClean="0"/>
              <a:t>. </a:t>
            </a:r>
          </a:p>
          <a:p>
            <a:pPr indent="361950" algn="just"/>
            <a:r>
              <a:rPr lang="en-US" i="0" dirty="0" err="1" smtClean="0"/>
              <a:t>Ushbu</a:t>
            </a:r>
            <a:r>
              <a:rPr lang="en-US" i="0" dirty="0" smtClean="0"/>
              <a:t> </a:t>
            </a:r>
            <a:r>
              <a:rPr lang="en-US" i="0" dirty="0" err="1"/>
              <a:t>qaror</a:t>
            </a:r>
            <a:r>
              <a:rPr lang="en-US" i="0" dirty="0"/>
              <a:t> </a:t>
            </a:r>
            <a:r>
              <a:rPr lang="en-US" i="0" dirty="0" err="1"/>
              <a:t>ilm-fanni</a:t>
            </a:r>
            <a:r>
              <a:rPr lang="en-US" i="0" dirty="0"/>
              <a:t> </a:t>
            </a:r>
            <a:r>
              <a:rPr lang="en-US" i="0" dirty="0" err="1"/>
              <a:t>yanada</a:t>
            </a:r>
            <a:r>
              <a:rPr lang="en-US" i="0" dirty="0"/>
              <a:t> </a:t>
            </a:r>
            <a:r>
              <a:rPr lang="en-US" i="0" dirty="0" err="1"/>
              <a:t>rivojlantirish</a:t>
            </a:r>
            <a:r>
              <a:rPr lang="en-US" i="0" dirty="0"/>
              <a:t>, </a:t>
            </a:r>
            <a:r>
              <a:rPr lang="en-US" i="0" dirty="0" err="1"/>
              <a:t>iqtidorli</a:t>
            </a:r>
            <a:r>
              <a:rPr lang="en-US" i="0" dirty="0"/>
              <a:t> </a:t>
            </a:r>
            <a:r>
              <a:rPr lang="en-US" i="0" dirty="0" err="1"/>
              <a:t>va</a:t>
            </a:r>
            <a:r>
              <a:rPr lang="en-US" i="0" dirty="0"/>
              <a:t> </a:t>
            </a:r>
            <a:r>
              <a:rPr lang="en-US" i="0" dirty="0" err="1"/>
              <a:t>qobiliyatli</a:t>
            </a:r>
            <a:r>
              <a:rPr lang="en-US" i="0" dirty="0"/>
              <a:t> </a:t>
            </a:r>
            <a:r>
              <a:rPr lang="en-US" i="0" dirty="0" err="1" smtClean="0"/>
              <a:t>yoshlarni</a:t>
            </a:r>
            <a:r>
              <a:rPr lang="en-US" i="0" dirty="0" smtClean="0"/>
              <a:t>, </a:t>
            </a:r>
            <a:r>
              <a:rPr lang="en-US" i="0" dirty="0" err="1" smtClean="0"/>
              <a:t>jumladan</a:t>
            </a:r>
            <a:r>
              <a:rPr lang="en-US" i="0" dirty="0"/>
              <a:t>, </a:t>
            </a:r>
            <a:r>
              <a:rPr lang="en-US" i="0" dirty="0" err="1"/>
              <a:t>qizlarni</a:t>
            </a:r>
            <a:r>
              <a:rPr lang="en-US" i="0" dirty="0"/>
              <a:t> </a:t>
            </a:r>
            <a:r>
              <a:rPr lang="en-US" i="0" dirty="0" err="1"/>
              <a:t>intellektual</a:t>
            </a:r>
            <a:r>
              <a:rPr lang="en-US" i="0" dirty="0"/>
              <a:t> </a:t>
            </a:r>
            <a:r>
              <a:rPr lang="en-US" i="0" dirty="0" err="1" smtClean="0"/>
              <a:t>salohiyatini</a:t>
            </a:r>
            <a:r>
              <a:rPr lang="en-US" i="0" dirty="0"/>
              <a:t> </a:t>
            </a:r>
            <a:r>
              <a:rPr lang="en-US" i="0" dirty="0" err="1" smtClean="0"/>
              <a:t>ro‘yobga</a:t>
            </a:r>
            <a:r>
              <a:rPr lang="en-US" i="0" dirty="0" smtClean="0"/>
              <a:t> </a:t>
            </a:r>
            <a:r>
              <a:rPr lang="en-US" i="0" dirty="0" err="1"/>
              <a:t>chiqarish</a:t>
            </a:r>
            <a:r>
              <a:rPr lang="en-US" i="0" dirty="0"/>
              <a:t> </a:t>
            </a:r>
            <a:r>
              <a:rPr lang="en-US" i="0" dirty="0" err="1"/>
              <a:t>uchun</a:t>
            </a:r>
            <a:r>
              <a:rPr lang="en-US" i="0" dirty="0"/>
              <a:t> </a:t>
            </a:r>
            <a:r>
              <a:rPr lang="en-US" i="0" dirty="0" err="1" smtClean="0"/>
              <a:t>yanada</a:t>
            </a:r>
            <a:r>
              <a:rPr lang="en-US" i="0" dirty="0"/>
              <a:t> </a:t>
            </a:r>
            <a:r>
              <a:rPr lang="en-US" i="0" dirty="0" err="1" smtClean="0"/>
              <a:t>keng</a:t>
            </a:r>
            <a:r>
              <a:rPr lang="en-US" i="0" dirty="0" smtClean="0"/>
              <a:t> </a:t>
            </a:r>
            <a:r>
              <a:rPr lang="en-US" i="0" dirty="0" err="1"/>
              <a:t>sharoitlar</a:t>
            </a:r>
            <a:r>
              <a:rPr lang="en-US" i="0" dirty="0"/>
              <a:t> </a:t>
            </a:r>
            <a:r>
              <a:rPr lang="en-US" i="0" dirty="0" err="1"/>
              <a:t>yaratishga</a:t>
            </a:r>
            <a:r>
              <a:rPr lang="en-US" i="0" dirty="0"/>
              <a:t> </a:t>
            </a:r>
            <a:r>
              <a:rPr lang="en-US" i="0" dirty="0" err="1" smtClean="0"/>
              <a:t>qaratilgan</a:t>
            </a:r>
            <a:r>
              <a:rPr lang="en-US" i="0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1192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450" y="209980"/>
            <a:ext cx="8133653" cy="430887"/>
          </a:xfrm>
        </p:spPr>
        <p:txBody>
          <a:bodyPr/>
          <a:lstStyle/>
          <a:p>
            <a:pPr algn="ctr"/>
            <a:r>
              <a:rPr lang="en-US" sz="2800" dirty="0" err="1"/>
              <a:t>Zulfiya</a:t>
            </a:r>
            <a:r>
              <a:rPr lang="en-US" sz="2800" dirty="0"/>
              <a:t> </a:t>
            </a:r>
            <a:r>
              <a:rPr lang="en-US" sz="2800" dirty="0" err="1"/>
              <a:t>nomidagi</a:t>
            </a:r>
            <a:r>
              <a:rPr lang="en-US" sz="2800" dirty="0"/>
              <a:t> </a:t>
            </a:r>
            <a:r>
              <a:rPr lang="en-US" sz="2800" dirty="0" err="1"/>
              <a:t>davlat</a:t>
            </a:r>
            <a:r>
              <a:rPr lang="en-US" sz="2800" dirty="0"/>
              <a:t> </a:t>
            </a:r>
            <a:r>
              <a:rPr lang="en-US" sz="2800" dirty="0" err="1"/>
              <a:t>mukofotini</a:t>
            </a:r>
            <a:r>
              <a:rPr lang="en-US" sz="2800" dirty="0"/>
              <a:t> </a:t>
            </a:r>
            <a:r>
              <a:rPr lang="en-US" sz="2800" dirty="0" err="1"/>
              <a:t>ta’sis</a:t>
            </a:r>
            <a:r>
              <a:rPr lang="en-US" sz="2800" dirty="0"/>
              <a:t> </a:t>
            </a:r>
            <a:r>
              <a:rPr lang="en-US" sz="2800" dirty="0" err="1"/>
              <a:t>etish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1552" y="880738"/>
            <a:ext cx="5679753" cy="3756561"/>
          </a:xfrm>
        </p:spPr>
        <p:txBody>
          <a:bodyPr/>
          <a:lstStyle/>
          <a:p>
            <a:pPr indent="361950" algn="just"/>
            <a:r>
              <a:rPr lang="en-US" i="0" dirty="0" err="1"/>
              <a:t>Mustaqillik</a:t>
            </a:r>
            <a:r>
              <a:rPr lang="en-US" i="0" dirty="0"/>
              <a:t> </a:t>
            </a:r>
            <a:r>
              <a:rPr lang="en-US" i="0" dirty="0" err="1"/>
              <a:t>yillarida</a:t>
            </a:r>
            <a:r>
              <a:rPr lang="en-US" i="0" dirty="0"/>
              <a:t> </a:t>
            </a:r>
            <a:r>
              <a:rPr lang="en-US" i="0" dirty="0" err="1"/>
              <a:t>yosh</a:t>
            </a:r>
            <a:r>
              <a:rPr lang="en-US" i="0" dirty="0"/>
              <a:t> </a:t>
            </a:r>
            <a:r>
              <a:rPr lang="en-US" i="0" dirty="0" err="1"/>
              <a:t>iqtidorli</a:t>
            </a:r>
            <a:r>
              <a:rPr lang="en-US" i="0" dirty="0"/>
              <a:t> </a:t>
            </a:r>
            <a:r>
              <a:rPr lang="en-US" i="0" dirty="0" err="1"/>
              <a:t>qizlarning</a:t>
            </a:r>
            <a:r>
              <a:rPr lang="en-US" i="0" dirty="0"/>
              <a:t> </a:t>
            </a:r>
            <a:r>
              <a:rPr lang="en-US" i="0" dirty="0" err="1"/>
              <a:t>adabiyot</a:t>
            </a:r>
            <a:r>
              <a:rPr lang="en-US" i="0" dirty="0"/>
              <a:t>, </a:t>
            </a:r>
            <a:r>
              <a:rPr lang="en-US" i="0" dirty="0" err="1"/>
              <a:t>madaniyat</a:t>
            </a:r>
            <a:r>
              <a:rPr lang="en-US" i="0" dirty="0"/>
              <a:t>, </a:t>
            </a:r>
            <a:r>
              <a:rPr lang="en-US" i="0" dirty="0" err="1" smtClean="0"/>
              <a:t>san’at</a:t>
            </a:r>
            <a:r>
              <a:rPr lang="en-US" i="0" dirty="0" smtClean="0"/>
              <a:t>, fan </a:t>
            </a:r>
            <a:r>
              <a:rPr lang="en-US" i="0" dirty="0" err="1"/>
              <a:t>va</a:t>
            </a:r>
            <a:r>
              <a:rPr lang="en-US" i="0" dirty="0"/>
              <a:t> </a:t>
            </a:r>
            <a:r>
              <a:rPr lang="en-US" i="0" dirty="0" err="1"/>
              <a:t>ta’lim</a:t>
            </a:r>
            <a:r>
              <a:rPr lang="en-US" i="0" dirty="0"/>
              <a:t> </a:t>
            </a:r>
            <a:r>
              <a:rPr lang="en-US" i="0" dirty="0" err="1"/>
              <a:t>yo‘nalishlarida</a:t>
            </a:r>
            <a:r>
              <a:rPr lang="en-US" i="0" dirty="0"/>
              <a:t> </a:t>
            </a:r>
            <a:r>
              <a:rPr lang="en-US" i="0" dirty="0" err="1"/>
              <a:t>o‘z</a:t>
            </a:r>
            <a:r>
              <a:rPr lang="en-US" i="0" dirty="0"/>
              <a:t> </a:t>
            </a:r>
            <a:r>
              <a:rPr lang="en-US" i="0" dirty="0" err="1"/>
              <a:t>iste’dodini</a:t>
            </a:r>
            <a:r>
              <a:rPr lang="en-US" i="0" dirty="0"/>
              <a:t>, </a:t>
            </a:r>
            <a:r>
              <a:rPr lang="en-US" i="0" dirty="0" err="1"/>
              <a:t>salohiyat</a:t>
            </a:r>
            <a:r>
              <a:rPr lang="en-US" i="0" dirty="0"/>
              <a:t> </a:t>
            </a:r>
            <a:r>
              <a:rPr lang="en-US" i="0" dirty="0" err="1"/>
              <a:t>va</a:t>
            </a:r>
            <a:r>
              <a:rPr lang="en-US" i="0" dirty="0"/>
              <a:t> </a:t>
            </a:r>
            <a:r>
              <a:rPr lang="en-US" i="0" dirty="0" err="1" smtClean="0"/>
              <a:t>qobiliyatlarini</a:t>
            </a:r>
            <a:r>
              <a:rPr lang="en-US" i="0" dirty="0"/>
              <a:t> </a:t>
            </a:r>
            <a:r>
              <a:rPr lang="en-US" i="0" dirty="0" err="1" smtClean="0"/>
              <a:t>namoyon</a:t>
            </a:r>
            <a:r>
              <a:rPr lang="en-US" i="0" dirty="0" smtClean="0"/>
              <a:t> </a:t>
            </a:r>
            <a:r>
              <a:rPr lang="en-US" i="0" dirty="0" err="1"/>
              <a:t>etishlariga</a:t>
            </a:r>
            <a:r>
              <a:rPr lang="en-US" i="0" dirty="0"/>
              <a:t> </a:t>
            </a:r>
            <a:r>
              <a:rPr lang="en-US" i="0" dirty="0" err="1"/>
              <a:t>imkoniyat</a:t>
            </a:r>
            <a:r>
              <a:rPr lang="en-US" i="0" dirty="0"/>
              <a:t> </a:t>
            </a:r>
            <a:r>
              <a:rPr lang="en-US" i="0" dirty="0" err="1"/>
              <a:t>yaratib</a:t>
            </a:r>
            <a:r>
              <a:rPr lang="en-US" i="0" dirty="0"/>
              <a:t> </a:t>
            </a:r>
            <a:r>
              <a:rPr lang="en-US" i="0" dirty="0" err="1"/>
              <a:t>bergan</a:t>
            </a:r>
            <a:r>
              <a:rPr lang="en-US" i="0" dirty="0"/>
              <a:t> </a:t>
            </a:r>
            <a:r>
              <a:rPr lang="en-US" i="0" dirty="0" err="1"/>
              <a:t>O‘zbekiston</a:t>
            </a:r>
            <a:r>
              <a:rPr lang="en-US" i="0" dirty="0"/>
              <a:t> </a:t>
            </a:r>
            <a:r>
              <a:rPr lang="en-US" i="0" dirty="0" err="1" smtClean="0"/>
              <a:t>Respublikasi</a:t>
            </a:r>
            <a:r>
              <a:rPr lang="en-US" i="0" dirty="0"/>
              <a:t> </a:t>
            </a:r>
            <a:r>
              <a:rPr lang="en-US" i="0" dirty="0" err="1" smtClean="0"/>
              <a:t>Prezidentining</a:t>
            </a:r>
            <a:r>
              <a:rPr lang="en-US" i="0" dirty="0" smtClean="0"/>
              <a:t> </a:t>
            </a:r>
            <a:r>
              <a:rPr lang="en-US" i="0" dirty="0"/>
              <a:t>1999-yilda </a:t>
            </a:r>
            <a:r>
              <a:rPr lang="en-US" i="0" dirty="0" err="1"/>
              <a:t>qabul</a:t>
            </a:r>
            <a:r>
              <a:rPr lang="en-US" i="0" dirty="0"/>
              <a:t> </a:t>
            </a:r>
            <a:r>
              <a:rPr lang="en-US" i="0" dirty="0" err="1"/>
              <a:t>qilingan</a:t>
            </a:r>
            <a:r>
              <a:rPr lang="en-US" i="0" dirty="0"/>
              <a:t> </a:t>
            </a:r>
            <a:r>
              <a:rPr lang="en-US" i="0" dirty="0" smtClean="0"/>
              <a:t>“</a:t>
            </a:r>
            <a:r>
              <a:rPr lang="en-US" i="0" dirty="0" err="1" smtClean="0"/>
              <a:t>Zulfiya</a:t>
            </a:r>
            <a:r>
              <a:rPr lang="en-US" i="0" dirty="0" smtClean="0"/>
              <a:t> </a:t>
            </a:r>
            <a:r>
              <a:rPr lang="en-US" i="0" dirty="0" err="1" smtClean="0"/>
              <a:t>nomidagi</a:t>
            </a:r>
            <a:r>
              <a:rPr lang="en-US" i="0" dirty="0" smtClean="0"/>
              <a:t> </a:t>
            </a:r>
            <a:r>
              <a:rPr lang="en-US" i="0" dirty="0" err="1" smtClean="0"/>
              <a:t>davlat</a:t>
            </a:r>
            <a:r>
              <a:rPr lang="en-US" i="0" dirty="0"/>
              <a:t> </a:t>
            </a:r>
            <a:r>
              <a:rPr lang="en-US" i="0" dirty="0" err="1" smtClean="0"/>
              <a:t>mukofotini</a:t>
            </a:r>
            <a:r>
              <a:rPr lang="en-US" i="0" dirty="0" smtClean="0"/>
              <a:t> </a:t>
            </a:r>
            <a:r>
              <a:rPr lang="en-US" i="0" dirty="0" err="1"/>
              <a:t>ta’sis</a:t>
            </a:r>
            <a:r>
              <a:rPr lang="en-US" i="0" dirty="0"/>
              <a:t> </a:t>
            </a:r>
            <a:r>
              <a:rPr lang="en-US" i="0" dirty="0" err="1"/>
              <a:t>etish</a:t>
            </a:r>
            <a:r>
              <a:rPr lang="en-US" i="0" dirty="0"/>
              <a:t> </a:t>
            </a:r>
            <a:r>
              <a:rPr lang="en-US" i="0" dirty="0" err="1"/>
              <a:t>bo‘yicha</a:t>
            </a:r>
            <a:r>
              <a:rPr lang="en-US" i="0" dirty="0"/>
              <a:t> </a:t>
            </a:r>
            <a:r>
              <a:rPr lang="en-US" i="0" dirty="0" err="1" smtClean="0"/>
              <a:t>takliflarni</a:t>
            </a:r>
            <a:r>
              <a:rPr lang="en-US" i="0" dirty="0" smtClean="0"/>
              <a:t> </a:t>
            </a:r>
            <a:r>
              <a:rPr lang="en-US" i="0" dirty="0" err="1"/>
              <a:t>qo‘llab-quvvatlash</a:t>
            </a:r>
            <a:r>
              <a:rPr lang="en-US" i="0" dirty="0"/>
              <a:t> </a:t>
            </a:r>
            <a:r>
              <a:rPr lang="en-US" i="0" dirty="0" err="1" smtClean="0"/>
              <a:t>to‘g‘risida”gi</a:t>
            </a:r>
            <a:r>
              <a:rPr lang="en-US" i="0" dirty="0" smtClean="0"/>
              <a:t> </a:t>
            </a:r>
            <a:r>
              <a:rPr lang="en-US" i="0" dirty="0" err="1" smtClean="0"/>
              <a:t>farmoni</a:t>
            </a:r>
            <a:r>
              <a:rPr lang="en-US" i="0" dirty="0" smtClean="0"/>
              <a:t> </a:t>
            </a:r>
            <a:r>
              <a:rPr lang="en-US" i="0" dirty="0" err="1"/>
              <a:t>jamiyat</a:t>
            </a:r>
            <a:r>
              <a:rPr lang="en-US" i="0" dirty="0"/>
              <a:t> </a:t>
            </a:r>
            <a:r>
              <a:rPr lang="en-US" i="0" dirty="0" err="1"/>
              <a:t>hayotida</a:t>
            </a:r>
            <a:r>
              <a:rPr lang="en-US" i="0" dirty="0"/>
              <a:t> </a:t>
            </a:r>
            <a:r>
              <a:rPr lang="en-US" i="0" dirty="0" err="1"/>
              <a:t>yetuk</a:t>
            </a:r>
            <a:r>
              <a:rPr lang="en-US" i="0" dirty="0"/>
              <a:t> </a:t>
            </a:r>
            <a:r>
              <a:rPr lang="en-US" i="0" dirty="0" err="1"/>
              <a:t>mutaxassislar</a:t>
            </a:r>
            <a:r>
              <a:rPr lang="en-US" i="0" dirty="0"/>
              <a:t>, </a:t>
            </a:r>
            <a:r>
              <a:rPr lang="en-US" i="0" dirty="0" err="1"/>
              <a:t>yetakchi</a:t>
            </a:r>
            <a:r>
              <a:rPr lang="en-US" i="0" dirty="0"/>
              <a:t> </a:t>
            </a:r>
            <a:r>
              <a:rPr lang="en-US" i="0" dirty="0" err="1"/>
              <a:t>va</a:t>
            </a:r>
            <a:r>
              <a:rPr lang="en-US" i="0" dirty="0"/>
              <a:t> </a:t>
            </a:r>
            <a:r>
              <a:rPr lang="en-US" i="0" dirty="0" err="1"/>
              <a:t>iqtidorli</a:t>
            </a:r>
            <a:r>
              <a:rPr lang="en-US" i="0" dirty="0"/>
              <a:t> </a:t>
            </a:r>
            <a:r>
              <a:rPr lang="en-US" i="0" dirty="0" err="1" smtClean="0"/>
              <a:t>qizlarning</a:t>
            </a:r>
            <a:r>
              <a:rPr lang="en-US" i="0" dirty="0" smtClean="0"/>
              <a:t> </a:t>
            </a:r>
            <a:r>
              <a:rPr lang="en-US" i="0" dirty="0" err="1" smtClean="0"/>
              <a:t>shakllanishiga</a:t>
            </a:r>
            <a:r>
              <a:rPr lang="en-US" i="0" dirty="0" smtClean="0"/>
              <a:t> </a:t>
            </a:r>
            <a:r>
              <a:rPr lang="en-US" i="0" dirty="0" err="1"/>
              <a:t>zamin</a:t>
            </a:r>
            <a:r>
              <a:rPr lang="en-US" i="0" dirty="0"/>
              <a:t> </a:t>
            </a:r>
            <a:r>
              <a:rPr lang="en-US" i="0" dirty="0" err="1"/>
              <a:t>yaratdi</a:t>
            </a:r>
            <a:r>
              <a:rPr lang="en-US" i="0" dirty="0"/>
              <a:t>.</a:t>
            </a:r>
            <a:endParaRPr lang="ru-RU" dirty="0"/>
          </a:p>
        </p:txBody>
      </p:sp>
      <p:pic>
        <p:nvPicPr>
          <p:cNvPr id="3074" name="Picture 2" descr="Uzbek President awards a group of girls with Zulfiya aw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858" y="1122311"/>
            <a:ext cx="2886594" cy="221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495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43" y="162356"/>
            <a:ext cx="8190111" cy="507831"/>
          </a:xfrm>
        </p:spPr>
        <p:txBody>
          <a:bodyPr/>
          <a:lstStyle/>
          <a:p>
            <a:pPr algn="ctr"/>
            <a:r>
              <a:rPr lang="en-US" dirty="0" err="1"/>
              <a:t>Yoshlarga</a:t>
            </a:r>
            <a:r>
              <a:rPr lang="en-US" dirty="0"/>
              <a:t> </a:t>
            </a:r>
            <a:r>
              <a:rPr lang="en-US" dirty="0" err="1"/>
              <a:t>e’tiborning</a:t>
            </a:r>
            <a:r>
              <a:rPr lang="en-US" dirty="0"/>
              <a:t> </a:t>
            </a:r>
            <a:r>
              <a:rPr lang="en-US" dirty="0" err="1" smtClean="0"/>
              <a:t>kuchayishi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1550" y="880736"/>
            <a:ext cx="8693849" cy="3385542"/>
          </a:xfrm>
        </p:spPr>
        <p:txBody>
          <a:bodyPr/>
          <a:lstStyle/>
          <a:p>
            <a:pPr indent="361950" algn="just"/>
            <a:r>
              <a:rPr lang="en-US" i="0" dirty="0"/>
              <a:t>2016-yil </a:t>
            </a:r>
            <a:r>
              <a:rPr lang="en-US" i="0" dirty="0" smtClean="0"/>
              <a:t>“</a:t>
            </a:r>
            <a:r>
              <a:rPr lang="en-US" i="0" dirty="0" err="1" smtClean="0"/>
              <a:t>Yoshlarga</a:t>
            </a:r>
            <a:r>
              <a:rPr lang="en-US" i="0" dirty="0" smtClean="0"/>
              <a:t> </a:t>
            </a:r>
            <a:r>
              <a:rPr lang="en-US" i="0" dirty="0" err="1"/>
              <a:t>oid</a:t>
            </a:r>
            <a:r>
              <a:rPr lang="en-US" i="0" dirty="0"/>
              <a:t> </a:t>
            </a:r>
            <a:r>
              <a:rPr lang="en-US" i="0" dirty="0" err="1"/>
              <a:t>davlat</a:t>
            </a:r>
            <a:r>
              <a:rPr lang="en-US" i="0" dirty="0"/>
              <a:t> </a:t>
            </a:r>
            <a:r>
              <a:rPr lang="en-US" i="0" dirty="0" err="1" smtClean="0"/>
              <a:t>siyosati</a:t>
            </a:r>
            <a:r>
              <a:rPr lang="en-US" i="0" dirty="0"/>
              <a:t> </a:t>
            </a:r>
            <a:r>
              <a:rPr lang="en-US" i="0" dirty="0" err="1" smtClean="0"/>
              <a:t>to‘g‘risida”gi</a:t>
            </a:r>
            <a:r>
              <a:rPr lang="en-US" i="0" dirty="0" smtClean="0"/>
              <a:t> </a:t>
            </a:r>
            <a:r>
              <a:rPr lang="en-US" i="0" dirty="0" err="1"/>
              <a:t>O‘zbekiston</a:t>
            </a:r>
            <a:r>
              <a:rPr lang="en-US" i="0" dirty="0"/>
              <a:t> </a:t>
            </a:r>
            <a:r>
              <a:rPr lang="en-US" i="0" dirty="0" err="1"/>
              <a:t>Respublikasi</a:t>
            </a:r>
            <a:r>
              <a:rPr lang="en-US" i="0" dirty="0"/>
              <a:t> </a:t>
            </a:r>
            <a:r>
              <a:rPr lang="en-US" i="0" dirty="0" err="1"/>
              <a:t>qonuni</a:t>
            </a:r>
            <a:r>
              <a:rPr lang="en-US" i="0" dirty="0"/>
              <a:t> </a:t>
            </a:r>
            <a:r>
              <a:rPr lang="en-US" i="0" dirty="0" err="1"/>
              <a:t>qabul</a:t>
            </a:r>
            <a:r>
              <a:rPr lang="en-US" i="0" dirty="0"/>
              <a:t> </a:t>
            </a:r>
            <a:r>
              <a:rPr lang="en-US" i="0" dirty="0" err="1"/>
              <a:t>qilindi</a:t>
            </a:r>
            <a:r>
              <a:rPr lang="en-US" i="0" dirty="0"/>
              <a:t>. </a:t>
            </a:r>
            <a:r>
              <a:rPr lang="en-US" i="0" dirty="0" err="1" smtClean="0"/>
              <a:t>Unga</a:t>
            </a:r>
            <a:r>
              <a:rPr lang="en-US" i="0" dirty="0"/>
              <a:t> </a:t>
            </a:r>
            <a:r>
              <a:rPr lang="en-US" i="0" dirty="0" err="1" smtClean="0"/>
              <a:t>ko‘ra</a:t>
            </a:r>
            <a:r>
              <a:rPr lang="en-US" i="0" dirty="0"/>
              <a:t>, 30 </a:t>
            </a:r>
            <a:r>
              <a:rPr lang="en-US" i="0" dirty="0" err="1"/>
              <a:t>yoshgacha</a:t>
            </a:r>
            <a:r>
              <a:rPr lang="en-US" i="0" dirty="0"/>
              <a:t> </a:t>
            </a:r>
            <a:r>
              <a:rPr lang="en-US" i="0" dirty="0" err="1"/>
              <a:t>bo‘lgan</a:t>
            </a:r>
            <a:r>
              <a:rPr lang="en-US" i="0" dirty="0"/>
              <a:t> </a:t>
            </a:r>
            <a:r>
              <a:rPr lang="en-US" i="0" dirty="0" err="1"/>
              <a:t>barcha</a:t>
            </a:r>
            <a:r>
              <a:rPr lang="en-US" i="0" dirty="0"/>
              <a:t> </a:t>
            </a:r>
            <a:r>
              <a:rPr lang="en-US" i="0" dirty="0" err="1"/>
              <a:t>toifadagi</a:t>
            </a:r>
            <a:r>
              <a:rPr lang="en-US" i="0" dirty="0"/>
              <a:t> </a:t>
            </a:r>
            <a:r>
              <a:rPr lang="en-US" i="0" dirty="0" err="1"/>
              <a:t>shaxslar</a:t>
            </a:r>
            <a:r>
              <a:rPr lang="en-US" i="0" dirty="0"/>
              <a:t> </a:t>
            </a:r>
            <a:r>
              <a:rPr lang="en-US" i="0" dirty="0" err="1"/>
              <a:t>yoshlar</a:t>
            </a:r>
            <a:r>
              <a:rPr lang="en-US" i="0" dirty="0"/>
              <a:t> </a:t>
            </a:r>
            <a:r>
              <a:rPr lang="en-US" i="0" dirty="0" err="1" smtClean="0"/>
              <a:t>ekanligi</a:t>
            </a:r>
            <a:r>
              <a:rPr lang="en-US" i="0" dirty="0" smtClean="0"/>
              <a:t> </a:t>
            </a:r>
            <a:r>
              <a:rPr lang="en-US" i="0" dirty="0" err="1" smtClean="0"/>
              <a:t>qayd</a:t>
            </a:r>
            <a:r>
              <a:rPr lang="en-US" i="0" dirty="0" smtClean="0"/>
              <a:t> </a:t>
            </a:r>
            <a:r>
              <a:rPr lang="en-US" i="0" dirty="0" err="1"/>
              <a:t>etilgan</a:t>
            </a:r>
            <a:r>
              <a:rPr lang="en-US" i="0" dirty="0"/>
              <a:t>. </a:t>
            </a:r>
            <a:endParaRPr lang="en-US" i="0" dirty="0" smtClean="0"/>
          </a:p>
          <a:p>
            <a:pPr indent="361950" algn="just"/>
            <a:r>
              <a:rPr lang="en-US" i="0" dirty="0" smtClean="0"/>
              <a:t>“</a:t>
            </a:r>
            <a:r>
              <a:rPr lang="en-US" i="0" dirty="0" err="1" smtClean="0"/>
              <a:t>Yoshlarga</a:t>
            </a:r>
            <a:r>
              <a:rPr lang="en-US" i="0" dirty="0" smtClean="0"/>
              <a:t> </a:t>
            </a:r>
            <a:r>
              <a:rPr lang="en-US" i="0" dirty="0" err="1"/>
              <a:t>oid</a:t>
            </a:r>
            <a:r>
              <a:rPr lang="en-US" i="0" dirty="0"/>
              <a:t> </a:t>
            </a:r>
            <a:r>
              <a:rPr lang="en-US" i="0" dirty="0" err="1"/>
              <a:t>davlat</a:t>
            </a:r>
            <a:r>
              <a:rPr lang="en-US" i="0" dirty="0"/>
              <a:t> </a:t>
            </a:r>
            <a:r>
              <a:rPr lang="en-US" i="0" dirty="0" err="1"/>
              <a:t>siyosati</a:t>
            </a:r>
            <a:r>
              <a:rPr lang="en-US" i="0" dirty="0"/>
              <a:t> </a:t>
            </a:r>
            <a:r>
              <a:rPr lang="en-US" i="0" dirty="0" err="1" smtClean="0"/>
              <a:t>to‘g‘risida”gi</a:t>
            </a:r>
            <a:r>
              <a:rPr lang="en-US" i="0" dirty="0" smtClean="0"/>
              <a:t> </a:t>
            </a:r>
            <a:r>
              <a:rPr lang="en-US" i="0" dirty="0" err="1"/>
              <a:t>qonunning</a:t>
            </a:r>
            <a:r>
              <a:rPr lang="en-US" i="0" dirty="0"/>
              <a:t> </a:t>
            </a:r>
            <a:r>
              <a:rPr lang="en-US" i="0" dirty="0" err="1" smtClean="0"/>
              <a:t>qabul</a:t>
            </a:r>
            <a:r>
              <a:rPr lang="en-US" i="0" dirty="0"/>
              <a:t> </a:t>
            </a:r>
            <a:r>
              <a:rPr lang="en-US" i="0" dirty="0" err="1" smtClean="0"/>
              <a:t>qilinishi</a:t>
            </a:r>
            <a:r>
              <a:rPr lang="en-US" i="0" dirty="0" smtClean="0"/>
              <a:t> </a:t>
            </a:r>
            <a:r>
              <a:rPr lang="en-US" i="0" dirty="0" err="1"/>
              <a:t>mamlakatimizda</a:t>
            </a:r>
            <a:r>
              <a:rPr lang="en-US" i="0" dirty="0"/>
              <a:t> </a:t>
            </a:r>
            <a:r>
              <a:rPr lang="en-US" i="0" dirty="0" err="1"/>
              <a:t>yoshlarning</a:t>
            </a:r>
            <a:r>
              <a:rPr lang="en-US" i="0" dirty="0"/>
              <a:t> </a:t>
            </a:r>
            <a:r>
              <a:rPr lang="en-US" i="0" dirty="0" err="1"/>
              <a:t>huquqlari</a:t>
            </a:r>
            <a:r>
              <a:rPr lang="en-US" i="0" dirty="0"/>
              <a:t> </a:t>
            </a:r>
            <a:r>
              <a:rPr lang="en-US" i="0" dirty="0" err="1"/>
              <a:t>va</a:t>
            </a:r>
            <a:r>
              <a:rPr lang="en-US" i="0" dirty="0"/>
              <a:t> </a:t>
            </a:r>
            <a:r>
              <a:rPr lang="en-US" i="0" dirty="0" err="1"/>
              <a:t>qonuniy</a:t>
            </a:r>
            <a:r>
              <a:rPr lang="en-US" i="0" dirty="0"/>
              <a:t> </a:t>
            </a:r>
            <a:r>
              <a:rPr lang="en-US" i="0" dirty="0" err="1" smtClean="0"/>
              <a:t>manfaatlarini</a:t>
            </a:r>
            <a:r>
              <a:rPr lang="en-US" i="0" dirty="0"/>
              <a:t> </a:t>
            </a:r>
            <a:r>
              <a:rPr lang="en-US" i="0" dirty="0" err="1" smtClean="0"/>
              <a:t>mustahkamlashga</a:t>
            </a:r>
            <a:r>
              <a:rPr lang="en-US" i="0" dirty="0"/>
              <a:t>, </a:t>
            </a:r>
            <a:r>
              <a:rPr lang="en-US" i="0" dirty="0" err="1"/>
              <a:t>yoshlarga</a:t>
            </a:r>
            <a:r>
              <a:rPr lang="en-US" i="0" dirty="0"/>
              <a:t> </a:t>
            </a:r>
            <a:r>
              <a:rPr lang="en-US" i="0" dirty="0" err="1"/>
              <a:t>oid</a:t>
            </a:r>
            <a:r>
              <a:rPr lang="en-US" i="0" dirty="0"/>
              <a:t> </a:t>
            </a:r>
            <a:r>
              <a:rPr lang="en-US" i="0" dirty="0" err="1"/>
              <a:t>davlat</a:t>
            </a:r>
            <a:r>
              <a:rPr lang="en-US" i="0" dirty="0"/>
              <a:t> </a:t>
            </a:r>
            <a:r>
              <a:rPr lang="en-US" i="0" dirty="0" err="1"/>
              <a:t>siyosatini</a:t>
            </a:r>
            <a:r>
              <a:rPr lang="en-US" i="0" dirty="0"/>
              <a:t> </a:t>
            </a:r>
            <a:r>
              <a:rPr lang="en-US" i="0" dirty="0" err="1"/>
              <a:t>ro‘yobga</a:t>
            </a:r>
            <a:r>
              <a:rPr lang="en-US" i="0" dirty="0"/>
              <a:t> </a:t>
            </a:r>
            <a:r>
              <a:rPr lang="en-US" i="0" dirty="0" err="1" smtClean="0"/>
              <a:t>chiqarishda</a:t>
            </a:r>
            <a:r>
              <a:rPr lang="en-US" i="0" dirty="0"/>
              <a:t> </a:t>
            </a:r>
            <a:r>
              <a:rPr lang="en-US" i="0" dirty="0" err="1" smtClean="0"/>
              <a:t>davlat</a:t>
            </a:r>
            <a:r>
              <a:rPr lang="en-US" i="0" dirty="0" smtClean="0"/>
              <a:t> </a:t>
            </a:r>
            <a:r>
              <a:rPr lang="en-US" i="0" dirty="0" err="1"/>
              <a:t>organlari</a:t>
            </a:r>
            <a:r>
              <a:rPr lang="en-US" i="0" dirty="0"/>
              <a:t> </a:t>
            </a:r>
            <a:r>
              <a:rPr lang="en-US" i="0" dirty="0" err="1"/>
              <a:t>hamda</a:t>
            </a:r>
            <a:r>
              <a:rPr lang="en-US" i="0" dirty="0"/>
              <a:t> </a:t>
            </a:r>
            <a:r>
              <a:rPr lang="en-US" i="0" dirty="0" err="1"/>
              <a:t>boshqa</a:t>
            </a:r>
            <a:r>
              <a:rPr lang="en-US" i="0" dirty="0"/>
              <a:t> </a:t>
            </a:r>
            <a:r>
              <a:rPr lang="en-US" i="0" dirty="0" err="1"/>
              <a:t>tashkilotlar</a:t>
            </a:r>
            <a:r>
              <a:rPr lang="en-US" i="0" dirty="0"/>
              <a:t> </a:t>
            </a:r>
            <a:r>
              <a:rPr lang="en-US" i="0" dirty="0" err="1"/>
              <a:t>mas’uliyatini</a:t>
            </a:r>
            <a:r>
              <a:rPr lang="en-US" i="0" dirty="0"/>
              <a:t> </a:t>
            </a:r>
            <a:r>
              <a:rPr lang="en-US" i="0" dirty="0" err="1" smtClean="0"/>
              <a:t>kuchaytirishga</a:t>
            </a:r>
            <a:r>
              <a:rPr lang="en-US" i="0" dirty="0" smtClean="0"/>
              <a:t>, </a:t>
            </a:r>
            <a:r>
              <a:rPr lang="en-US" i="0" dirty="0" err="1" smtClean="0"/>
              <a:t>ushbu</a:t>
            </a:r>
            <a:r>
              <a:rPr lang="en-US" i="0" dirty="0" smtClean="0"/>
              <a:t> </a:t>
            </a:r>
            <a:r>
              <a:rPr lang="en-US" i="0" dirty="0" err="1"/>
              <a:t>sohada</a:t>
            </a:r>
            <a:r>
              <a:rPr lang="en-US" i="0" dirty="0"/>
              <a:t> </a:t>
            </a:r>
            <a:r>
              <a:rPr lang="en-US" i="0" dirty="0" err="1"/>
              <a:t>sog‘lom</a:t>
            </a:r>
            <a:r>
              <a:rPr lang="en-US" i="0" dirty="0"/>
              <a:t>, </a:t>
            </a:r>
            <a:r>
              <a:rPr lang="en-US" i="0" dirty="0" err="1"/>
              <a:t>barkamol</a:t>
            </a:r>
            <a:r>
              <a:rPr lang="en-US" i="0" dirty="0"/>
              <a:t> </a:t>
            </a:r>
            <a:r>
              <a:rPr lang="en-US" i="0" dirty="0" err="1"/>
              <a:t>avlodni</a:t>
            </a:r>
            <a:r>
              <a:rPr lang="en-US" i="0" dirty="0"/>
              <a:t> </a:t>
            </a:r>
            <a:r>
              <a:rPr lang="en-US" i="0" dirty="0" err="1"/>
              <a:t>tarbiyalashga</a:t>
            </a:r>
            <a:r>
              <a:rPr lang="en-US" i="0" dirty="0"/>
              <a:t> </a:t>
            </a:r>
            <a:r>
              <a:rPr lang="en-US" i="0" dirty="0" err="1"/>
              <a:t>qaratilgan</a:t>
            </a:r>
            <a:r>
              <a:rPr lang="en-US" i="0" dirty="0"/>
              <a:t> </a:t>
            </a:r>
            <a:r>
              <a:rPr lang="en-US" i="0" dirty="0" err="1" smtClean="0"/>
              <a:t>chora-tadbirlar</a:t>
            </a:r>
            <a:r>
              <a:rPr lang="en-US" i="0" dirty="0" smtClean="0"/>
              <a:t> </a:t>
            </a:r>
            <a:r>
              <a:rPr lang="en-US" i="0" dirty="0" err="1" smtClean="0"/>
              <a:t>samaradorligini</a:t>
            </a:r>
            <a:r>
              <a:rPr lang="en-US" i="0" dirty="0" smtClean="0"/>
              <a:t> </a:t>
            </a:r>
            <a:r>
              <a:rPr lang="en-US" i="0" dirty="0" err="1"/>
              <a:t>yanada</a:t>
            </a:r>
            <a:r>
              <a:rPr lang="en-US" i="0" dirty="0"/>
              <a:t> </a:t>
            </a:r>
            <a:r>
              <a:rPr lang="en-US" i="0" dirty="0" err="1"/>
              <a:t>oshirishga</a:t>
            </a:r>
            <a:r>
              <a:rPr lang="en-US" i="0" dirty="0"/>
              <a:t> </a:t>
            </a:r>
            <a:r>
              <a:rPr lang="en-US" i="0" dirty="0" err="1"/>
              <a:t>xizmat</a:t>
            </a:r>
            <a:r>
              <a:rPr lang="en-US" i="0" dirty="0"/>
              <a:t> </a:t>
            </a:r>
            <a:r>
              <a:rPr lang="en-US" i="0" dirty="0" err="1"/>
              <a:t>qiladi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9292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" y="1001524"/>
            <a:ext cx="8534400" cy="2585323"/>
          </a:xfrm>
        </p:spPr>
        <p:txBody>
          <a:bodyPr/>
          <a:lstStyle/>
          <a:p>
            <a:pPr indent="361950" algn="just"/>
            <a:r>
              <a:rPr lang="en-US" sz="2800" i="0" dirty="0"/>
              <a:t>80 </a:t>
            </a:r>
            <a:r>
              <a:rPr lang="en-US" sz="2800" i="0" dirty="0" err="1"/>
              <a:t>nafarga</a:t>
            </a:r>
            <a:r>
              <a:rPr lang="en-US" sz="2800" i="0" dirty="0"/>
              <a:t> </a:t>
            </a:r>
            <a:r>
              <a:rPr lang="en-US" sz="2800" i="0" dirty="0" err="1"/>
              <a:t>yaqin</a:t>
            </a:r>
            <a:r>
              <a:rPr lang="en-US" sz="2800" i="0" dirty="0"/>
              <a:t> </a:t>
            </a:r>
            <a:r>
              <a:rPr lang="en-US" sz="2800" i="0" dirty="0" err="1"/>
              <a:t>xotin-qizlarning</a:t>
            </a:r>
            <a:r>
              <a:rPr lang="en-US" sz="2800" i="0" dirty="0"/>
              <a:t> </a:t>
            </a:r>
            <a:r>
              <a:rPr lang="en-US" sz="2800" i="0" dirty="0" err="1"/>
              <a:t>mumtoz</a:t>
            </a:r>
            <a:r>
              <a:rPr lang="en-US" sz="2800" i="0" dirty="0"/>
              <a:t> </a:t>
            </a:r>
            <a:r>
              <a:rPr lang="en-US" sz="2800" i="0" dirty="0" err="1"/>
              <a:t>qo‘shiqchilik</a:t>
            </a:r>
            <a:r>
              <a:rPr lang="en-US" sz="2800" i="0" dirty="0"/>
              <a:t>, </a:t>
            </a:r>
            <a:r>
              <a:rPr lang="en-US" sz="2800" i="0" dirty="0" err="1" smtClean="0"/>
              <a:t>akademik</a:t>
            </a:r>
            <a:r>
              <a:rPr lang="en-US" sz="2800" i="0" dirty="0"/>
              <a:t> </a:t>
            </a:r>
            <a:r>
              <a:rPr lang="en-US" sz="2800" i="0" dirty="0" err="1" smtClean="0"/>
              <a:t>ijro</a:t>
            </a:r>
            <a:r>
              <a:rPr lang="en-US" sz="2800" i="0" dirty="0"/>
              <a:t>, </a:t>
            </a:r>
            <a:r>
              <a:rPr lang="en-US" sz="2800" i="0" dirty="0" err="1"/>
              <a:t>estrada</a:t>
            </a:r>
            <a:r>
              <a:rPr lang="en-US" sz="2800" i="0" dirty="0"/>
              <a:t>, opera, </a:t>
            </a:r>
            <a:r>
              <a:rPr lang="en-US" sz="2800" i="0" dirty="0" err="1"/>
              <a:t>balet</a:t>
            </a:r>
            <a:r>
              <a:rPr lang="en-US" sz="2800" i="0" dirty="0"/>
              <a:t>, </a:t>
            </a:r>
            <a:r>
              <a:rPr lang="en-US" sz="2800" i="0" dirty="0" err="1"/>
              <a:t>cholg‘u</a:t>
            </a:r>
            <a:r>
              <a:rPr lang="en-US" sz="2800" i="0" dirty="0"/>
              <a:t> </a:t>
            </a:r>
            <a:r>
              <a:rPr lang="en-US" sz="2800" i="0" dirty="0" err="1"/>
              <a:t>ijrochiligi</a:t>
            </a:r>
            <a:r>
              <a:rPr lang="en-US" sz="2800" i="0" dirty="0"/>
              <a:t>, </a:t>
            </a:r>
            <a:r>
              <a:rPr lang="en-US" sz="2800" i="0" dirty="0" err="1"/>
              <a:t>an’anaviy</a:t>
            </a:r>
            <a:r>
              <a:rPr lang="en-US" sz="2800" i="0" dirty="0"/>
              <a:t> </a:t>
            </a:r>
            <a:r>
              <a:rPr lang="en-US" sz="2800" i="0" dirty="0" err="1"/>
              <a:t>ijrochilik</a:t>
            </a:r>
            <a:r>
              <a:rPr lang="en-US" sz="2800" i="0" dirty="0"/>
              <a:t>, </a:t>
            </a:r>
            <a:r>
              <a:rPr lang="en-US" sz="2800" i="0" dirty="0" err="1" smtClean="0"/>
              <a:t>raqs</a:t>
            </a:r>
            <a:r>
              <a:rPr lang="en-US" sz="2800" i="0" dirty="0" smtClean="0"/>
              <a:t> </a:t>
            </a:r>
            <a:r>
              <a:rPr lang="en-US" sz="2800" i="0" dirty="0" err="1" smtClean="0"/>
              <a:t>yo‘nalishlarida</a:t>
            </a:r>
            <a:r>
              <a:rPr lang="en-US" sz="2800" i="0" dirty="0" smtClean="0"/>
              <a:t> </a:t>
            </a:r>
            <a:r>
              <a:rPr lang="en-US" sz="2800" b="1" i="0" dirty="0"/>
              <a:t>“</a:t>
            </a:r>
            <a:r>
              <a:rPr lang="en-US" sz="2800" b="1" i="0" dirty="0" err="1"/>
              <a:t>Nihol</a:t>
            </a:r>
            <a:r>
              <a:rPr lang="en-US" sz="2800" b="1" i="0" dirty="0"/>
              <a:t>” </a:t>
            </a:r>
            <a:r>
              <a:rPr lang="en-US" sz="2800" i="0" dirty="0" err="1"/>
              <a:t>mukofoti</a:t>
            </a:r>
            <a:r>
              <a:rPr lang="en-US" sz="2800" i="0" dirty="0"/>
              <a:t> </a:t>
            </a:r>
            <a:r>
              <a:rPr lang="en-US" sz="2800" i="0" dirty="0" err="1"/>
              <a:t>bilan</a:t>
            </a:r>
            <a:r>
              <a:rPr lang="en-US" sz="2800" i="0" dirty="0"/>
              <a:t> </a:t>
            </a:r>
            <a:r>
              <a:rPr lang="en-US" sz="2800" i="0" dirty="0" err="1"/>
              <a:t>taqdirlangani</a:t>
            </a:r>
            <a:r>
              <a:rPr lang="en-US" sz="2800" i="0" dirty="0"/>
              <a:t> tom </a:t>
            </a:r>
            <a:r>
              <a:rPr lang="en-US" sz="2800" i="0" dirty="0" err="1"/>
              <a:t>ma’noda</a:t>
            </a:r>
            <a:r>
              <a:rPr lang="en-US" sz="2800" i="0" dirty="0"/>
              <a:t> </a:t>
            </a:r>
            <a:r>
              <a:rPr lang="en-US" sz="2800" i="0" dirty="0" err="1" smtClean="0"/>
              <a:t>ularga</a:t>
            </a:r>
            <a:r>
              <a:rPr lang="en-US" sz="2800" i="0" dirty="0" smtClean="0"/>
              <a:t> </a:t>
            </a:r>
            <a:r>
              <a:rPr lang="en-US" sz="2800" i="0" dirty="0" err="1" smtClean="0"/>
              <a:t>ko‘rsatilayotgan</a:t>
            </a:r>
            <a:r>
              <a:rPr lang="en-US" sz="2800" i="0" dirty="0" smtClean="0"/>
              <a:t> </a:t>
            </a:r>
            <a:r>
              <a:rPr lang="en-US" sz="2800" i="0" dirty="0" err="1"/>
              <a:t>yuksak</a:t>
            </a:r>
            <a:r>
              <a:rPr lang="en-US" sz="2800" i="0" dirty="0"/>
              <a:t> </a:t>
            </a:r>
            <a:r>
              <a:rPr lang="en-US" sz="2800" i="0" dirty="0" err="1"/>
              <a:t>e’tibor</a:t>
            </a:r>
            <a:r>
              <a:rPr lang="en-US" sz="2800" i="0" dirty="0"/>
              <a:t> </a:t>
            </a:r>
            <a:r>
              <a:rPr lang="en-US" sz="2800" i="0" dirty="0" err="1"/>
              <a:t>va</a:t>
            </a:r>
            <a:r>
              <a:rPr lang="en-US" sz="2800" i="0" dirty="0"/>
              <a:t> </a:t>
            </a:r>
            <a:r>
              <a:rPr lang="en-US" sz="2800" i="0" dirty="0" err="1"/>
              <a:t>g‘amxo‘rlikning</a:t>
            </a:r>
            <a:r>
              <a:rPr lang="en-US" sz="2800" i="0" dirty="0"/>
              <a:t> </a:t>
            </a:r>
            <a:r>
              <a:rPr lang="en-US" sz="2800" i="0" dirty="0" err="1"/>
              <a:t>yorqin</a:t>
            </a:r>
            <a:r>
              <a:rPr lang="en-US" sz="2800" i="0" dirty="0"/>
              <a:t> </a:t>
            </a:r>
            <a:r>
              <a:rPr lang="en-US" sz="2800" i="0" dirty="0" err="1"/>
              <a:t>ifodasidir</a:t>
            </a:r>
            <a:r>
              <a:rPr lang="en-US" sz="2800" i="0" dirty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37062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982" y="145474"/>
            <a:ext cx="8189072" cy="524714"/>
          </a:xfrm>
        </p:spPr>
        <p:txBody>
          <a:bodyPr/>
          <a:lstStyle/>
          <a:p>
            <a:pPr algn="ctr"/>
            <a:r>
              <a:rPr lang="en-US" b="0" dirty="0" err="1"/>
              <a:t>Temurbeklar</a:t>
            </a:r>
            <a:r>
              <a:rPr lang="en-US" b="0" dirty="0"/>
              <a:t> </a:t>
            </a:r>
            <a:r>
              <a:rPr lang="en-US" b="0" dirty="0" err="1" smtClean="0"/>
              <a:t>maktabi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7037" y="997527"/>
            <a:ext cx="5146964" cy="2736043"/>
          </a:xfrm>
        </p:spPr>
        <p:txBody>
          <a:bodyPr/>
          <a:lstStyle/>
          <a:p>
            <a:pPr indent="361950" algn="just"/>
            <a:r>
              <a:rPr lang="en-US" i="0" dirty="0" err="1"/>
              <a:t>Prezidentimizning</a:t>
            </a:r>
            <a:r>
              <a:rPr lang="en-US" i="0" dirty="0"/>
              <a:t> 2017-yil </a:t>
            </a:r>
            <a:r>
              <a:rPr lang="en-US" i="0" dirty="0" err="1" smtClean="0"/>
              <a:t>iyuldagi</a:t>
            </a:r>
            <a:r>
              <a:rPr lang="en-US" i="0" dirty="0" smtClean="0"/>
              <a:t> “</a:t>
            </a:r>
            <a:r>
              <a:rPr lang="en-US" i="0" dirty="0" err="1" smtClean="0"/>
              <a:t>Yoshlarga</a:t>
            </a:r>
            <a:r>
              <a:rPr lang="en-US" i="0" dirty="0" smtClean="0"/>
              <a:t> </a:t>
            </a:r>
            <a:r>
              <a:rPr lang="en-US" i="0" dirty="0" err="1"/>
              <a:t>oid</a:t>
            </a:r>
            <a:r>
              <a:rPr lang="en-US" i="0" dirty="0"/>
              <a:t> </a:t>
            </a:r>
            <a:r>
              <a:rPr lang="en-US" i="0" dirty="0" err="1"/>
              <a:t>davlat</a:t>
            </a:r>
            <a:r>
              <a:rPr lang="en-US" i="0" dirty="0"/>
              <a:t> </a:t>
            </a:r>
            <a:r>
              <a:rPr lang="en-US" i="0" dirty="0" err="1"/>
              <a:t>siyosati</a:t>
            </a:r>
            <a:r>
              <a:rPr lang="en-US" i="0" dirty="0"/>
              <a:t> </a:t>
            </a:r>
            <a:r>
              <a:rPr lang="en-US" i="0" dirty="0" err="1" smtClean="0"/>
              <a:t>samaradorligini</a:t>
            </a:r>
            <a:r>
              <a:rPr lang="en-US" i="0" dirty="0"/>
              <a:t> </a:t>
            </a:r>
            <a:r>
              <a:rPr lang="en-US" i="0" dirty="0" err="1" smtClean="0"/>
              <a:t>oshirish</a:t>
            </a:r>
            <a:r>
              <a:rPr lang="en-US" i="0" dirty="0" smtClean="0"/>
              <a:t> </a:t>
            </a:r>
            <a:r>
              <a:rPr lang="en-US" i="0" dirty="0" err="1"/>
              <a:t>va</a:t>
            </a:r>
            <a:r>
              <a:rPr lang="en-US" i="0" dirty="0"/>
              <a:t> </a:t>
            </a:r>
            <a:r>
              <a:rPr lang="en-US" i="0" dirty="0" err="1"/>
              <a:t>O‘zbekiston</a:t>
            </a:r>
            <a:r>
              <a:rPr lang="en-US" i="0" dirty="0"/>
              <a:t> </a:t>
            </a:r>
            <a:r>
              <a:rPr lang="en-US" i="0" dirty="0" err="1" smtClean="0"/>
              <a:t>Yoshlar</a:t>
            </a:r>
            <a:r>
              <a:rPr lang="en-US" i="0" dirty="0"/>
              <a:t> </a:t>
            </a:r>
            <a:r>
              <a:rPr lang="en-US" i="0" dirty="0" err="1" smtClean="0"/>
              <a:t>ittifoqi</a:t>
            </a:r>
            <a:r>
              <a:rPr lang="en-US" i="0" dirty="0" smtClean="0"/>
              <a:t> </a:t>
            </a:r>
            <a:r>
              <a:rPr lang="en-US" i="0" dirty="0" err="1"/>
              <a:t>faoliyatini</a:t>
            </a:r>
            <a:r>
              <a:rPr lang="en-US" i="0" dirty="0"/>
              <a:t> </a:t>
            </a:r>
            <a:r>
              <a:rPr lang="en-US" i="0" dirty="0" err="1" smtClean="0"/>
              <a:t>qo‘llab-quvvatlash</a:t>
            </a:r>
            <a:r>
              <a:rPr lang="en-US" i="0" dirty="0"/>
              <a:t> </a:t>
            </a:r>
            <a:r>
              <a:rPr lang="en-US" i="0" dirty="0" err="1" smtClean="0"/>
              <a:t>to‘g‘risida”gi</a:t>
            </a:r>
            <a:r>
              <a:rPr lang="en-US" i="0" dirty="0" smtClean="0"/>
              <a:t> </a:t>
            </a:r>
            <a:r>
              <a:rPr lang="en-US" i="0" dirty="0" err="1"/>
              <a:t>farmoniga</a:t>
            </a:r>
            <a:r>
              <a:rPr lang="en-US" i="0" dirty="0"/>
              <a:t> </a:t>
            </a:r>
            <a:r>
              <a:rPr lang="en-US" i="0" dirty="0" err="1" smtClean="0"/>
              <a:t>muvofiq</a:t>
            </a:r>
            <a:r>
              <a:rPr lang="en-US" i="0" dirty="0" smtClean="0"/>
              <a:t>, </a:t>
            </a:r>
            <a:r>
              <a:rPr lang="en-US" i="0" dirty="0" err="1" smtClean="0"/>
              <a:t>mamlakatimizdagi</a:t>
            </a:r>
            <a:r>
              <a:rPr lang="en-US" i="0" dirty="0" smtClean="0"/>
              <a:t> </a:t>
            </a:r>
            <a:r>
              <a:rPr lang="en-US" i="0" dirty="0" err="1"/>
              <a:t>barcha</a:t>
            </a:r>
            <a:r>
              <a:rPr lang="en-US" i="0" dirty="0"/>
              <a:t> </a:t>
            </a:r>
            <a:r>
              <a:rPr lang="en-US" i="0" dirty="0" err="1"/>
              <a:t>harbiy</a:t>
            </a:r>
            <a:r>
              <a:rPr lang="en-US" i="0" dirty="0"/>
              <a:t> </a:t>
            </a:r>
            <a:r>
              <a:rPr lang="en-US" i="0" dirty="0" err="1" smtClean="0"/>
              <a:t>akademik</a:t>
            </a:r>
            <a:r>
              <a:rPr lang="en-US" i="0" dirty="0"/>
              <a:t> </a:t>
            </a:r>
            <a:r>
              <a:rPr lang="en-US" i="0" dirty="0" err="1" smtClean="0"/>
              <a:t>litseylarga</a:t>
            </a:r>
            <a:r>
              <a:rPr lang="en-US" i="0" dirty="0" smtClean="0"/>
              <a:t> “</a:t>
            </a:r>
            <a:r>
              <a:rPr lang="en-US" i="0" dirty="0" err="1" smtClean="0"/>
              <a:t>Temurbeklar</a:t>
            </a:r>
            <a:r>
              <a:rPr lang="en-US" i="0" dirty="0" smtClean="0"/>
              <a:t> </a:t>
            </a:r>
            <a:r>
              <a:rPr lang="en-US" i="0" dirty="0" err="1" smtClean="0"/>
              <a:t>maktabi</a:t>
            </a:r>
            <a:r>
              <a:rPr lang="en-US" i="0" dirty="0" smtClean="0"/>
              <a:t>” </a:t>
            </a:r>
            <a:r>
              <a:rPr lang="en-US" i="0" dirty="0" err="1" smtClean="0"/>
              <a:t>nomi</a:t>
            </a:r>
            <a:r>
              <a:rPr lang="en-US" i="0" dirty="0"/>
              <a:t> </a:t>
            </a:r>
            <a:r>
              <a:rPr lang="en-US" i="0" dirty="0" err="1" smtClean="0"/>
              <a:t>berildi</a:t>
            </a:r>
            <a:r>
              <a:rPr lang="en-US" i="0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850" y="1001525"/>
            <a:ext cx="3530544" cy="240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53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1312</TotalTime>
  <Words>633</Words>
  <Application>Microsoft Office PowerPoint</Application>
  <PresentationFormat>Экран (16:9)</PresentationFormat>
  <Paragraphs>35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O‘zbekiston tarixi</vt:lpstr>
      <vt:lpstr>Yoshlar tashkiloti</vt:lpstr>
      <vt:lpstr>Yoshlarning davlat tomonidan qo‘llab-quvvatlanishi</vt:lpstr>
      <vt:lpstr>Презентация PowerPoint</vt:lpstr>
      <vt:lpstr>Презентация PowerPoint</vt:lpstr>
      <vt:lpstr>Zulfiya nomidagi davlat mukofotini ta’sis etish</vt:lpstr>
      <vt:lpstr>Yoshlarga e’tiborning kuchayishi</vt:lpstr>
      <vt:lpstr>Презентация PowerPoint</vt:lpstr>
      <vt:lpstr>Temurbeklar maktabi</vt:lpstr>
      <vt:lpstr>Mulohaza!</vt:lpstr>
      <vt:lpstr>Savol va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VAIO</dc:creator>
  <cp:lastModifiedBy>Пользователь</cp:lastModifiedBy>
  <cp:revision>110</cp:revision>
  <dcterms:created xsi:type="dcterms:W3CDTF">2020-04-12T22:05:16Z</dcterms:created>
  <dcterms:modified xsi:type="dcterms:W3CDTF">2021-01-14T04:52:00Z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