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4" r:id="rId1"/>
  </p:sldMasterIdLst>
  <p:notesMasterIdLst>
    <p:notesMasterId r:id="rId12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</p:sldIdLst>
  <p:sldSz cx="5765800" cy="3244850"/>
  <p:notesSz cx="5765800" cy="3244850"/>
  <p:defaultTextStyle>
    <a:defPPr>
      <a:defRPr lang="ru-RU"/>
    </a:defPPr>
    <a:lvl1pPr marL="0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94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89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84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78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74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68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63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56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B1C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87971" autoAdjust="0"/>
  </p:normalViewPr>
  <p:slideViewPr>
    <p:cSldViewPr>
      <p:cViewPr varScale="1">
        <p:scale>
          <a:sx n="228" d="100"/>
          <a:sy n="228" d="100"/>
        </p:scale>
        <p:origin x="612" y="1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8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939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40302-458F-4B74-A808-3EA6FC8447E9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1048940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1048941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942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943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E1D5-DB8F-493E-998F-1E74A1E6C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7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94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89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84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78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74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68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63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56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619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620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21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12/22/2020</a:t>
            </a:fld>
            <a:endParaRPr lang="en-US"/>
          </a:p>
        </p:txBody>
      </p:sp>
      <p:sp>
        <p:nvSpPr>
          <p:cNvPr id="1048622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584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585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6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12/22/2020</a:t>
            </a:fld>
            <a:endParaRPr lang="en-US"/>
          </a:p>
        </p:txBody>
      </p:sp>
      <p:sp>
        <p:nvSpPr>
          <p:cNvPr id="1048587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4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925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926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927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928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12/22/2020</a:t>
            </a:fld>
            <a:endParaRPr lang="en-US"/>
          </a:p>
        </p:txBody>
      </p:sp>
      <p:sp>
        <p:nvSpPr>
          <p:cNvPr id="1048929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0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31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932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933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12/22/2020</a:t>
            </a:fld>
            <a:endParaRPr lang="en-US"/>
          </a:p>
        </p:txBody>
      </p:sp>
      <p:sp>
        <p:nvSpPr>
          <p:cNvPr id="1048934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5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936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12/22/2020</a:t>
            </a:fld>
            <a:endParaRPr lang="en-US"/>
          </a:p>
        </p:txBody>
      </p:sp>
      <p:sp>
        <p:nvSpPr>
          <p:cNvPr id="1048937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7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78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579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580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1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12/22/2020</a:t>
            </a:fld>
            <a:endParaRPr lang="en-US"/>
          </a:p>
        </p:txBody>
      </p:sp>
      <p:sp>
        <p:nvSpPr>
          <p:cNvPr id="1048582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object 2"/>
          <p:cNvSpPr/>
          <p:nvPr/>
        </p:nvSpPr>
        <p:spPr>
          <a:xfrm>
            <a:off x="1" y="1535"/>
            <a:ext cx="5778500" cy="101045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04" name="object 3"/>
          <p:cNvSpPr txBox="1">
            <a:spLocks noGrp="1"/>
          </p:cNvSpPr>
          <p:nvPr>
            <p:ph type="title"/>
          </p:nvPr>
        </p:nvSpPr>
        <p:spPr>
          <a:xfrm>
            <a:off x="439160" y="198963"/>
            <a:ext cx="3913501" cy="537960"/>
          </a:xfrm>
          <a:prstGeom prst="rect">
            <a:avLst/>
          </a:prstGeom>
        </p:spPr>
        <p:txBody>
          <a:bodyPr vert="horz" wrap="square" lIns="0" tIns="14597" rIns="0" bIns="0" rtlCol="0">
            <a:spAutoFit/>
          </a:bodyPr>
          <a:lstStyle/>
          <a:p>
            <a:pPr marL="12694">
              <a:spcBef>
                <a:spcPts val="114"/>
              </a:spcBef>
            </a:pPr>
            <a:r>
              <a:rPr lang="en-US" sz="3400" spc="-5" dirty="0" err="1"/>
              <a:t>O‘zbekiston</a:t>
            </a:r>
            <a:r>
              <a:rPr lang="en-US" sz="3400" spc="-5" dirty="0"/>
              <a:t> </a:t>
            </a:r>
            <a:r>
              <a:rPr lang="en-US" sz="3400" spc="-5" dirty="0" err="1"/>
              <a:t>tarixi</a:t>
            </a:r>
            <a:endParaRPr sz="3400" dirty="0"/>
          </a:p>
        </p:txBody>
      </p:sp>
      <p:sp>
        <p:nvSpPr>
          <p:cNvPr id="1048606" name="object 5"/>
          <p:cNvSpPr/>
          <p:nvPr/>
        </p:nvSpPr>
        <p:spPr>
          <a:xfrm>
            <a:off x="292100" y="1130990"/>
            <a:ext cx="344170" cy="931152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8607" name="object 6"/>
          <p:cNvSpPr/>
          <p:nvPr/>
        </p:nvSpPr>
        <p:spPr>
          <a:xfrm>
            <a:off x="292100" y="2168081"/>
            <a:ext cx="344170" cy="87780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8"/>
          <p:cNvGrpSpPr/>
          <p:nvPr/>
        </p:nvGrpSpPr>
        <p:grpSpPr>
          <a:xfrm>
            <a:off x="4462113" y="187617"/>
            <a:ext cx="1186178" cy="672607"/>
            <a:chOff x="4686759" y="212867"/>
            <a:chExt cx="634365" cy="634365"/>
          </a:xfrm>
        </p:grpSpPr>
        <p:sp>
          <p:nvSpPr>
            <p:cNvPr id="1048608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8609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10" name="object 11"/>
          <p:cNvSpPr txBox="1"/>
          <p:nvPr/>
        </p:nvSpPr>
        <p:spPr>
          <a:xfrm>
            <a:off x="4540042" y="289537"/>
            <a:ext cx="1079752" cy="369966"/>
          </a:xfrm>
          <a:prstGeom prst="rect">
            <a:avLst/>
          </a:prstGeom>
        </p:spPr>
        <p:txBody>
          <a:bodyPr vert="horz" wrap="square" lIns="0" tIns="15868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300" b="1" spc="10" dirty="0">
                <a:solidFill>
                  <a:srgbClr val="FFFFFF"/>
                </a:solidFill>
                <a:latin typeface="Arial"/>
                <a:cs typeface="Arial"/>
              </a:rPr>
              <a:t>11-</a:t>
            </a:r>
            <a:r>
              <a:rPr lang="en-US" sz="2300" b="1" spc="10" dirty="0" err="1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048611" name="object 12"/>
          <p:cNvSpPr txBox="1"/>
          <p:nvPr/>
        </p:nvSpPr>
        <p:spPr>
          <a:xfrm>
            <a:off x="4959118" y="347523"/>
            <a:ext cx="614389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3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300" spc="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4663" y="745262"/>
            <a:ext cx="2882900" cy="369291"/>
          </a:xfrm>
          <a:prstGeom prst="rect">
            <a:avLst/>
          </a:prstGeom>
        </p:spPr>
        <p:txBody>
          <a:bodyPr lIns="91399" tIns="45700" rIns="91399" bIns="4570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6674" y="1339814"/>
            <a:ext cx="4634626" cy="846345"/>
          </a:xfrm>
          <a:prstGeom prst="rect">
            <a:avLst/>
          </a:prstGeom>
        </p:spPr>
        <p:txBody>
          <a:bodyPr wrap="square" lIns="91399" tIns="45700" rIns="91399" bIns="4570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madaniyat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san’at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Savol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topshiriqlar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39" y="708025"/>
            <a:ext cx="5028955" cy="224676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i="0" dirty="0"/>
              <a:t>1. </a:t>
            </a:r>
            <a:r>
              <a:rPr lang="en-US" i="0" dirty="0" err="1"/>
              <a:t>Mustaqillikning</a:t>
            </a:r>
            <a:r>
              <a:rPr lang="en-US" i="0" dirty="0"/>
              <a:t> </a:t>
            </a:r>
            <a:r>
              <a:rPr lang="en-US" i="0" dirty="0" err="1"/>
              <a:t>dastlabki</a:t>
            </a:r>
            <a:r>
              <a:rPr lang="en-US" i="0" dirty="0"/>
              <a:t> </a:t>
            </a:r>
            <a:r>
              <a:rPr lang="en-US" i="0" dirty="0" err="1"/>
              <a:t>yillarida</a:t>
            </a:r>
            <a:r>
              <a:rPr lang="en-US" i="0" dirty="0"/>
              <a:t> </a:t>
            </a:r>
            <a:r>
              <a:rPr lang="en-US" i="0" dirty="0" err="1"/>
              <a:t>nima</a:t>
            </a:r>
            <a:r>
              <a:rPr lang="en-US" i="0" dirty="0"/>
              <a:t> </a:t>
            </a:r>
            <a:r>
              <a:rPr lang="en-US" i="0" dirty="0" err="1"/>
              <a:t>sababdan</a:t>
            </a:r>
            <a:r>
              <a:rPr lang="en-US" i="0" dirty="0"/>
              <a:t> </a:t>
            </a:r>
            <a:r>
              <a:rPr lang="en-US" i="0" dirty="0" err="1"/>
              <a:t>madaniyat</a:t>
            </a:r>
            <a:r>
              <a:rPr lang="en-US" i="0" dirty="0"/>
              <a:t> </a:t>
            </a:r>
            <a:r>
              <a:rPr lang="en-US" i="0" dirty="0" err="1"/>
              <a:t>va</a:t>
            </a:r>
            <a:r>
              <a:rPr lang="en-US" i="0" dirty="0"/>
              <a:t> </a:t>
            </a:r>
            <a:r>
              <a:rPr lang="en-US" i="0" dirty="0" err="1"/>
              <a:t>san’atga</a:t>
            </a:r>
            <a:r>
              <a:rPr lang="en-US" i="0" dirty="0"/>
              <a:t> </a:t>
            </a:r>
            <a:r>
              <a:rPr lang="en-US" i="0" dirty="0" err="1"/>
              <a:t>e’tibor</a:t>
            </a:r>
            <a:r>
              <a:rPr lang="en-US" i="0" dirty="0"/>
              <a:t> </a:t>
            </a:r>
            <a:r>
              <a:rPr lang="en-US" i="0" dirty="0" err="1"/>
              <a:t>kuchaydi</a:t>
            </a:r>
            <a:r>
              <a:rPr lang="en-US" i="0" dirty="0"/>
              <a:t>?</a:t>
            </a:r>
          </a:p>
          <a:p>
            <a:pPr>
              <a:spcAft>
                <a:spcPts val="600"/>
              </a:spcAft>
            </a:pPr>
            <a:r>
              <a:rPr lang="en-US" i="0" dirty="0"/>
              <a:t>2. </a:t>
            </a:r>
            <a:r>
              <a:rPr lang="en-US" i="0" dirty="0" err="1"/>
              <a:t>Bugungi</a:t>
            </a:r>
            <a:r>
              <a:rPr lang="en-US" i="0" dirty="0"/>
              <a:t> </a:t>
            </a:r>
            <a:r>
              <a:rPr lang="en-US" i="0" dirty="0" err="1"/>
              <a:t>kunda</a:t>
            </a:r>
            <a:r>
              <a:rPr lang="en-US" i="0" dirty="0"/>
              <a:t> </a:t>
            </a:r>
            <a:r>
              <a:rPr lang="en-US" i="0" dirty="0" err="1"/>
              <a:t>O‘zbekistonda</a:t>
            </a:r>
            <a:r>
              <a:rPr lang="en-US" i="0" dirty="0"/>
              <a:t> </a:t>
            </a:r>
            <a:r>
              <a:rPr lang="en-US" i="0" dirty="0" err="1"/>
              <a:t>qanday</a:t>
            </a:r>
            <a:r>
              <a:rPr lang="en-US" i="0" dirty="0"/>
              <a:t> </a:t>
            </a:r>
            <a:r>
              <a:rPr lang="en-US" i="0" dirty="0" err="1"/>
              <a:t>muzeylar</a:t>
            </a:r>
            <a:r>
              <a:rPr lang="en-US" i="0" dirty="0"/>
              <a:t> </a:t>
            </a:r>
            <a:r>
              <a:rPr lang="en-US" i="0" dirty="0" err="1"/>
              <a:t>faoliyat</a:t>
            </a:r>
            <a:r>
              <a:rPr lang="en-US" i="0" dirty="0"/>
              <a:t> </a:t>
            </a:r>
            <a:r>
              <a:rPr lang="en-US" i="0" dirty="0" err="1"/>
              <a:t>olib</a:t>
            </a:r>
            <a:r>
              <a:rPr lang="en-US" i="0" dirty="0"/>
              <a:t> </a:t>
            </a:r>
            <a:r>
              <a:rPr lang="en-US" i="0" dirty="0" err="1"/>
              <a:t>bormoqda</a:t>
            </a:r>
            <a:r>
              <a:rPr lang="en-US" i="0" dirty="0"/>
              <a:t>?</a:t>
            </a:r>
          </a:p>
          <a:p>
            <a:pPr>
              <a:spcAft>
                <a:spcPts val="600"/>
              </a:spcAft>
            </a:pPr>
            <a:r>
              <a:rPr lang="en-US" i="0" dirty="0"/>
              <a:t>3. </a:t>
            </a:r>
            <a:r>
              <a:rPr lang="en-US" i="0" dirty="0" err="1"/>
              <a:t>Musiqa</a:t>
            </a:r>
            <a:r>
              <a:rPr lang="en-US" i="0" dirty="0"/>
              <a:t> </a:t>
            </a:r>
            <a:r>
              <a:rPr lang="en-US" i="0" dirty="0" err="1"/>
              <a:t>festivallari</a:t>
            </a:r>
            <a:r>
              <a:rPr lang="en-US" i="0" dirty="0"/>
              <a:t> </a:t>
            </a:r>
            <a:r>
              <a:rPr lang="en-US" i="0" dirty="0" err="1"/>
              <a:t>o‘tkazilishidan</a:t>
            </a:r>
            <a:r>
              <a:rPr lang="en-US" i="0" dirty="0"/>
              <a:t> </a:t>
            </a:r>
            <a:r>
              <a:rPr lang="en-US" i="0" dirty="0" err="1"/>
              <a:t>ko‘zlangan</a:t>
            </a:r>
            <a:r>
              <a:rPr lang="en-US" i="0" dirty="0"/>
              <a:t> </a:t>
            </a:r>
            <a:r>
              <a:rPr lang="en-US" i="0" dirty="0" err="1" smtClean="0"/>
              <a:t>maqsad</a:t>
            </a:r>
            <a:r>
              <a:rPr lang="en-US" i="0" dirty="0" smtClean="0"/>
              <a:t> </a:t>
            </a:r>
            <a:r>
              <a:rPr lang="en-US" i="0" dirty="0" err="1" smtClean="0"/>
              <a:t>nimalardan</a:t>
            </a:r>
            <a:r>
              <a:rPr lang="en-US" i="0" dirty="0" smtClean="0"/>
              <a:t> </a:t>
            </a:r>
            <a:r>
              <a:rPr lang="en-US" i="0" dirty="0" err="1" smtClean="0"/>
              <a:t>iborat</a:t>
            </a:r>
            <a:r>
              <a:rPr lang="en-US" i="0" dirty="0" smtClean="0"/>
              <a:t>?</a:t>
            </a:r>
            <a:endParaRPr lang="en-US" i="0" dirty="0"/>
          </a:p>
          <a:p>
            <a:pPr>
              <a:spcAft>
                <a:spcPts val="600"/>
              </a:spcAft>
            </a:pPr>
            <a:r>
              <a:rPr lang="sv-SE" i="0" dirty="0"/>
              <a:t>4. Kino san’atidagi yutuqlar va kamchiliklarni sanang.</a:t>
            </a:r>
          </a:p>
          <a:p>
            <a:pPr>
              <a:spcAft>
                <a:spcPts val="600"/>
              </a:spcAft>
            </a:pPr>
            <a:r>
              <a:rPr lang="en-US" i="0" dirty="0"/>
              <a:t>5. </a:t>
            </a:r>
            <a:r>
              <a:rPr lang="en-US" i="0" dirty="0" err="1"/>
              <a:t>Mustaqillik</a:t>
            </a:r>
            <a:r>
              <a:rPr lang="en-US" i="0" dirty="0"/>
              <a:t> </a:t>
            </a:r>
            <a:r>
              <a:rPr lang="en-US" i="0" dirty="0" err="1"/>
              <a:t>yillarida</a:t>
            </a:r>
            <a:r>
              <a:rPr lang="en-US" i="0" dirty="0"/>
              <a:t> </a:t>
            </a:r>
            <a:r>
              <a:rPr lang="en-US" i="0" dirty="0" err="1"/>
              <a:t>teatrlar</a:t>
            </a:r>
            <a:r>
              <a:rPr lang="en-US" i="0" dirty="0"/>
              <a:t> </a:t>
            </a:r>
            <a:r>
              <a:rPr lang="en-US" i="0" dirty="0" err="1"/>
              <a:t>faoliyatida</a:t>
            </a:r>
            <a:r>
              <a:rPr lang="en-US" i="0" dirty="0"/>
              <a:t> </a:t>
            </a:r>
            <a:r>
              <a:rPr lang="en-US" i="0" dirty="0" err="1"/>
              <a:t>qanday</a:t>
            </a:r>
            <a:r>
              <a:rPr lang="en-US" i="0" dirty="0"/>
              <a:t> </a:t>
            </a:r>
            <a:r>
              <a:rPr lang="en-US" i="0" dirty="0" err="1"/>
              <a:t>o‘zgarishlar</a:t>
            </a:r>
            <a:r>
              <a:rPr lang="en-US" i="0" dirty="0"/>
              <a:t> </a:t>
            </a:r>
            <a:r>
              <a:rPr lang="en-US" i="0" dirty="0" err="1"/>
              <a:t>bo‘ldi</a:t>
            </a:r>
            <a:r>
              <a:rPr lang="en-US" i="0" dirty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19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Ma’naviyat</a:t>
            </a:r>
            <a:r>
              <a:rPr lang="en-US" dirty="0"/>
              <a:t> </a:t>
            </a:r>
            <a:r>
              <a:rPr lang="en-US" dirty="0" err="1"/>
              <a:t>maskanlari</a:t>
            </a:r>
            <a:r>
              <a:rPr lang="en-US" dirty="0"/>
              <a:t>. </a:t>
            </a:r>
            <a:r>
              <a:rPr lang="en-US" dirty="0" err="1"/>
              <a:t>Teatr</a:t>
            </a:r>
            <a:r>
              <a:rPr lang="en-US" b="0" dirty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39" y="708025"/>
            <a:ext cx="3420361" cy="2362200"/>
          </a:xfrm>
        </p:spPr>
        <p:txBody>
          <a:bodyPr/>
          <a:lstStyle/>
          <a:p>
            <a:pPr indent="268288" algn="just"/>
            <a:r>
              <a:rPr lang="en-US" i="0" dirty="0" err="1"/>
              <a:t>Mustaqillik</a:t>
            </a:r>
            <a:r>
              <a:rPr lang="en-US" i="0" dirty="0"/>
              <a:t> </a:t>
            </a:r>
            <a:r>
              <a:rPr lang="en-US" i="0" dirty="0" err="1"/>
              <a:t>yillarida</a:t>
            </a:r>
            <a:r>
              <a:rPr lang="en-US" i="0" dirty="0"/>
              <a:t> </a:t>
            </a:r>
            <a:r>
              <a:rPr lang="en-US" i="0" dirty="0" err="1"/>
              <a:t>madaniy</a:t>
            </a:r>
            <a:r>
              <a:rPr lang="en-US" i="0" dirty="0"/>
              <a:t> </a:t>
            </a:r>
            <a:r>
              <a:rPr lang="en-US" i="0" dirty="0" err="1"/>
              <a:t>hayotda</a:t>
            </a:r>
            <a:r>
              <a:rPr lang="en-US" i="0" dirty="0"/>
              <a:t> ham tub </a:t>
            </a:r>
            <a:r>
              <a:rPr lang="en-US" i="0" dirty="0" err="1"/>
              <a:t>o‘zgarishlar</a:t>
            </a:r>
            <a:r>
              <a:rPr lang="en-US" i="0" dirty="0"/>
              <a:t> </a:t>
            </a:r>
            <a:r>
              <a:rPr lang="en-US" i="0" dirty="0" err="1"/>
              <a:t>yuz</a:t>
            </a:r>
            <a:r>
              <a:rPr lang="en-US" i="0" dirty="0"/>
              <a:t> </a:t>
            </a:r>
            <a:r>
              <a:rPr lang="en-US" i="0" dirty="0" err="1"/>
              <a:t>berdi</a:t>
            </a:r>
            <a:r>
              <a:rPr lang="en-US" i="0" dirty="0"/>
              <a:t>. Bu </a:t>
            </a:r>
            <a:r>
              <a:rPr lang="en-US" i="0" dirty="0" err="1"/>
              <a:t>avvalo</a:t>
            </a:r>
            <a:r>
              <a:rPr lang="en-US" i="0" dirty="0"/>
              <a:t> </a:t>
            </a:r>
            <a:r>
              <a:rPr lang="en-US" i="0" dirty="0" err="1"/>
              <a:t>teatr</a:t>
            </a:r>
            <a:r>
              <a:rPr lang="en-US" i="0" dirty="0"/>
              <a:t> </a:t>
            </a:r>
            <a:r>
              <a:rPr lang="en-US" i="0" dirty="0" err="1"/>
              <a:t>san’ati</a:t>
            </a:r>
            <a:r>
              <a:rPr lang="en-US" i="0" dirty="0"/>
              <a:t> </a:t>
            </a:r>
            <a:r>
              <a:rPr lang="en-US" i="0" dirty="0" err="1"/>
              <a:t>rivojlanishida</a:t>
            </a:r>
            <a:r>
              <a:rPr lang="en-US" i="0" dirty="0"/>
              <a:t> </a:t>
            </a:r>
            <a:r>
              <a:rPr lang="en-US" i="0" dirty="0" err="1"/>
              <a:t>yaqqol</a:t>
            </a:r>
            <a:r>
              <a:rPr lang="en-US" i="0" dirty="0"/>
              <a:t> </a:t>
            </a:r>
            <a:r>
              <a:rPr lang="en-US" i="0" dirty="0" err="1"/>
              <a:t>sezila</a:t>
            </a:r>
            <a:r>
              <a:rPr lang="en-US" i="0" dirty="0"/>
              <a:t> </a:t>
            </a:r>
            <a:r>
              <a:rPr lang="en-US" i="0" dirty="0" err="1"/>
              <a:t>boshlandi</a:t>
            </a:r>
            <a:r>
              <a:rPr lang="en-US" i="0" dirty="0"/>
              <a:t>, </a:t>
            </a:r>
            <a:r>
              <a:rPr lang="en-US" i="0" dirty="0" err="1"/>
              <a:t>yangi</a:t>
            </a:r>
            <a:r>
              <a:rPr lang="en-US" i="0" dirty="0"/>
              <a:t> </a:t>
            </a:r>
            <a:r>
              <a:rPr lang="en-US" i="0" dirty="0" err="1"/>
              <a:t>teatr</a:t>
            </a:r>
            <a:r>
              <a:rPr lang="en-US" i="0" dirty="0"/>
              <a:t> </a:t>
            </a:r>
            <a:r>
              <a:rPr lang="en-US" i="0" dirty="0" err="1"/>
              <a:t>dargohlari</a:t>
            </a:r>
            <a:r>
              <a:rPr lang="en-US" i="0" dirty="0"/>
              <a:t> </a:t>
            </a:r>
            <a:r>
              <a:rPr lang="en-US" i="0" dirty="0" err="1"/>
              <a:t>qurib</a:t>
            </a:r>
            <a:r>
              <a:rPr lang="en-US" i="0" dirty="0"/>
              <a:t> </a:t>
            </a:r>
            <a:r>
              <a:rPr lang="en-US" i="0" dirty="0" err="1"/>
              <a:t>ishga</a:t>
            </a:r>
            <a:r>
              <a:rPr lang="en-US" i="0" dirty="0"/>
              <a:t> </a:t>
            </a:r>
            <a:r>
              <a:rPr lang="en-US" i="0" dirty="0" err="1"/>
              <a:t>tushirildi</a:t>
            </a:r>
            <a:r>
              <a:rPr lang="en-US" i="0" dirty="0"/>
              <a:t>. 1991-yilda</a:t>
            </a:r>
            <a:r>
              <a:rPr lang="ru-RU" i="0" dirty="0"/>
              <a:t> </a:t>
            </a:r>
            <a:r>
              <a:rPr lang="en-US" i="0" dirty="0" err="1"/>
              <a:t>Farg‘ona</a:t>
            </a:r>
            <a:r>
              <a:rPr lang="en-US" i="0" dirty="0"/>
              <a:t>,    1993-yilda </a:t>
            </a:r>
            <a:r>
              <a:rPr lang="en-US" i="0" dirty="0" err="1"/>
              <a:t>Xorazmda</a:t>
            </a:r>
            <a:r>
              <a:rPr lang="en-US" i="0" dirty="0"/>
              <a:t> </a:t>
            </a:r>
            <a:r>
              <a:rPr lang="en-US" i="0" dirty="0" err="1"/>
              <a:t>davlat</a:t>
            </a:r>
            <a:r>
              <a:rPr lang="en-US" i="0" dirty="0"/>
              <a:t> </a:t>
            </a:r>
            <a:r>
              <a:rPr lang="en-US" i="0" dirty="0" err="1"/>
              <a:t>qo‘g‘irchoq</a:t>
            </a:r>
            <a:r>
              <a:rPr lang="en-US" i="0" dirty="0"/>
              <a:t> </a:t>
            </a:r>
            <a:r>
              <a:rPr lang="en-US" i="0" dirty="0" err="1"/>
              <a:t>teatrlari</a:t>
            </a:r>
            <a:r>
              <a:rPr lang="en-US" i="0" dirty="0"/>
              <a:t> </a:t>
            </a:r>
            <a:r>
              <a:rPr lang="en-US" i="0" dirty="0" err="1"/>
              <a:t>ish</a:t>
            </a:r>
            <a:r>
              <a:rPr lang="en-US" i="0" dirty="0"/>
              <a:t> </a:t>
            </a:r>
            <a:r>
              <a:rPr lang="en-US" i="0" dirty="0" err="1"/>
              <a:t>boshladi</a:t>
            </a:r>
            <a:r>
              <a:rPr lang="en-US" i="0" dirty="0"/>
              <a:t>,</a:t>
            </a:r>
            <a:r>
              <a:rPr lang="ru-RU" i="0" dirty="0"/>
              <a:t> </a:t>
            </a:r>
            <a:r>
              <a:rPr lang="en-US" i="0" dirty="0"/>
              <a:t>1994-yilda </a:t>
            </a:r>
            <a:r>
              <a:rPr lang="en-US" i="0" dirty="0" err="1"/>
              <a:t>Qashqadaryo</a:t>
            </a:r>
            <a:r>
              <a:rPr lang="en-US" i="0" dirty="0"/>
              <a:t> </a:t>
            </a:r>
            <a:r>
              <a:rPr lang="en-US" i="0" dirty="0" err="1"/>
              <a:t>va</a:t>
            </a:r>
            <a:r>
              <a:rPr lang="en-US" i="0" dirty="0"/>
              <a:t> Namangan </a:t>
            </a:r>
            <a:r>
              <a:rPr lang="en-US" i="0" dirty="0" err="1"/>
              <a:t>viloyat</a:t>
            </a:r>
            <a:r>
              <a:rPr lang="en-US" i="0" dirty="0"/>
              <a:t> </a:t>
            </a:r>
            <a:r>
              <a:rPr lang="en-US" i="0" dirty="0" err="1"/>
              <a:t>teatrlari</a:t>
            </a:r>
            <a:r>
              <a:rPr lang="en-US" i="0" dirty="0"/>
              <a:t> </a:t>
            </a:r>
            <a:r>
              <a:rPr lang="en-US" i="0" dirty="0" err="1"/>
              <a:t>qoshida</a:t>
            </a:r>
            <a:r>
              <a:rPr lang="en-US" i="0" dirty="0"/>
              <a:t> </a:t>
            </a:r>
            <a:r>
              <a:rPr lang="en-US" i="0" dirty="0" err="1"/>
              <a:t>qo‘g‘irchoq</a:t>
            </a:r>
            <a:r>
              <a:rPr lang="ru-RU" i="0" dirty="0"/>
              <a:t> </a:t>
            </a:r>
            <a:r>
              <a:rPr lang="en-US" i="0" dirty="0" err="1"/>
              <a:t>guruhlari</a:t>
            </a:r>
            <a:r>
              <a:rPr lang="en-US" i="0" dirty="0"/>
              <a:t>, 2001-yilda </a:t>
            </a:r>
            <a:r>
              <a:rPr lang="en-US" i="0" dirty="0" err="1"/>
              <a:t>Surxondaryo</a:t>
            </a:r>
            <a:r>
              <a:rPr lang="en-US" i="0" dirty="0"/>
              <a:t> </a:t>
            </a:r>
            <a:r>
              <a:rPr lang="en-US" i="0" dirty="0" err="1"/>
              <a:t>viloyat</a:t>
            </a:r>
            <a:r>
              <a:rPr lang="en-US" i="0" dirty="0"/>
              <a:t> </a:t>
            </a:r>
            <a:r>
              <a:rPr lang="en-US" i="0" dirty="0" err="1"/>
              <a:t>qo‘g‘irchoq</a:t>
            </a:r>
            <a:r>
              <a:rPr lang="en-US" i="0" dirty="0"/>
              <a:t> </a:t>
            </a:r>
            <a:r>
              <a:rPr lang="en-US" i="0" dirty="0" err="1"/>
              <a:t>teatri</a:t>
            </a:r>
            <a:r>
              <a:rPr lang="en-US" i="0" dirty="0"/>
              <a:t> </a:t>
            </a:r>
            <a:r>
              <a:rPr lang="en-US" i="0" dirty="0" err="1"/>
              <a:t>ochildi</a:t>
            </a:r>
            <a:r>
              <a:rPr lang="en-US" i="0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0" y="708025"/>
            <a:ext cx="1676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24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Madaniyat</a:t>
            </a:r>
            <a:r>
              <a:rPr lang="en-US" dirty="0"/>
              <a:t> </a:t>
            </a:r>
            <a:r>
              <a:rPr lang="en-US" dirty="0" err="1"/>
              <a:t>markazlari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3" y="860425"/>
            <a:ext cx="3124197" cy="1723549"/>
          </a:xfrm>
        </p:spPr>
        <p:txBody>
          <a:bodyPr/>
          <a:lstStyle/>
          <a:p>
            <a:pPr indent="268288" algn="just"/>
            <a:r>
              <a:rPr lang="en-US" i="0" dirty="0"/>
              <a:t>2009-yilda “</a:t>
            </a:r>
            <a:r>
              <a:rPr lang="en-US" i="0" dirty="0" err="1"/>
              <a:t>O‘zbekiston</a:t>
            </a:r>
            <a:r>
              <a:rPr lang="en-US" i="0" dirty="0"/>
              <a:t>” </a:t>
            </a:r>
            <a:r>
              <a:rPr lang="en-US" i="0" dirty="0" err="1"/>
              <a:t>xalqaro</a:t>
            </a:r>
            <a:r>
              <a:rPr lang="en-US" i="0" dirty="0"/>
              <a:t> </a:t>
            </a:r>
            <a:r>
              <a:rPr lang="en-US" i="0" dirty="0" err="1"/>
              <a:t>forumlar</a:t>
            </a:r>
            <a:r>
              <a:rPr lang="en-US" i="0" dirty="0"/>
              <a:t> </a:t>
            </a:r>
            <a:r>
              <a:rPr lang="en-US" i="0" dirty="0" err="1"/>
              <a:t>saroyi</a:t>
            </a:r>
            <a:r>
              <a:rPr lang="en-US" i="0" dirty="0"/>
              <a:t>, 2011-yilda </a:t>
            </a:r>
            <a:r>
              <a:rPr lang="en-US" i="0" dirty="0" err="1"/>
              <a:t>Simpoziumlar</a:t>
            </a:r>
            <a:r>
              <a:rPr lang="en-US" i="0" dirty="0"/>
              <a:t> </a:t>
            </a:r>
            <a:r>
              <a:rPr lang="en-US" i="0" dirty="0" err="1"/>
              <a:t>saroyi</a:t>
            </a:r>
            <a:r>
              <a:rPr lang="en-US" i="0" dirty="0"/>
              <a:t> </a:t>
            </a:r>
            <a:r>
              <a:rPr lang="en-US" i="0" dirty="0" err="1"/>
              <a:t>va</a:t>
            </a:r>
            <a:r>
              <a:rPr lang="en-US" i="0" dirty="0"/>
              <a:t> Alisher </a:t>
            </a:r>
            <a:r>
              <a:rPr lang="en-US" i="0" dirty="0" err="1"/>
              <a:t>Navoiy</a:t>
            </a:r>
            <a:r>
              <a:rPr lang="en-US" i="0" dirty="0"/>
              <a:t> </a:t>
            </a:r>
            <a:r>
              <a:rPr lang="en-US" i="0" dirty="0" err="1"/>
              <a:t>nomidagi</a:t>
            </a:r>
            <a:r>
              <a:rPr lang="en-US" i="0" dirty="0"/>
              <a:t> </a:t>
            </a:r>
            <a:r>
              <a:rPr lang="en-US" i="0" dirty="0" err="1"/>
              <a:t>O‘zbekiston</a:t>
            </a:r>
            <a:r>
              <a:rPr lang="en-US" i="0" dirty="0"/>
              <a:t> </a:t>
            </a:r>
            <a:r>
              <a:rPr lang="en-US" i="0" dirty="0" err="1"/>
              <a:t>Milliy</a:t>
            </a:r>
            <a:r>
              <a:rPr lang="en-US" i="0" dirty="0"/>
              <a:t> </a:t>
            </a:r>
            <a:r>
              <a:rPr lang="en-US" i="0" dirty="0" err="1"/>
              <a:t>kutubxonasidan</a:t>
            </a:r>
            <a:r>
              <a:rPr lang="en-US" i="0" dirty="0"/>
              <a:t> </a:t>
            </a:r>
            <a:r>
              <a:rPr lang="da-DK" i="0" dirty="0"/>
              <a:t>tashkil topgan Ma’rifat markazi majmuasi, </a:t>
            </a:r>
            <a:r>
              <a:rPr lang="en-US" i="0" dirty="0"/>
              <a:t>2014-yilda </a:t>
            </a:r>
            <a:r>
              <a:rPr lang="en-US" i="0" dirty="0" err="1"/>
              <a:t>Farg‘ona</a:t>
            </a:r>
            <a:r>
              <a:rPr lang="en-US" i="0" dirty="0"/>
              <a:t> </a:t>
            </a:r>
            <a:r>
              <a:rPr lang="en-US" i="0" dirty="0" err="1"/>
              <a:t>viloyatida</a:t>
            </a:r>
            <a:r>
              <a:rPr lang="en-US" i="0" dirty="0"/>
              <a:t> </a:t>
            </a:r>
            <a:r>
              <a:rPr lang="en-US" i="0" dirty="0" err="1" smtClean="0"/>
              <a:t>Teatr</a:t>
            </a:r>
            <a:r>
              <a:rPr lang="en-US" i="0" dirty="0" smtClean="0"/>
              <a:t> - </a:t>
            </a:r>
            <a:r>
              <a:rPr lang="en-US" i="0" dirty="0" err="1" smtClean="0"/>
              <a:t>konsert</a:t>
            </a:r>
            <a:r>
              <a:rPr lang="en-US" i="0" dirty="0" smtClean="0"/>
              <a:t> </a:t>
            </a:r>
            <a:r>
              <a:rPr lang="en-US" i="0" dirty="0" err="1"/>
              <a:t>saroyi</a:t>
            </a:r>
            <a:r>
              <a:rPr lang="en-US" i="0" dirty="0"/>
              <a:t> </a:t>
            </a:r>
            <a:r>
              <a:rPr lang="en-US" i="0" dirty="0" err="1"/>
              <a:t>kabi</a:t>
            </a:r>
            <a:r>
              <a:rPr lang="en-US" i="0" dirty="0"/>
              <a:t> </a:t>
            </a:r>
            <a:r>
              <a:rPr lang="en-US" i="0" dirty="0" err="1"/>
              <a:t>ma’naviyat</a:t>
            </a:r>
            <a:r>
              <a:rPr lang="en-US" i="0" dirty="0"/>
              <a:t> </a:t>
            </a:r>
            <a:r>
              <a:rPr lang="en-US" i="0" dirty="0" err="1"/>
              <a:t>maskanlari</a:t>
            </a:r>
            <a:r>
              <a:rPr lang="en-US" i="0" dirty="0"/>
              <a:t> </a:t>
            </a:r>
            <a:r>
              <a:rPr lang="en-US" i="0" dirty="0" err="1"/>
              <a:t>ochildi</a:t>
            </a:r>
            <a:r>
              <a:rPr lang="en-US" i="0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622368"/>
            <a:ext cx="2057397" cy="22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38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Musiqa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raqs</a:t>
            </a:r>
            <a:r>
              <a:rPr lang="en-US" dirty="0"/>
              <a:t> </a:t>
            </a:r>
            <a:r>
              <a:rPr lang="en-US" dirty="0" err="1"/>
              <a:t>san’ati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4765" y="865656"/>
            <a:ext cx="3095336" cy="1723549"/>
          </a:xfrm>
        </p:spPr>
        <p:txBody>
          <a:bodyPr/>
          <a:lstStyle/>
          <a:p>
            <a:pPr indent="268288" algn="just"/>
            <a:r>
              <a:rPr lang="en-US" i="0" dirty="0" err="1"/>
              <a:t>Mustaqillik</a:t>
            </a:r>
            <a:r>
              <a:rPr lang="en-US" i="0" dirty="0"/>
              <a:t> </a:t>
            </a:r>
            <a:r>
              <a:rPr lang="en-US" i="0" dirty="0" err="1"/>
              <a:t>yillarida</a:t>
            </a:r>
            <a:r>
              <a:rPr lang="en-US" i="0" dirty="0"/>
              <a:t> </a:t>
            </a:r>
            <a:r>
              <a:rPr lang="en-US" i="0" dirty="0" err="1"/>
              <a:t>musiqa</a:t>
            </a:r>
            <a:r>
              <a:rPr lang="en-US" i="0" dirty="0"/>
              <a:t> </a:t>
            </a:r>
            <a:r>
              <a:rPr lang="en-US" i="0" dirty="0" err="1"/>
              <a:t>san’atida</a:t>
            </a:r>
            <a:r>
              <a:rPr lang="en-US" i="0" dirty="0"/>
              <a:t> tub </a:t>
            </a:r>
            <a:r>
              <a:rPr lang="en-US" i="0" dirty="0" err="1"/>
              <a:t>burilish</a:t>
            </a:r>
            <a:r>
              <a:rPr lang="en-US" i="0" dirty="0"/>
              <a:t> </a:t>
            </a:r>
            <a:r>
              <a:rPr lang="en-US" i="0" dirty="0" err="1"/>
              <a:t>asliga</a:t>
            </a:r>
            <a:r>
              <a:rPr lang="en-US" i="0" dirty="0"/>
              <a:t> </a:t>
            </a:r>
            <a:r>
              <a:rPr lang="en-US" i="0" dirty="0" err="1"/>
              <a:t>qaytish</a:t>
            </a:r>
            <a:r>
              <a:rPr lang="en-US" i="0" dirty="0"/>
              <a:t>, </a:t>
            </a:r>
            <a:r>
              <a:rPr lang="en-US" i="0" dirty="0" err="1"/>
              <a:t>an’anaviy</a:t>
            </a:r>
            <a:r>
              <a:rPr lang="en-US" i="0" dirty="0"/>
              <a:t> </a:t>
            </a:r>
            <a:r>
              <a:rPr lang="en-US" i="0" dirty="0" err="1"/>
              <a:t>ohanglardan</a:t>
            </a:r>
            <a:r>
              <a:rPr lang="en-US" i="0" dirty="0"/>
              <a:t> </a:t>
            </a:r>
            <a:r>
              <a:rPr lang="en-US" i="0" dirty="0" err="1"/>
              <a:t>bahramandlik</a:t>
            </a:r>
            <a:r>
              <a:rPr lang="en-US" i="0" dirty="0"/>
              <a:t> </a:t>
            </a:r>
            <a:r>
              <a:rPr lang="en-US" i="0" dirty="0" err="1"/>
              <a:t>va</a:t>
            </a:r>
            <a:r>
              <a:rPr lang="en-US" i="0" dirty="0"/>
              <a:t> </a:t>
            </a:r>
            <a:r>
              <a:rPr lang="en-US" i="0" dirty="0" err="1"/>
              <a:t>ta’sirlanishda</a:t>
            </a:r>
            <a:r>
              <a:rPr lang="en-US" i="0" dirty="0"/>
              <a:t> </a:t>
            </a:r>
            <a:r>
              <a:rPr lang="en-US" i="0" dirty="0" err="1"/>
              <a:t>namoyon</a:t>
            </a:r>
            <a:r>
              <a:rPr lang="en-US" i="0" dirty="0"/>
              <a:t> </a:t>
            </a:r>
            <a:r>
              <a:rPr lang="en-US" i="0" dirty="0" err="1"/>
              <a:t>bo‘ldi</a:t>
            </a:r>
            <a:r>
              <a:rPr lang="en-US" i="0" dirty="0"/>
              <a:t>. </a:t>
            </a:r>
            <a:r>
              <a:rPr lang="en-US" i="0" dirty="0" err="1"/>
              <a:t>Buning</a:t>
            </a:r>
            <a:r>
              <a:rPr lang="en-US" i="0" dirty="0"/>
              <a:t> </a:t>
            </a:r>
            <a:r>
              <a:rPr lang="en-US" i="0" dirty="0" err="1"/>
              <a:t>uchun</a:t>
            </a:r>
            <a:r>
              <a:rPr lang="en-US" i="0" dirty="0"/>
              <a:t> </a:t>
            </a:r>
            <a:r>
              <a:rPr lang="en-US" i="0" dirty="0" err="1"/>
              <a:t>eng</a:t>
            </a:r>
            <a:r>
              <a:rPr lang="en-US" i="0" dirty="0"/>
              <a:t> </a:t>
            </a:r>
            <a:r>
              <a:rPr lang="en-US" i="0" dirty="0" err="1"/>
              <a:t>avvalo</a:t>
            </a:r>
            <a:r>
              <a:rPr lang="en-US" i="0" dirty="0"/>
              <a:t>, </a:t>
            </a:r>
            <a:r>
              <a:rPr lang="en-US" i="0" dirty="0" err="1"/>
              <a:t>xalqqa</a:t>
            </a:r>
            <a:r>
              <a:rPr lang="en-US" i="0" dirty="0"/>
              <a:t> </a:t>
            </a:r>
            <a:r>
              <a:rPr lang="en-US" i="0" dirty="0" err="1"/>
              <a:t>yaqinlashish</a:t>
            </a:r>
            <a:r>
              <a:rPr lang="en-US" i="0" dirty="0"/>
              <a:t>, el </a:t>
            </a:r>
            <a:r>
              <a:rPr lang="en-US" i="0" dirty="0" err="1"/>
              <a:t>orasida</a:t>
            </a:r>
            <a:r>
              <a:rPr lang="en-US" i="0" dirty="0"/>
              <a:t> </a:t>
            </a:r>
            <a:r>
              <a:rPr lang="en-US" i="0" dirty="0" err="1"/>
              <a:t>yurish</a:t>
            </a:r>
            <a:r>
              <a:rPr lang="en-US" i="0" dirty="0"/>
              <a:t>, </a:t>
            </a:r>
            <a:r>
              <a:rPr lang="en-US" i="0" dirty="0" err="1"/>
              <a:t>eng</a:t>
            </a:r>
            <a:r>
              <a:rPr lang="en-US" i="0" dirty="0"/>
              <a:t> </a:t>
            </a:r>
            <a:r>
              <a:rPr lang="en-US" i="0" dirty="0" err="1"/>
              <a:t>noyob</a:t>
            </a:r>
            <a:r>
              <a:rPr lang="en-US" i="0" dirty="0"/>
              <a:t> </a:t>
            </a:r>
            <a:r>
              <a:rPr lang="en-US" i="0" dirty="0" err="1"/>
              <a:t>xalq</a:t>
            </a:r>
            <a:r>
              <a:rPr lang="en-US" i="0" dirty="0"/>
              <a:t> </a:t>
            </a:r>
            <a:r>
              <a:rPr lang="en-US" i="0" dirty="0" err="1"/>
              <a:t>iste’dodlarini</a:t>
            </a:r>
            <a:r>
              <a:rPr lang="en-US" i="0" dirty="0"/>
              <a:t> </a:t>
            </a:r>
            <a:r>
              <a:rPr lang="en-US" i="0" dirty="0" err="1"/>
              <a:t>izlab</a:t>
            </a:r>
            <a:r>
              <a:rPr lang="en-US" i="0" dirty="0"/>
              <a:t> </a:t>
            </a:r>
            <a:r>
              <a:rPr lang="en-US" i="0" dirty="0" err="1"/>
              <a:t>topish</a:t>
            </a:r>
            <a:r>
              <a:rPr lang="en-US" i="0" dirty="0"/>
              <a:t> </a:t>
            </a:r>
            <a:r>
              <a:rPr lang="en-US" i="0" dirty="0" err="1"/>
              <a:t>zarur</a:t>
            </a:r>
            <a:r>
              <a:rPr lang="en-US" i="0" dirty="0"/>
              <a:t> </a:t>
            </a:r>
            <a:r>
              <a:rPr lang="en-US" i="0" dirty="0" err="1"/>
              <a:t>edi</a:t>
            </a:r>
            <a:r>
              <a:rPr lang="en-US" i="0" dirty="0"/>
              <a:t>.</a:t>
            </a:r>
            <a:endParaRPr lang="ru-RU" dirty="0"/>
          </a:p>
        </p:txBody>
      </p:sp>
      <p:pic>
        <p:nvPicPr>
          <p:cNvPr id="1026" name="Picture 2" descr="CHet ellarda musiqa madaniyati » СКАЧАТЬ РЕФЕРАТ НА ЛЮБУЮ ТЕМУ,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708025"/>
            <a:ext cx="1676400" cy="180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76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1" y="555625"/>
            <a:ext cx="3581399" cy="2585323"/>
          </a:xfrm>
        </p:spPr>
        <p:txBody>
          <a:bodyPr/>
          <a:lstStyle/>
          <a:p>
            <a:pPr indent="268288" algn="just"/>
            <a:r>
              <a:rPr lang="en-US" i="0" dirty="0" err="1"/>
              <a:t>Mustaqillik</a:t>
            </a:r>
            <a:r>
              <a:rPr lang="en-US" i="0" dirty="0"/>
              <a:t> </a:t>
            </a:r>
            <a:r>
              <a:rPr lang="en-US" i="0" dirty="0" err="1"/>
              <a:t>davrida</a:t>
            </a:r>
            <a:r>
              <a:rPr lang="en-US" i="0" dirty="0"/>
              <a:t> professional </a:t>
            </a:r>
            <a:r>
              <a:rPr lang="en-US" i="0" dirty="0" err="1"/>
              <a:t>musiqa</a:t>
            </a:r>
            <a:r>
              <a:rPr lang="en-US" i="0" dirty="0"/>
              <a:t> </a:t>
            </a:r>
            <a:r>
              <a:rPr lang="en-US" i="0" dirty="0" err="1"/>
              <a:t>va</a:t>
            </a:r>
            <a:r>
              <a:rPr lang="en-US" i="0" dirty="0"/>
              <a:t> </a:t>
            </a:r>
            <a:r>
              <a:rPr lang="en-US" i="0" dirty="0" err="1"/>
              <a:t>raqsni</a:t>
            </a:r>
            <a:r>
              <a:rPr lang="en-US" i="0" dirty="0"/>
              <a:t> </a:t>
            </a:r>
            <a:r>
              <a:rPr lang="en-US" i="0" dirty="0" err="1"/>
              <a:t>rivojlantirish</a:t>
            </a:r>
            <a:r>
              <a:rPr lang="en-US" i="0" dirty="0"/>
              <a:t> </a:t>
            </a:r>
            <a:r>
              <a:rPr lang="en-US" i="0" dirty="0" err="1"/>
              <a:t>ishlariga</a:t>
            </a:r>
            <a:r>
              <a:rPr lang="en-US" i="0" dirty="0"/>
              <a:t> ham </a:t>
            </a:r>
            <a:r>
              <a:rPr lang="en-US" i="0" dirty="0" err="1"/>
              <a:t>e’tibor</a:t>
            </a:r>
            <a:r>
              <a:rPr lang="en-US" i="0" dirty="0"/>
              <a:t> </a:t>
            </a:r>
            <a:r>
              <a:rPr lang="en-US" i="0" dirty="0" err="1"/>
              <a:t>qaratildi</a:t>
            </a:r>
            <a:r>
              <a:rPr lang="en-US" i="0" dirty="0"/>
              <a:t>. 1996-yil “</a:t>
            </a:r>
            <a:r>
              <a:rPr lang="en-US" i="0" dirty="0" err="1"/>
              <a:t>O‘zbeknavo</a:t>
            </a:r>
            <a:r>
              <a:rPr lang="en-US" i="0" dirty="0"/>
              <a:t>” </a:t>
            </a:r>
            <a:r>
              <a:rPr lang="en-US" i="0" dirty="0" err="1"/>
              <a:t>gastrol-konsert</a:t>
            </a:r>
            <a:r>
              <a:rPr lang="en-US" i="0" dirty="0"/>
              <a:t> </a:t>
            </a:r>
            <a:r>
              <a:rPr lang="en-US" i="0" dirty="0" err="1"/>
              <a:t>birlashmasi</a:t>
            </a:r>
            <a:r>
              <a:rPr lang="en-US" i="0" dirty="0"/>
              <a:t> </a:t>
            </a:r>
            <a:r>
              <a:rPr lang="en-US" i="0" dirty="0" err="1"/>
              <a:t>tashkil</a:t>
            </a:r>
            <a:r>
              <a:rPr lang="en-US" i="0" dirty="0"/>
              <a:t> </a:t>
            </a:r>
            <a:r>
              <a:rPr lang="en-US" i="0" dirty="0" err="1"/>
              <a:t>etildi</a:t>
            </a:r>
            <a:r>
              <a:rPr lang="en-US" i="0" dirty="0"/>
              <a:t>. </a:t>
            </a:r>
            <a:r>
              <a:rPr lang="en-US" i="0" dirty="0" err="1"/>
              <a:t>O‘zbekiston</a:t>
            </a:r>
            <a:r>
              <a:rPr lang="en-US" i="0" dirty="0"/>
              <a:t> </a:t>
            </a:r>
            <a:r>
              <a:rPr lang="en-US" i="0" dirty="0" err="1"/>
              <a:t>Respublikasi</a:t>
            </a:r>
            <a:r>
              <a:rPr lang="en-US" i="0" dirty="0"/>
              <a:t> </a:t>
            </a:r>
            <a:r>
              <a:rPr lang="en-US" i="0" dirty="0" err="1"/>
              <a:t>Prezidenti</a:t>
            </a:r>
            <a:r>
              <a:rPr lang="en-US" i="0" dirty="0"/>
              <a:t> </a:t>
            </a:r>
            <a:r>
              <a:rPr lang="en-US" i="0" dirty="0" err="1"/>
              <a:t>farmoni</a:t>
            </a:r>
            <a:r>
              <a:rPr lang="en-US" i="0" dirty="0"/>
              <a:t> </a:t>
            </a:r>
            <a:r>
              <a:rPr lang="en-US" i="0" dirty="0" err="1"/>
              <a:t>bilan</a:t>
            </a:r>
            <a:r>
              <a:rPr lang="en-US" i="0" dirty="0"/>
              <a:t> 1997-yil </a:t>
            </a:r>
            <a:r>
              <a:rPr lang="en-US" i="0" dirty="0" err="1"/>
              <a:t>Mukarrama</a:t>
            </a:r>
            <a:r>
              <a:rPr lang="en-US" i="0" dirty="0"/>
              <a:t> </a:t>
            </a:r>
            <a:r>
              <a:rPr lang="en-US" i="0" dirty="0" err="1"/>
              <a:t>Turg‘unboyeva</a:t>
            </a:r>
            <a:r>
              <a:rPr lang="en-US" i="0" dirty="0"/>
              <a:t> </a:t>
            </a:r>
            <a:r>
              <a:rPr lang="en-US" i="0" dirty="0" err="1"/>
              <a:t>nomidagi</a:t>
            </a:r>
            <a:r>
              <a:rPr lang="en-US" i="0" dirty="0"/>
              <a:t> “</a:t>
            </a:r>
            <a:r>
              <a:rPr lang="en-US" i="0" dirty="0" err="1"/>
              <a:t>O‘zbekraqs</a:t>
            </a:r>
            <a:r>
              <a:rPr lang="en-US" i="0" dirty="0"/>
              <a:t>” </a:t>
            </a:r>
            <a:r>
              <a:rPr lang="en-US" i="0" dirty="0" err="1"/>
              <a:t>milliy</a:t>
            </a:r>
            <a:r>
              <a:rPr lang="en-US" i="0" dirty="0"/>
              <a:t> </a:t>
            </a:r>
            <a:r>
              <a:rPr lang="en-US" i="0" dirty="0" err="1"/>
              <a:t>raqs</a:t>
            </a:r>
            <a:r>
              <a:rPr lang="en-US" i="0" dirty="0"/>
              <a:t> </a:t>
            </a:r>
            <a:r>
              <a:rPr lang="en-US" i="0" dirty="0" err="1"/>
              <a:t>birlashmasi</a:t>
            </a:r>
            <a:r>
              <a:rPr lang="en-US" i="0" dirty="0"/>
              <a:t> </a:t>
            </a:r>
            <a:r>
              <a:rPr lang="en-US" i="0" dirty="0" err="1"/>
              <a:t>hamda</a:t>
            </a:r>
            <a:r>
              <a:rPr lang="en-US" i="0" dirty="0"/>
              <a:t> Toshkent </a:t>
            </a:r>
            <a:r>
              <a:rPr lang="en-US" i="0" dirty="0" err="1"/>
              <a:t>davlat</a:t>
            </a:r>
            <a:r>
              <a:rPr lang="en-US" i="0" dirty="0"/>
              <a:t> </a:t>
            </a:r>
            <a:r>
              <a:rPr lang="en-US" i="0" dirty="0" err="1"/>
              <a:t>milliy</a:t>
            </a:r>
            <a:r>
              <a:rPr lang="en-US" i="0" dirty="0"/>
              <a:t> </a:t>
            </a:r>
            <a:r>
              <a:rPr lang="en-US" i="0" dirty="0" err="1"/>
              <a:t>raqs</a:t>
            </a:r>
            <a:r>
              <a:rPr lang="en-US" i="0" dirty="0"/>
              <a:t> </a:t>
            </a:r>
            <a:r>
              <a:rPr lang="en-US" i="0" dirty="0" err="1"/>
              <a:t>va</a:t>
            </a:r>
            <a:r>
              <a:rPr lang="en-US" i="0" dirty="0"/>
              <a:t> </a:t>
            </a:r>
            <a:r>
              <a:rPr lang="en-US" i="0" dirty="0" err="1"/>
              <a:t>xoreografiya</a:t>
            </a:r>
            <a:r>
              <a:rPr lang="en-US" i="0" dirty="0"/>
              <a:t> </a:t>
            </a:r>
            <a:r>
              <a:rPr lang="en-US" i="0" dirty="0" err="1"/>
              <a:t>oliy</a:t>
            </a:r>
            <a:r>
              <a:rPr lang="en-US" i="0" dirty="0"/>
              <a:t> </a:t>
            </a:r>
            <a:r>
              <a:rPr lang="en-US" i="0" dirty="0" err="1"/>
              <a:t>maktabi</a:t>
            </a:r>
            <a:r>
              <a:rPr lang="en-US" i="0" dirty="0"/>
              <a:t> </a:t>
            </a:r>
            <a:r>
              <a:rPr lang="en-US" i="0" dirty="0" err="1"/>
              <a:t>tuzildi</a:t>
            </a:r>
            <a:r>
              <a:rPr lang="en-US" i="0" dirty="0"/>
              <a:t>. </a:t>
            </a:r>
            <a:r>
              <a:rPr lang="en-US" i="0" dirty="0" err="1"/>
              <a:t>Prezidentning</a:t>
            </a:r>
            <a:r>
              <a:rPr lang="en-US" i="0" dirty="0"/>
              <a:t> 2001-yil “</a:t>
            </a:r>
            <a:r>
              <a:rPr lang="en-US" i="0" dirty="0" err="1"/>
              <a:t>O‘zbeknavo</a:t>
            </a:r>
            <a:r>
              <a:rPr lang="en-US" i="0" dirty="0"/>
              <a:t>” </a:t>
            </a:r>
            <a:r>
              <a:rPr lang="en-US" i="0" dirty="0" err="1"/>
              <a:t>estrada</a:t>
            </a:r>
            <a:r>
              <a:rPr lang="en-US" i="0" dirty="0"/>
              <a:t> </a:t>
            </a:r>
            <a:r>
              <a:rPr lang="en-US" i="0" dirty="0" err="1"/>
              <a:t>birlashmasi</a:t>
            </a:r>
            <a:r>
              <a:rPr lang="en-US" i="0" dirty="0"/>
              <a:t>, </a:t>
            </a:r>
            <a:r>
              <a:rPr lang="en-US" i="0" dirty="0" err="1"/>
              <a:t>Milliy</a:t>
            </a:r>
            <a:r>
              <a:rPr lang="en-US" i="0" dirty="0"/>
              <a:t> Estrada </a:t>
            </a:r>
            <a:r>
              <a:rPr lang="en-US" i="0" dirty="0" err="1"/>
              <a:t>san’atini</a:t>
            </a:r>
            <a:r>
              <a:rPr lang="en-US" i="0" dirty="0"/>
              <a:t> </a:t>
            </a:r>
            <a:r>
              <a:rPr lang="en-US" i="0" dirty="0" err="1"/>
              <a:t>rivojlantirish</a:t>
            </a:r>
            <a:r>
              <a:rPr lang="en-US" i="0" dirty="0"/>
              <a:t> </a:t>
            </a:r>
            <a:r>
              <a:rPr lang="en-US" i="0" dirty="0" err="1"/>
              <a:t>va</a:t>
            </a:r>
            <a:r>
              <a:rPr lang="en-US" i="0" dirty="0"/>
              <a:t> </a:t>
            </a:r>
            <a:r>
              <a:rPr lang="en-US" i="0" dirty="0" err="1"/>
              <a:t>muvofiqlashtirish</a:t>
            </a:r>
            <a:r>
              <a:rPr lang="en-US" i="0" dirty="0"/>
              <a:t> </a:t>
            </a:r>
            <a:r>
              <a:rPr lang="en-US" i="0" dirty="0" err="1"/>
              <a:t>Kengashi</a:t>
            </a:r>
            <a:r>
              <a:rPr lang="en-US" i="0" dirty="0"/>
              <a:t> </a:t>
            </a:r>
            <a:r>
              <a:rPr lang="en-US" i="0" dirty="0" err="1"/>
              <a:t>ish</a:t>
            </a:r>
            <a:r>
              <a:rPr lang="en-US" i="0" dirty="0"/>
              <a:t> </a:t>
            </a:r>
            <a:r>
              <a:rPr lang="en-US" i="0" dirty="0" err="1"/>
              <a:t>boshladi</a:t>
            </a:r>
            <a:r>
              <a:rPr lang="en-US" i="0" dirty="0"/>
              <a:t>.</a:t>
            </a:r>
            <a:endParaRPr lang="ru-RU" dirty="0"/>
          </a:p>
        </p:txBody>
      </p:sp>
      <p:pic>
        <p:nvPicPr>
          <p:cNvPr id="2050" name="Picture 2" descr="O'zbek) NAZM VA NAVO — Государственная Консерватория Узбекиста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777314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75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Yodda</a:t>
            </a:r>
            <a:r>
              <a:rPr lang="en-US" dirty="0"/>
              <a:t> </a:t>
            </a:r>
            <a:r>
              <a:rPr lang="en-US" dirty="0" err="1"/>
              <a:t>tuting</a:t>
            </a:r>
            <a:r>
              <a:rPr lang="en-US" b="0" dirty="0"/>
              <a:t>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24144"/>
            <a:ext cx="3213099" cy="2369880"/>
          </a:xfrm>
        </p:spPr>
        <p:txBody>
          <a:bodyPr/>
          <a:lstStyle/>
          <a:p>
            <a:pPr indent="268288" algn="just"/>
            <a:r>
              <a:rPr lang="en-US" i="0" dirty="0"/>
              <a:t>YUNESKO </a:t>
            </a:r>
            <a:r>
              <a:rPr lang="en-US" i="0" dirty="0" err="1"/>
              <a:t>tomonidan</a:t>
            </a:r>
            <a:r>
              <a:rPr lang="en-US" i="0" dirty="0"/>
              <a:t> </a:t>
            </a:r>
            <a:r>
              <a:rPr lang="en-US" i="0" dirty="0" err="1"/>
              <a:t>yuritiladigan</a:t>
            </a:r>
            <a:r>
              <a:rPr lang="en-US" i="0" dirty="0"/>
              <a:t> </a:t>
            </a:r>
            <a:r>
              <a:rPr lang="en-US" i="0" dirty="0" err="1"/>
              <a:t>insoniyatning</a:t>
            </a:r>
            <a:r>
              <a:rPr lang="en-US" i="0" dirty="0"/>
              <a:t> </a:t>
            </a:r>
            <a:r>
              <a:rPr lang="en-US" i="0" dirty="0" err="1"/>
              <a:t>nomoddiy</a:t>
            </a:r>
            <a:r>
              <a:rPr lang="en-US" i="0" dirty="0"/>
              <a:t> </a:t>
            </a:r>
            <a:r>
              <a:rPr lang="en-US" i="0" dirty="0" err="1"/>
              <a:t>madaniy</a:t>
            </a:r>
            <a:r>
              <a:rPr lang="en-US" i="0" dirty="0"/>
              <a:t> </a:t>
            </a:r>
            <a:r>
              <a:rPr lang="en-US" i="0" dirty="0" err="1"/>
              <a:t>merosi</a:t>
            </a:r>
            <a:r>
              <a:rPr lang="en-US" i="0" dirty="0"/>
              <a:t> </a:t>
            </a:r>
            <a:r>
              <a:rPr lang="en-US" i="0" dirty="0" err="1"/>
              <a:t>ro‘yxatidan</a:t>
            </a:r>
            <a:r>
              <a:rPr lang="en-US" i="0" dirty="0"/>
              <a:t> </a:t>
            </a:r>
            <a:r>
              <a:rPr lang="en-US" i="0" dirty="0" err="1"/>
              <a:t>Shashmaqom</a:t>
            </a:r>
            <a:r>
              <a:rPr lang="en-US" i="0" dirty="0"/>
              <a:t> (2008), </a:t>
            </a:r>
            <a:r>
              <a:rPr lang="en-US" i="0" dirty="0" err="1"/>
              <a:t>Boysun</a:t>
            </a:r>
            <a:r>
              <a:rPr lang="en-US" i="0" dirty="0"/>
              <a:t> </a:t>
            </a:r>
            <a:r>
              <a:rPr lang="en-US" i="0" dirty="0" err="1"/>
              <a:t>madaniy</a:t>
            </a:r>
            <a:r>
              <a:rPr lang="en-US" i="0" dirty="0"/>
              <a:t> </a:t>
            </a:r>
            <a:r>
              <a:rPr lang="en-US" i="0" dirty="0" err="1"/>
              <a:t>muhiti</a:t>
            </a:r>
            <a:r>
              <a:rPr lang="en-US" i="0" dirty="0"/>
              <a:t> (2008), </a:t>
            </a:r>
            <a:r>
              <a:rPr lang="en-US" i="0" dirty="0" err="1"/>
              <a:t>Navro‘z</a:t>
            </a:r>
            <a:r>
              <a:rPr lang="en-US" i="0" dirty="0"/>
              <a:t> (2009), </a:t>
            </a:r>
            <a:r>
              <a:rPr lang="en-US" i="0" dirty="0" err="1"/>
              <a:t>Katta</a:t>
            </a:r>
            <a:r>
              <a:rPr lang="en-US" i="0" dirty="0"/>
              <a:t> </a:t>
            </a:r>
            <a:r>
              <a:rPr lang="en-US" i="0" dirty="0" err="1"/>
              <a:t>ashula</a:t>
            </a:r>
            <a:r>
              <a:rPr lang="en-US" i="0" dirty="0"/>
              <a:t> (2009), </a:t>
            </a:r>
            <a:r>
              <a:rPr lang="en-US" i="0" dirty="0" err="1"/>
              <a:t>Askiya</a:t>
            </a:r>
            <a:r>
              <a:rPr lang="en-US" i="0" dirty="0"/>
              <a:t> (2014) </a:t>
            </a:r>
            <a:r>
              <a:rPr lang="en-US" i="0" dirty="0" err="1"/>
              <a:t>o‘rin</a:t>
            </a:r>
            <a:r>
              <a:rPr lang="en-US" i="0" dirty="0"/>
              <a:t> </a:t>
            </a:r>
            <a:r>
              <a:rPr lang="en-US" i="0" dirty="0" err="1"/>
              <a:t>oldi</a:t>
            </a:r>
            <a:r>
              <a:rPr lang="en-US" i="0" dirty="0"/>
              <a:t>. 2017-yilda </a:t>
            </a:r>
            <a:r>
              <a:rPr lang="en-US" i="0" dirty="0" err="1"/>
              <a:t>Prezident</a:t>
            </a:r>
            <a:r>
              <a:rPr lang="en-US" i="0" dirty="0"/>
              <a:t> </a:t>
            </a:r>
            <a:r>
              <a:rPr lang="en-US" i="0" dirty="0" err="1"/>
              <a:t>qarori</a:t>
            </a:r>
            <a:r>
              <a:rPr lang="en-US" i="0" dirty="0"/>
              <a:t> </a:t>
            </a:r>
            <a:r>
              <a:rPr lang="en-US" i="0" dirty="0" err="1"/>
              <a:t>bilan</a:t>
            </a:r>
            <a:r>
              <a:rPr lang="en-US" i="0" dirty="0"/>
              <a:t> </a:t>
            </a:r>
            <a:r>
              <a:rPr lang="en-US" i="0" dirty="0" err="1"/>
              <a:t>O‘zbek</a:t>
            </a:r>
            <a:r>
              <a:rPr lang="en-US" i="0" dirty="0"/>
              <a:t> </a:t>
            </a:r>
            <a:r>
              <a:rPr lang="en-US" i="0" dirty="0" err="1"/>
              <a:t>milliy</a:t>
            </a:r>
            <a:r>
              <a:rPr lang="en-US" i="0" dirty="0"/>
              <a:t> </a:t>
            </a:r>
            <a:r>
              <a:rPr lang="en-US" i="0" dirty="0" err="1"/>
              <a:t>maqom</a:t>
            </a:r>
            <a:r>
              <a:rPr lang="en-US" i="0" dirty="0"/>
              <a:t> </a:t>
            </a:r>
            <a:r>
              <a:rPr lang="en-US" i="0" dirty="0" err="1"/>
              <a:t>san‘ati</a:t>
            </a:r>
            <a:r>
              <a:rPr lang="en-US" i="0" dirty="0"/>
              <a:t> </a:t>
            </a:r>
            <a:r>
              <a:rPr lang="en-US" i="0" dirty="0" err="1"/>
              <a:t>markazi</a:t>
            </a:r>
            <a:r>
              <a:rPr lang="en-US" i="0" dirty="0"/>
              <a:t> </a:t>
            </a:r>
            <a:r>
              <a:rPr lang="en-US" i="0" dirty="0" err="1"/>
              <a:t>tashkil</a:t>
            </a:r>
            <a:r>
              <a:rPr lang="en-US" i="0" dirty="0"/>
              <a:t> </a:t>
            </a:r>
            <a:r>
              <a:rPr lang="en-US" i="0" dirty="0" err="1"/>
              <a:t>etildi</a:t>
            </a:r>
            <a:r>
              <a:rPr lang="en-US" i="0" dirty="0"/>
              <a:t>. 2018-yildan </a:t>
            </a:r>
            <a:r>
              <a:rPr lang="en-US" i="0" dirty="0" err="1"/>
              <a:t>boshlab</a:t>
            </a:r>
            <a:r>
              <a:rPr lang="en-US" i="0" dirty="0"/>
              <a:t> </a:t>
            </a:r>
            <a:r>
              <a:rPr lang="en-US" i="0" dirty="0" err="1"/>
              <a:t>Shahrisabz</a:t>
            </a:r>
            <a:r>
              <a:rPr lang="en-US" i="0" dirty="0"/>
              <a:t> </a:t>
            </a:r>
            <a:r>
              <a:rPr lang="en-US" i="0" dirty="0" err="1"/>
              <a:t>shahrida</a:t>
            </a:r>
            <a:r>
              <a:rPr lang="en-US" i="0" dirty="0"/>
              <a:t> har </a:t>
            </a:r>
            <a:r>
              <a:rPr lang="en-US" i="0" dirty="0" err="1"/>
              <a:t>ikki</a:t>
            </a:r>
            <a:r>
              <a:rPr lang="en-US" i="0" dirty="0"/>
              <a:t> </a:t>
            </a:r>
            <a:r>
              <a:rPr lang="en-US" i="0" dirty="0" err="1"/>
              <a:t>yilda</a:t>
            </a:r>
            <a:r>
              <a:rPr lang="en-US" i="0" dirty="0"/>
              <a:t> </a:t>
            </a:r>
            <a:r>
              <a:rPr lang="en-US" i="0" dirty="0" err="1"/>
              <a:t>bir</a:t>
            </a:r>
            <a:r>
              <a:rPr lang="en-US" i="0" dirty="0"/>
              <a:t> </a:t>
            </a:r>
            <a:r>
              <a:rPr lang="en-US" i="0" dirty="0" err="1"/>
              <a:t>marta</a:t>
            </a:r>
            <a:r>
              <a:rPr lang="en-US" i="0" dirty="0"/>
              <a:t> </a:t>
            </a:r>
            <a:r>
              <a:rPr lang="en-US" i="0" dirty="0" err="1"/>
              <a:t>Xalqaro</a:t>
            </a:r>
            <a:r>
              <a:rPr lang="en-US" i="0" dirty="0"/>
              <a:t> </a:t>
            </a:r>
            <a:r>
              <a:rPr lang="it-IT" i="0" dirty="0"/>
              <a:t>maqom san’ati festivalini o‘tkazish belgilandi.</a:t>
            </a:r>
            <a:endParaRPr lang="ru-RU" dirty="0"/>
          </a:p>
        </p:txBody>
      </p:sp>
      <p:pic>
        <p:nvPicPr>
          <p:cNvPr id="3074" name="Picture 2" descr="Navro'z xosiyati | Uzbeg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860425"/>
            <a:ext cx="1896359" cy="186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02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Tasviriy</a:t>
            </a:r>
            <a:r>
              <a:rPr lang="en-US" dirty="0"/>
              <a:t> </a:t>
            </a:r>
            <a:r>
              <a:rPr lang="en-US" dirty="0" err="1"/>
              <a:t>san’at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889306"/>
            <a:ext cx="3200399" cy="1938992"/>
          </a:xfrm>
        </p:spPr>
        <p:txBody>
          <a:bodyPr/>
          <a:lstStyle/>
          <a:p>
            <a:pPr indent="268288" algn="just"/>
            <a:r>
              <a:rPr lang="en-US" i="0" dirty="0" err="1"/>
              <a:t>Tasviriy</a:t>
            </a:r>
            <a:r>
              <a:rPr lang="en-US" i="0" dirty="0"/>
              <a:t> </a:t>
            </a:r>
            <a:r>
              <a:rPr lang="en-US" i="0" dirty="0" err="1"/>
              <a:t>san’at</a:t>
            </a:r>
            <a:r>
              <a:rPr lang="en-US" i="0" dirty="0"/>
              <a:t> </a:t>
            </a:r>
            <a:r>
              <a:rPr lang="en-US" i="0" dirty="0" err="1"/>
              <a:t>uchun</a:t>
            </a:r>
            <a:r>
              <a:rPr lang="en-US" i="0" dirty="0"/>
              <a:t> </a:t>
            </a:r>
            <a:r>
              <a:rPr lang="en-US" i="0" dirty="0" err="1"/>
              <a:t>mustaqillik</a:t>
            </a:r>
            <a:r>
              <a:rPr lang="en-US" i="0" dirty="0"/>
              <a:t> </a:t>
            </a:r>
            <a:r>
              <a:rPr lang="en-US" i="0" dirty="0" err="1"/>
              <a:t>keng</a:t>
            </a:r>
            <a:r>
              <a:rPr lang="en-US" i="0" dirty="0"/>
              <a:t> </a:t>
            </a:r>
            <a:r>
              <a:rPr lang="en-US" i="0" dirty="0" err="1"/>
              <a:t>imkoniyatlar</a:t>
            </a:r>
            <a:r>
              <a:rPr lang="en-US" i="0" dirty="0"/>
              <a:t> </a:t>
            </a:r>
            <a:r>
              <a:rPr lang="en-US" i="0" dirty="0" err="1"/>
              <a:t>yaratib</a:t>
            </a:r>
            <a:r>
              <a:rPr lang="en-US" i="0" dirty="0"/>
              <a:t> </a:t>
            </a:r>
            <a:r>
              <a:rPr lang="en-US" i="0" dirty="0" err="1"/>
              <a:t>berdi</a:t>
            </a:r>
            <a:r>
              <a:rPr lang="en-US" i="0" dirty="0"/>
              <a:t>. </a:t>
            </a:r>
            <a:r>
              <a:rPr lang="en-US" i="0" dirty="0" err="1"/>
              <a:t>Avvalo</a:t>
            </a:r>
            <a:r>
              <a:rPr lang="en-US" i="0" dirty="0"/>
              <a:t>, 1997-yilda </a:t>
            </a:r>
            <a:r>
              <a:rPr lang="en-US" i="0" dirty="0" err="1"/>
              <a:t>O‘zbekistonda</a:t>
            </a:r>
            <a:r>
              <a:rPr lang="en-US" i="0" dirty="0"/>
              <a:t> </a:t>
            </a:r>
            <a:r>
              <a:rPr lang="en-US" i="0" dirty="0" err="1"/>
              <a:t>birinchi</a:t>
            </a:r>
            <a:r>
              <a:rPr lang="en-US" i="0" dirty="0"/>
              <a:t> </a:t>
            </a:r>
            <a:r>
              <a:rPr lang="en-US" i="0" dirty="0" err="1"/>
              <a:t>bor</a:t>
            </a:r>
            <a:r>
              <a:rPr lang="en-US" i="0" dirty="0"/>
              <a:t> </a:t>
            </a:r>
            <a:r>
              <a:rPr lang="en-US" i="0" dirty="0" err="1" smtClean="0"/>
              <a:t>Badiiy</a:t>
            </a:r>
            <a:r>
              <a:rPr lang="en-US" i="0" dirty="0" smtClean="0"/>
              <a:t> </a:t>
            </a:r>
            <a:r>
              <a:rPr lang="en-US" i="0" dirty="0" err="1" smtClean="0"/>
              <a:t>akademiya</a:t>
            </a:r>
            <a:r>
              <a:rPr lang="en-US" i="0" dirty="0" smtClean="0"/>
              <a:t> </a:t>
            </a:r>
            <a:r>
              <a:rPr lang="en-US" i="0" dirty="0" err="1"/>
              <a:t>tashkil</a:t>
            </a:r>
            <a:r>
              <a:rPr lang="en-US" i="0" dirty="0"/>
              <a:t> </a:t>
            </a:r>
            <a:r>
              <a:rPr lang="en-US" i="0" dirty="0" err="1"/>
              <a:t>etildi</a:t>
            </a:r>
            <a:r>
              <a:rPr lang="en-US" i="0" dirty="0"/>
              <a:t>. 2002-yili Toshkent </a:t>
            </a:r>
            <a:r>
              <a:rPr lang="en-US" i="0" dirty="0" err="1"/>
              <a:t>foto</a:t>
            </a:r>
            <a:r>
              <a:rPr lang="en-US" i="0" dirty="0"/>
              <a:t> </a:t>
            </a:r>
            <a:r>
              <a:rPr lang="en-US" i="0" dirty="0" err="1"/>
              <a:t>uyi</a:t>
            </a:r>
            <a:r>
              <a:rPr lang="en-US" i="0" dirty="0"/>
              <a:t>, 2004-yili </a:t>
            </a:r>
            <a:r>
              <a:rPr lang="en-US" i="0" dirty="0" err="1"/>
              <a:t>O‘zbekiston</a:t>
            </a:r>
            <a:r>
              <a:rPr lang="en-US" i="0" dirty="0"/>
              <a:t> </a:t>
            </a:r>
            <a:r>
              <a:rPr lang="en-US" i="0" dirty="0" err="1"/>
              <a:t>tasviriy</a:t>
            </a:r>
            <a:r>
              <a:rPr lang="en-US" i="0" dirty="0"/>
              <a:t> </a:t>
            </a:r>
            <a:r>
              <a:rPr lang="en-US" i="0" dirty="0" err="1"/>
              <a:t>san’at</a:t>
            </a:r>
            <a:r>
              <a:rPr lang="en-US" i="0" dirty="0"/>
              <a:t> </a:t>
            </a:r>
            <a:r>
              <a:rPr lang="en-US" i="0" dirty="0" err="1"/>
              <a:t>galereyasi</a:t>
            </a:r>
            <a:r>
              <a:rPr lang="en-US" i="0" dirty="0"/>
              <a:t>, 2005-yili </a:t>
            </a:r>
            <a:r>
              <a:rPr lang="en-US" i="0" dirty="0" err="1"/>
              <a:t>O‘zbek</a:t>
            </a:r>
            <a:r>
              <a:rPr lang="en-US" i="0" dirty="0"/>
              <a:t> </a:t>
            </a:r>
            <a:r>
              <a:rPr lang="en-US" i="0" dirty="0" err="1"/>
              <a:t>liboslari</a:t>
            </a:r>
            <a:r>
              <a:rPr lang="en-US" i="0" dirty="0"/>
              <a:t> </a:t>
            </a:r>
            <a:r>
              <a:rPr lang="en-US" i="0" dirty="0" err="1"/>
              <a:t>galereyasi</a:t>
            </a:r>
            <a:r>
              <a:rPr lang="en-US" i="0" dirty="0"/>
              <a:t>, 2006-yili </a:t>
            </a:r>
            <a:r>
              <a:rPr lang="en-US" i="0" dirty="0" err="1"/>
              <a:t>Madaniyat</a:t>
            </a:r>
            <a:r>
              <a:rPr lang="en-US" i="0" dirty="0"/>
              <a:t> </a:t>
            </a:r>
            <a:r>
              <a:rPr lang="en-US" i="0" dirty="0" err="1"/>
              <a:t>va</a:t>
            </a:r>
            <a:r>
              <a:rPr lang="en-US" i="0" dirty="0"/>
              <a:t> </a:t>
            </a:r>
            <a:r>
              <a:rPr lang="en-US" i="0" dirty="0" err="1"/>
              <a:t>san’at</a:t>
            </a:r>
            <a:r>
              <a:rPr lang="en-US" i="0" dirty="0"/>
              <a:t> </a:t>
            </a:r>
            <a:r>
              <a:rPr lang="en-US" i="0" dirty="0" err="1"/>
              <a:t>ko‘rgazmasi</a:t>
            </a:r>
            <a:r>
              <a:rPr lang="en-US" i="0" dirty="0"/>
              <a:t> </a:t>
            </a:r>
            <a:r>
              <a:rPr lang="en-US" i="0" dirty="0" err="1"/>
              <a:t>ish</a:t>
            </a:r>
            <a:r>
              <a:rPr lang="en-US" i="0" dirty="0"/>
              <a:t> </a:t>
            </a:r>
            <a:r>
              <a:rPr lang="en-US" i="0" dirty="0" err="1"/>
              <a:t>boshladi</a:t>
            </a:r>
            <a:r>
              <a:rPr lang="en-US" i="0" dirty="0"/>
              <a:t>.</a:t>
            </a:r>
            <a:endParaRPr lang="ru-RU" dirty="0"/>
          </a:p>
        </p:txBody>
      </p:sp>
      <p:pic>
        <p:nvPicPr>
          <p:cNvPr id="4098" name="Picture 2" descr="Badiiy akademiya huzurida ikkita muassasa tashkil etild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631825"/>
            <a:ext cx="1896359" cy="219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932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/>
              <a:t>Kino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08025"/>
            <a:ext cx="5334000" cy="2154436"/>
          </a:xfrm>
        </p:spPr>
        <p:txBody>
          <a:bodyPr/>
          <a:lstStyle/>
          <a:p>
            <a:pPr indent="268288" algn="just"/>
            <a:r>
              <a:rPr lang="en-US" i="0" dirty="0"/>
              <a:t>Kino </a:t>
            </a:r>
            <a:r>
              <a:rPr lang="en-US" i="0" dirty="0" err="1"/>
              <a:t>san’ati</a:t>
            </a:r>
            <a:r>
              <a:rPr lang="en-US" i="0" dirty="0"/>
              <a:t> </a:t>
            </a:r>
            <a:r>
              <a:rPr lang="en-US" i="0" dirty="0" err="1"/>
              <a:t>ustalari</a:t>
            </a:r>
            <a:r>
              <a:rPr lang="en-US" i="0" dirty="0"/>
              <a:t> ham </a:t>
            </a:r>
            <a:r>
              <a:rPr lang="en-US" i="0" dirty="0" err="1"/>
              <a:t>mustabidlik</a:t>
            </a:r>
            <a:r>
              <a:rPr lang="en-US" i="0" dirty="0"/>
              <a:t> </a:t>
            </a:r>
            <a:r>
              <a:rPr lang="en-US" i="0" dirty="0" err="1"/>
              <a:t>va</a:t>
            </a:r>
            <a:r>
              <a:rPr lang="en-US" i="0" dirty="0"/>
              <a:t> </a:t>
            </a:r>
            <a:r>
              <a:rPr lang="en-US" i="0" dirty="0" err="1"/>
              <a:t>mustaqillik</a:t>
            </a:r>
            <a:r>
              <a:rPr lang="en-US" i="0" dirty="0"/>
              <a:t> </a:t>
            </a:r>
            <a:r>
              <a:rPr lang="en-US" i="0" dirty="0" err="1"/>
              <a:t>davrlarining</a:t>
            </a:r>
            <a:r>
              <a:rPr lang="en-US" i="0" dirty="0"/>
              <a:t> </a:t>
            </a:r>
            <a:r>
              <a:rPr lang="en-US" i="0" dirty="0" err="1"/>
              <a:t>mohiyatini</a:t>
            </a:r>
            <a:r>
              <a:rPr lang="en-US" i="0" dirty="0"/>
              <a:t> </a:t>
            </a:r>
            <a:r>
              <a:rPr lang="en-US" i="0" dirty="0" err="1"/>
              <a:t>badiiyat</a:t>
            </a:r>
            <a:r>
              <a:rPr lang="en-US" i="0" dirty="0"/>
              <a:t> </a:t>
            </a:r>
            <a:r>
              <a:rPr lang="en-US" i="0" dirty="0" err="1"/>
              <a:t>vositasi</a:t>
            </a:r>
            <a:r>
              <a:rPr lang="en-US" i="0" dirty="0"/>
              <a:t> </a:t>
            </a:r>
            <a:r>
              <a:rPr lang="en-US" i="0" dirty="0" err="1"/>
              <a:t>bilan</a:t>
            </a:r>
            <a:r>
              <a:rPr lang="en-US" i="0" dirty="0"/>
              <a:t> </a:t>
            </a:r>
            <a:r>
              <a:rPr lang="en-US" i="0" dirty="0" err="1"/>
              <a:t>ochib</a:t>
            </a:r>
            <a:r>
              <a:rPr lang="en-US" i="0" dirty="0"/>
              <a:t> </a:t>
            </a:r>
            <a:r>
              <a:rPr lang="en-US" i="0" dirty="0" err="1"/>
              <a:t>berish</a:t>
            </a:r>
            <a:r>
              <a:rPr lang="en-US" i="0" dirty="0"/>
              <a:t> </a:t>
            </a:r>
            <a:r>
              <a:rPr lang="en-US" i="0" dirty="0" err="1"/>
              <a:t>yo‘lida</a:t>
            </a:r>
            <a:r>
              <a:rPr lang="en-US" i="0" dirty="0"/>
              <a:t> </a:t>
            </a:r>
            <a:r>
              <a:rPr lang="en-US" i="0" dirty="0" err="1"/>
              <a:t>tinmay</a:t>
            </a:r>
            <a:r>
              <a:rPr lang="en-US" i="0" dirty="0"/>
              <a:t> </a:t>
            </a:r>
            <a:r>
              <a:rPr lang="en-US" i="0" dirty="0" err="1"/>
              <a:t>izlanib</a:t>
            </a:r>
            <a:r>
              <a:rPr lang="en-US" i="0" dirty="0"/>
              <a:t>, </a:t>
            </a:r>
            <a:r>
              <a:rPr lang="en-US" i="0" dirty="0" err="1"/>
              <a:t>xalqimizga</a:t>
            </a:r>
            <a:r>
              <a:rPr lang="en-US" i="0" dirty="0"/>
              <a:t> </a:t>
            </a:r>
            <a:r>
              <a:rPr lang="en-US" i="0" dirty="0" err="1"/>
              <a:t>o‘zlarining</a:t>
            </a:r>
            <a:r>
              <a:rPr lang="en-US" i="0" dirty="0"/>
              <a:t> </a:t>
            </a:r>
            <a:r>
              <a:rPr lang="en-US" i="0" dirty="0" err="1" smtClean="0"/>
              <a:t>yangi</a:t>
            </a:r>
            <a:r>
              <a:rPr lang="en-US" i="0" dirty="0" smtClean="0"/>
              <a:t> - </a:t>
            </a:r>
            <a:r>
              <a:rPr lang="en-US" i="0" dirty="0" err="1" smtClean="0"/>
              <a:t>yangi</a:t>
            </a:r>
            <a:r>
              <a:rPr lang="en-US" i="0" dirty="0" smtClean="0"/>
              <a:t> </a:t>
            </a:r>
            <a:r>
              <a:rPr lang="en-US" i="0" dirty="0" err="1"/>
              <a:t>asarlarini</a:t>
            </a:r>
            <a:r>
              <a:rPr lang="en-US" i="0" dirty="0"/>
              <a:t> </a:t>
            </a:r>
            <a:r>
              <a:rPr lang="en-US" i="0" dirty="0" err="1"/>
              <a:t>taqdim</a:t>
            </a:r>
            <a:r>
              <a:rPr lang="en-US" i="0" dirty="0"/>
              <a:t> </a:t>
            </a:r>
            <a:r>
              <a:rPr lang="en-US" i="0" dirty="0" err="1"/>
              <a:t>etdi</a:t>
            </a:r>
            <a:r>
              <a:rPr lang="en-US" i="0" dirty="0"/>
              <a:t>. </a:t>
            </a:r>
            <a:r>
              <a:rPr lang="en-US" i="0" dirty="0" smtClean="0"/>
              <a:t>“</a:t>
            </a:r>
            <a:r>
              <a:rPr lang="en-US" i="0" dirty="0" err="1" smtClean="0"/>
              <a:t>Abdullajon</a:t>
            </a:r>
            <a:r>
              <a:rPr lang="en-US" i="0" dirty="0" smtClean="0"/>
              <a:t>”</a:t>
            </a:r>
            <a:r>
              <a:rPr lang="en-US" i="0" dirty="0" smtClean="0"/>
              <a:t>, </a:t>
            </a:r>
            <a:r>
              <a:rPr lang="en-US" i="0" dirty="0" smtClean="0"/>
              <a:t>“</a:t>
            </a:r>
            <a:r>
              <a:rPr lang="en-US" i="0" dirty="0" err="1" smtClean="0"/>
              <a:t>O‘tkan</a:t>
            </a:r>
            <a:r>
              <a:rPr lang="en-US" i="0" dirty="0" smtClean="0"/>
              <a:t> </a:t>
            </a:r>
            <a:r>
              <a:rPr lang="en-US" i="0" dirty="0" err="1" smtClean="0"/>
              <a:t>kunlar</a:t>
            </a:r>
            <a:r>
              <a:rPr lang="en-US" i="0" dirty="0" smtClean="0"/>
              <a:t>”</a:t>
            </a:r>
            <a:r>
              <a:rPr lang="en-US" i="0" dirty="0" smtClean="0"/>
              <a:t>, </a:t>
            </a:r>
            <a:r>
              <a:rPr lang="en-US" i="0" dirty="0" smtClean="0"/>
              <a:t>“</a:t>
            </a:r>
            <a:r>
              <a:rPr lang="en-US" i="0" dirty="0" err="1" smtClean="0"/>
              <a:t>Yozning</a:t>
            </a:r>
            <a:r>
              <a:rPr lang="en-US" i="0" dirty="0" smtClean="0"/>
              <a:t> </a:t>
            </a:r>
            <a:r>
              <a:rPr lang="en-US" i="0" dirty="0" err="1"/>
              <a:t>yolg‘iz</a:t>
            </a:r>
            <a:r>
              <a:rPr lang="en-US" i="0" dirty="0"/>
              <a:t> </a:t>
            </a:r>
            <a:r>
              <a:rPr lang="en-US" i="0" dirty="0" err="1" smtClean="0"/>
              <a:t>yodgori</a:t>
            </a:r>
            <a:r>
              <a:rPr lang="en-US" i="0" dirty="0" smtClean="0"/>
              <a:t>”</a:t>
            </a:r>
            <a:r>
              <a:rPr lang="en-US" i="0" dirty="0" smtClean="0"/>
              <a:t>, </a:t>
            </a:r>
            <a:r>
              <a:rPr lang="en-US" i="0" dirty="0" smtClean="0"/>
              <a:t>“</a:t>
            </a:r>
            <a:r>
              <a:rPr lang="en-US" i="0" dirty="0" err="1" smtClean="0"/>
              <a:t>Voiz</a:t>
            </a:r>
            <a:r>
              <a:rPr lang="en-US" i="0" dirty="0" smtClean="0"/>
              <a:t>”</a:t>
            </a:r>
            <a:r>
              <a:rPr lang="en-US" i="0" dirty="0" smtClean="0"/>
              <a:t>, </a:t>
            </a:r>
            <a:r>
              <a:rPr lang="en-US" i="0" dirty="0" smtClean="0"/>
              <a:t>“</a:t>
            </a:r>
            <a:r>
              <a:rPr lang="en-US" i="0" dirty="0" err="1" smtClean="0"/>
              <a:t>Osmondagi</a:t>
            </a:r>
            <a:r>
              <a:rPr lang="en-US" i="0" dirty="0" smtClean="0"/>
              <a:t> </a:t>
            </a:r>
            <a:r>
              <a:rPr lang="en-US" i="0" dirty="0" err="1" smtClean="0"/>
              <a:t>bolalar</a:t>
            </a:r>
            <a:r>
              <a:rPr lang="en-US" i="0" dirty="0" smtClean="0"/>
              <a:t>”</a:t>
            </a:r>
            <a:r>
              <a:rPr lang="en-US" i="0" dirty="0" smtClean="0"/>
              <a:t>, </a:t>
            </a:r>
            <a:r>
              <a:rPr lang="en-US" i="0" dirty="0" smtClean="0"/>
              <a:t>“</a:t>
            </a:r>
            <a:r>
              <a:rPr lang="en-US" i="0" dirty="0" err="1" smtClean="0"/>
              <a:t>Chashma</a:t>
            </a:r>
            <a:r>
              <a:rPr lang="en-US" i="0" dirty="0" smtClean="0"/>
              <a:t>”</a:t>
            </a:r>
            <a:r>
              <a:rPr lang="en-US" i="0" dirty="0" smtClean="0"/>
              <a:t>, </a:t>
            </a:r>
            <a:r>
              <a:rPr lang="en-US" i="0" dirty="0" smtClean="0"/>
              <a:t>“</a:t>
            </a:r>
            <a:r>
              <a:rPr lang="en-US" i="0" dirty="0" err="1" smtClean="0"/>
              <a:t>Yo‘l</a:t>
            </a:r>
            <a:r>
              <a:rPr lang="en-US" i="0" dirty="0" smtClean="0"/>
              <a:t> </a:t>
            </a:r>
            <a:r>
              <a:rPr lang="en-US" i="0" dirty="0" err="1" smtClean="0"/>
              <a:t>bo‘lsin</a:t>
            </a:r>
            <a:r>
              <a:rPr lang="en-US" i="0" dirty="0" smtClean="0"/>
              <a:t>”</a:t>
            </a:r>
            <a:r>
              <a:rPr lang="en-US" i="0" dirty="0" smtClean="0"/>
              <a:t>, </a:t>
            </a:r>
            <a:r>
              <a:rPr lang="en-US" i="0" dirty="0" smtClean="0"/>
              <a:t>“</a:t>
            </a:r>
            <a:r>
              <a:rPr lang="en-US" i="0" dirty="0" err="1" smtClean="0"/>
              <a:t>Vatan</a:t>
            </a:r>
            <a:r>
              <a:rPr lang="en-US" i="0" dirty="0" smtClean="0"/>
              <a:t>”</a:t>
            </a:r>
            <a:r>
              <a:rPr lang="en-US" i="0" dirty="0" smtClean="0"/>
              <a:t>, </a:t>
            </a:r>
            <a:r>
              <a:rPr lang="en-US" i="0" dirty="0" smtClean="0"/>
              <a:t>“</a:t>
            </a:r>
            <a:r>
              <a:rPr lang="en-US" i="0" dirty="0" err="1" smtClean="0"/>
              <a:t>O‘tov</a:t>
            </a:r>
            <a:r>
              <a:rPr lang="en-US" i="0" dirty="0" smtClean="0"/>
              <a:t>”</a:t>
            </a:r>
            <a:r>
              <a:rPr lang="en-US" i="0" dirty="0" smtClean="0"/>
              <a:t>, </a:t>
            </a:r>
            <a:r>
              <a:rPr lang="en-US" i="0" dirty="0" smtClean="0"/>
              <a:t>“</a:t>
            </a:r>
            <a:r>
              <a:rPr lang="en-US" i="0" dirty="0" err="1" smtClean="0"/>
              <a:t>Parizod</a:t>
            </a:r>
            <a:r>
              <a:rPr lang="en-US" i="0" dirty="0" smtClean="0"/>
              <a:t>”</a:t>
            </a:r>
            <a:r>
              <a:rPr lang="en-US" i="0" dirty="0" smtClean="0"/>
              <a:t>, </a:t>
            </a:r>
            <a:r>
              <a:rPr lang="en-US" i="0" dirty="0" smtClean="0"/>
              <a:t>“</a:t>
            </a:r>
            <a:r>
              <a:rPr lang="en-US" i="0" dirty="0" err="1" smtClean="0"/>
              <a:t>Unutma</a:t>
            </a:r>
            <a:r>
              <a:rPr lang="en-US" i="0" dirty="0" smtClean="0"/>
              <a:t> </a:t>
            </a:r>
            <a:r>
              <a:rPr lang="en-US" i="0" dirty="0" err="1" smtClean="0"/>
              <a:t>meni</a:t>
            </a:r>
            <a:r>
              <a:rPr lang="en-US" i="0" dirty="0" smtClean="0"/>
              <a:t>”</a:t>
            </a:r>
            <a:r>
              <a:rPr lang="en-US" i="0" dirty="0" smtClean="0"/>
              <a:t>, </a:t>
            </a:r>
            <a:r>
              <a:rPr lang="en-US" i="0" dirty="0" smtClean="0"/>
              <a:t>“</a:t>
            </a:r>
            <a:r>
              <a:rPr lang="en-US" i="0" dirty="0" err="1" smtClean="0"/>
              <a:t>Aldangan</a:t>
            </a:r>
            <a:r>
              <a:rPr lang="en-US" i="0" dirty="0" smtClean="0"/>
              <a:t> </a:t>
            </a:r>
            <a:r>
              <a:rPr lang="en-US" i="0" dirty="0" err="1" smtClean="0"/>
              <a:t>ayol</a:t>
            </a:r>
            <a:r>
              <a:rPr lang="en-US" i="0" dirty="0" smtClean="0"/>
              <a:t>”</a:t>
            </a:r>
            <a:r>
              <a:rPr lang="en-US" i="0" dirty="0" smtClean="0"/>
              <a:t>, </a:t>
            </a:r>
            <a:r>
              <a:rPr lang="en-US" i="0" dirty="0" smtClean="0"/>
              <a:t>“</a:t>
            </a:r>
            <a:r>
              <a:rPr lang="en-US" i="0" dirty="0" err="1" smtClean="0"/>
              <a:t>Tubanlik</a:t>
            </a:r>
            <a:r>
              <a:rPr lang="en-US" i="0" dirty="0" smtClean="0"/>
              <a:t>”</a:t>
            </a:r>
            <a:r>
              <a:rPr lang="en-US" i="0" dirty="0" smtClean="0"/>
              <a:t>, </a:t>
            </a:r>
            <a:r>
              <a:rPr lang="en-US" i="0" dirty="0" smtClean="0"/>
              <a:t>“</a:t>
            </a:r>
            <a:r>
              <a:rPr lang="en-US" i="0" dirty="0" err="1" smtClean="0"/>
              <a:t>Qo‘rg‘oshin</a:t>
            </a:r>
            <a:r>
              <a:rPr lang="en-US" i="0" dirty="0" smtClean="0"/>
              <a:t>”</a:t>
            </a:r>
            <a:r>
              <a:rPr lang="en-US" i="0" dirty="0" smtClean="0"/>
              <a:t>, </a:t>
            </a:r>
            <a:r>
              <a:rPr lang="en-US" i="0" dirty="0" smtClean="0"/>
              <a:t>“</a:t>
            </a:r>
            <a:r>
              <a:rPr lang="en-US" i="0" dirty="0" smtClean="0"/>
              <a:t>Baron</a:t>
            </a:r>
            <a:r>
              <a:rPr lang="en-US" i="0" dirty="0" smtClean="0"/>
              <a:t>”</a:t>
            </a:r>
            <a:r>
              <a:rPr lang="en-US" i="0" dirty="0" smtClean="0"/>
              <a:t> </a:t>
            </a:r>
            <a:r>
              <a:rPr lang="en-US" i="0" dirty="0" err="1"/>
              <a:t>kabi</a:t>
            </a:r>
            <a:r>
              <a:rPr lang="en-US" i="0" dirty="0"/>
              <a:t> </a:t>
            </a:r>
            <a:r>
              <a:rPr lang="en-US" i="0" dirty="0" err="1"/>
              <a:t>badiiy</a:t>
            </a:r>
            <a:r>
              <a:rPr lang="en-US" i="0" dirty="0"/>
              <a:t> </a:t>
            </a:r>
            <a:r>
              <a:rPr lang="en-US" i="0" dirty="0" err="1"/>
              <a:t>filmlar</a:t>
            </a:r>
            <a:r>
              <a:rPr lang="en-US" i="0" dirty="0"/>
              <a:t> </a:t>
            </a:r>
            <a:r>
              <a:rPr lang="en-US" i="0" dirty="0" err="1"/>
              <a:t>tomoshabinlarga</a:t>
            </a:r>
            <a:r>
              <a:rPr lang="en-US" i="0" dirty="0"/>
              <a:t> </a:t>
            </a:r>
            <a:r>
              <a:rPr lang="en-US" i="0" dirty="0" err="1"/>
              <a:t>manzur</a:t>
            </a:r>
            <a:r>
              <a:rPr lang="en-US" i="0" dirty="0"/>
              <a:t> </a:t>
            </a:r>
            <a:r>
              <a:rPr lang="en-US" i="0" dirty="0" err="1"/>
              <a:t>bo‘ldi</a:t>
            </a:r>
            <a:r>
              <a:rPr lang="en-US" i="0" dirty="0"/>
              <a:t>. </a:t>
            </a:r>
          </a:p>
          <a:p>
            <a:pPr indent="268288" algn="just"/>
            <a:r>
              <a:rPr lang="en-US" i="0" dirty="0" err="1"/>
              <a:t>Mustaqillik</a:t>
            </a:r>
            <a:r>
              <a:rPr lang="en-US" i="0" dirty="0"/>
              <a:t> </a:t>
            </a:r>
            <a:r>
              <a:rPr lang="en-US" i="0" dirty="0" err="1"/>
              <a:t>yillarida</a:t>
            </a:r>
            <a:r>
              <a:rPr lang="en-US" i="0" dirty="0"/>
              <a:t> </a:t>
            </a:r>
            <a:r>
              <a:rPr lang="en-US" i="0" dirty="0" err="1"/>
              <a:t>ishlangan</a:t>
            </a:r>
            <a:r>
              <a:rPr lang="en-US" i="0" dirty="0"/>
              <a:t> </a:t>
            </a:r>
            <a:r>
              <a:rPr lang="en-US" i="0" dirty="0" smtClean="0"/>
              <a:t>“</a:t>
            </a:r>
            <a:r>
              <a:rPr lang="en-US" i="0" dirty="0" err="1" smtClean="0"/>
              <a:t>To‘maris</a:t>
            </a:r>
            <a:r>
              <a:rPr lang="en-US" i="0" dirty="0" smtClean="0"/>
              <a:t>”</a:t>
            </a:r>
            <a:r>
              <a:rPr lang="en-US" i="0" dirty="0" smtClean="0"/>
              <a:t>, </a:t>
            </a:r>
            <a:r>
              <a:rPr lang="en-US" i="0" dirty="0" smtClean="0"/>
              <a:t>“</a:t>
            </a:r>
            <a:r>
              <a:rPr lang="en-US" i="0" dirty="0" smtClean="0"/>
              <a:t>Bulbul</a:t>
            </a:r>
            <a:r>
              <a:rPr lang="en-US" i="0" dirty="0" smtClean="0"/>
              <a:t>”</a:t>
            </a:r>
            <a:r>
              <a:rPr lang="en-US" i="0" dirty="0" smtClean="0"/>
              <a:t>, </a:t>
            </a:r>
            <a:r>
              <a:rPr lang="en-US" i="0" dirty="0" smtClean="0"/>
              <a:t>“</a:t>
            </a:r>
            <a:r>
              <a:rPr lang="en-US" i="0" dirty="0" err="1" smtClean="0"/>
              <a:t>Kulol</a:t>
            </a:r>
            <a:r>
              <a:rPr lang="en-US" i="0" dirty="0" smtClean="0"/>
              <a:t>” </a:t>
            </a:r>
            <a:r>
              <a:rPr lang="en-US" i="0" dirty="0" err="1"/>
              <a:t>singari</a:t>
            </a:r>
            <a:r>
              <a:rPr lang="en-US" i="0" dirty="0"/>
              <a:t> </a:t>
            </a:r>
            <a:r>
              <a:rPr lang="en-US" i="0" dirty="0" err="1"/>
              <a:t>multfilmlar</a:t>
            </a:r>
            <a:r>
              <a:rPr lang="en-US" i="0" dirty="0"/>
              <a:t> </a:t>
            </a:r>
            <a:r>
              <a:rPr lang="en-US" i="0" dirty="0" err="1"/>
              <a:t>jahonning</a:t>
            </a:r>
            <a:r>
              <a:rPr lang="en-US" i="0" dirty="0"/>
              <a:t> </a:t>
            </a:r>
            <a:r>
              <a:rPr lang="en-US" i="0" dirty="0" err="1"/>
              <a:t>nufuzli</a:t>
            </a:r>
            <a:r>
              <a:rPr lang="en-US" i="0" dirty="0"/>
              <a:t> </a:t>
            </a:r>
            <a:r>
              <a:rPr lang="en-US" i="0" dirty="0" err="1"/>
              <a:t>festivallarida</a:t>
            </a:r>
            <a:r>
              <a:rPr lang="en-US" i="0" dirty="0"/>
              <a:t> ham </a:t>
            </a:r>
            <a:r>
              <a:rPr lang="en-US" i="0" dirty="0" err="1"/>
              <a:t>e’tirof</a:t>
            </a:r>
            <a:r>
              <a:rPr lang="en-US" i="0" dirty="0"/>
              <a:t> </a:t>
            </a:r>
            <a:r>
              <a:rPr lang="en-US" i="0" dirty="0" err="1"/>
              <a:t>etildi</a:t>
            </a:r>
            <a:r>
              <a:rPr lang="en-US" i="0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006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Badiiy</a:t>
            </a:r>
            <a:r>
              <a:rPr lang="en-US" dirty="0"/>
              <a:t> </a:t>
            </a:r>
            <a:r>
              <a:rPr lang="en-US" dirty="0" err="1"/>
              <a:t>adabiyot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39" y="631826"/>
            <a:ext cx="5028955" cy="2215991"/>
          </a:xfrm>
        </p:spPr>
        <p:txBody>
          <a:bodyPr/>
          <a:lstStyle/>
          <a:p>
            <a:pPr indent="268288" algn="just"/>
            <a:r>
              <a:rPr lang="en-US" sz="1600" i="0" dirty="0" err="1"/>
              <a:t>Badiiy</a:t>
            </a:r>
            <a:r>
              <a:rPr lang="en-US" sz="1600" i="0" dirty="0"/>
              <a:t> </a:t>
            </a:r>
            <a:r>
              <a:rPr lang="en-US" sz="1600" i="0" dirty="0" err="1"/>
              <a:t>adabiyotda</a:t>
            </a:r>
            <a:r>
              <a:rPr lang="en-US" sz="1600" i="0" dirty="0"/>
              <a:t> </a:t>
            </a:r>
            <a:r>
              <a:rPr lang="en-US" sz="1600" i="0" dirty="0" err="1"/>
              <a:t>mustaqillikni</a:t>
            </a:r>
            <a:r>
              <a:rPr lang="en-US" sz="1600" i="0" dirty="0"/>
              <a:t> </a:t>
            </a:r>
            <a:r>
              <a:rPr lang="en-US" sz="1600" i="0" dirty="0" err="1"/>
              <a:t>asrab-avaylash</a:t>
            </a:r>
            <a:r>
              <a:rPr lang="en-US" sz="1600" i="0" dirty="0"/>
              <a:t>, </a:t>
            </a:r>
            <a:r>
              <a:rPr lang="en-US" sz="1600" i="0" dirty="0" err="1"/>
              <a:t>ozod</a:t>
            </a:r>
            <a:r>
              <a:rPr lang="en-US" sz="1600" i="0" dirty="0"/>
              <a:t> </a:t>
            </a:r>
            <a:r>
              <a:rPr lang="en-US" sz="1600" i="0" dirty="0" err="1"/>
              <a:t>va</a:t>
            </a:r>
            <a:r>
              <a:rPr lang="en-US" sz="1600" i="0" dirty="0"/>
              <a:t> </a:t>
            </a:r>
            <a:r>
              <a:rPr lang="en-US" sz="1600" i="0" dirty="0" err="1"/>
              <a:t>obod</a:t>
            </a:r>
            <a:r>
              <a:rPr lang="en-US" sz="1600" i="0" dirty="0"/>
              <a:t> </a:t>
            </a:r>
            <a:r>
              <a:rPr lang="en-US" sz="1600" i="0" dirty="0" err="1"/>
              <a:t>Vatan</a:t>
            </a:r>
            <a:r>
              <a:rPr lang="en-US" sz="1600" i="0" dirty="0"/>
              <a:t> </a:t>
            </a:r>
            <a:r>
              <a:rPr lang="en-US" sz="1600" i="0" dirty="0" err="1"/>
              <a:t>qurish</a:t>
            </a:r>
            <a:r>
              <a:rPr lang="en-US" sz="1600" i="0" dirty="0"/>
              <a:t>, </a:t>
            </a:r>
            <a:r>
              <a:rPr lang="en-US" sz="1600" i="0" dirty="0" err="1"/>
              <a:t>barkamol</a:t>
            </a:r>
            <a:r>
              <a:rPr lang="en-US" sz="1600" i="0" dirty="0"/>
              <a:t> </a:t>
            </a:r>
            <a:r>
              <a:rPr lang="en-US" sz="1600" i="0" dirty="0" err="1"/>
              <a:t>insonni</a:t>
            </a:r>
            <a:r>
              <a:rPr lang="en-US" sz="1600" i="0" dirty="0"/>
              <a:t> </a:t>
            </a:r>
            <a:r>
              <a:rPr lang="en-US" sz="1600" i="0" dirty="0" err="1"/>
              <a:t>tarbiyalash</a:t>
            </a:r>
            <a:r>
              <a:rPr lang="en-US" sz="1600" i="0" dirty="0"/>
              <a:t>, </a:t>
            </a:r>
            <a:r>
              <a:rPr lang="en-US" sz="1600" i="0" dirty="0" err="1"/>
              <a:t>milliy</a:t>
            </a:r>
            <a:r>
              <a:rPr lang="en-US" sz="1600" i="0" dirty="0"/>
              <a:t> </a:t>
            </a:r>
            <a:r>
              <a:rPr lang="en-US" sz="1600" i="0" dirty="0" err="1"/>
              <a:t>o‘zlikni</a:t>
            </a:r>
            <a:r>
              <a:rPr lang="en-US" sz="1600" i="0" dirty="0"/>
              <a:t> </a:t>
            </a:r>
            <a:r>
              <a:rPr lang="en-US" sz="1600" i="0" dirty="0" err="1"/>
              <a:t>anglash</a:t>
            </a:r>
            <a:r>
              <a:rPr lang="en-US" sz="1600" i="0" dirty="0"/>
              <a:t> </a:t>
            </a:r>
            <a:r>
              <a:rPr lang="en-US" sz="1600" i="0" dirty="0" err="1"/>
              <a:t>kabi</a:t>
            </a:r>
            <a:r>
              <a:rPr lang="en-US" sz="1600" i="0" dirty="0"/>
              <a:t> </a:t>
            </a:r>
            <a:r>
              <a:rPr lang="en-US" sz="1600" i="0" dirty="0" err="1"/>
              <a:t>masalalar</a:t>
            </a:r>
            <a:r>
              <a:rPr lang="en-US" sz="1600" i="0" dirty="0"/>
              <a:t> bosh </a:t>
            </a:r>
            <a:r>
              <a:rPr lang="en-US" sz="1600" i="0" dirty="0" err="1"/>
              <a:t>mavzu</a:t>
            </a:r>
            <a:r>
              <a:rPr lang="en-US" sz="1600" i="0" dirty="0"/>
              <a:t> </a:t>
            </a:r>
            <a:r>
              <a:rPr lang="en-US" sz="1600" i="0" dirty="0" err="1"/>
              <a:t>bo‘lib</a:t>
            </a:r>
            <a:r>
              <a:rPr lang="en-US" sz="1600" i="0" dirty="0"/>
              <a:t> </a:t>
            </a:r>
            <a:r>
              <a:rPr lang="en-US" sz="1600" i="0" dirty="0" err="1"/>
              <a:t>qoldi</a:t>
            </a:r>
            <a:r>
              <a:rPr lang="en-US" sz="1600" i="0" dirty="0"/>
              <a:t>. Abdulla </a:t>
            </a:r>
            <a:r>
              <a:rPr lang="en-US" sz="1600" i="0" dirty="0" err="1"/>
              <a:t>Oripov</a:t>
            </a:r>
            <a:r>
              <a:rPr lang="en-US" sz="1600" i="0" dirty="0"/>
              <a:t>, </a:t>
            </a:r>
            <a:r>
              <a:rPr lang="en-US" sz="1600" i="0" dirty="0" err="1"/>
              <a:t>Odil</a:t>
            </a:r>
            <a:r>
              <a:rPr lang="en-US" sz="1600" i="0" dirty="0"/>
              <a:t> </a:t>
            </a:r>
            <a:r>
              <a:rPr lang="en-US" sz="1600" i="0" dirty="0" err="1"/>
              <a:t>Yoqubov</a:t>
            </a:r>
            <a:r>
              <a:rPr lang="en-US" sz="1600" i="0" dirty="0"/>
              <a:t>, </a:t>
            </a:r>
            <a:r>
              <a:rPr lang="en-US" sz="1600" i="0" dirty="0" err="1" smtClean="0"/>
              <a:t>Pirimqul</a:t>
            </a:r>
            <a:r>
              <a:rPr lang="en-US" sz="1600" i="0" dirty="0" smtClean="0"/>
              <a:t> </a:t>
            </a:r>
            <a:r>
              <a:rPr lang="en-US" sz="1600" i="0" dirty="0" err="1"/>
              <a:t>Qodirov</a:t>
            </a:r>
            <a:r>
              <a:rPr lang="en-US" sz="1600" i="0" dirty="0"/>
              <a:t>, </a:t>
            </a:r>
            <a:r>
              <a:rPr lang="en-US" sz="1600" i="0" dirty="0" err="1"/>
              <a:t>Xurshid</a:t>
            </a:r>
            <a:r>
              <a:rPr lang="en-US" sz="1600" i="0" dirty="0"/>
              <a:t> </a:t>
            </a:r>
            <a:r>
              <a:rPr lang="en-US" sz="1600" i="0" dirty="0" err="1"/>
              <a:t>Davron</a:t>
            </a:r>
            <a:r>
              <a:rPr lang="en-US" sz="1600" i="0" dirty="0"/>
              <a:t> </a:t>
            </a:r>
            <a:r>
              <a:rPr lang="en-US" sz="1600" i="0" dirty="0" err="1"/>
              <a:t>kabi</a:t>
            </a:r>
            <a:r>
              <a:rPr lang="en-US" sz="1600" i="0" dirty="0"/>
              <a:t> </a:t>
            </a:r>
            <a:r>
              <a:rPr lang="en-US" sz="1600" i="0" dirty="0" err="1"/>
              <a:t>ijodkorlarning</a:t>
            </a:r>
            <a:r>
              <a:rPr lang="en-US" sz="1600" i="0" dirty="0"/>
              <a:t> </a:t>
            </a:r>
            <a:r>
              <a:rPr lang="en-US" sz="1600" i="0" dirty="0" err="1"/>
              <a:t>tarixiy</a:t>
            </a:r>
            <a:r>
              <a:rPr lang="en-US" sz="1600" i="0" dirty="0"/>
              <a:t> roman, </a:t>
            </a:r>
            <a:r>
              <a:rPr lang="en-US" sz="1600" i="0" dirty="0" err="1"/>
              <a:t>pyesa</a:t>
            </a:r>
            <a:r>
              <a:rPr lang="en-US" sz="1600" i="0" dirty="0"/>
              <a:t> </a:t>
            </a:r>
            <a:r>
              <a:rPr lang="en-US" sz="1600" i="0" dirty="0" err="1"/>
              <a:t>va</a:t>
            </a:r>
            <a:r>
              <a:rPr lang="en-US" sz="1600" i="0" dirty="0"/>
              <a:t> </a:t>
            </a:r>
            <a:r>
              <a:rPr lang="en-US" sz="1600" i="0" dirty="0" err="1"/>
              <a:t>qissalarida</a:t>
            </a:r>
            <a:r>
              <a:rPr lang="en-US" sz="1600" i="0" dirty="0"/>
              <a:t> </a:t>
            </a:r>
            <a:r>
              <a:rPr lang="en-US" sz="1600" i="0" dirty="0" err="1"/>
              <a:t>ulug</a:t>
            </a:r>
            <a:r>
              <a:rPr lang="en-US" sz="1600" i="0" dirty="0"/>
              <a:t>‘ </a:t>
            </a:r>
            <a:r>
              <a:rPr lang="en-US" sz="1600" i="0" dirty="0" err="1"/>
              <a:t>bobokalonlarimiz</a:t>
            </a:r>
            <a:r>
              <a:rPr lang="en-US" sz="1600" i="0" dirty="0"/>
              <a:t> Amir </a:t>
            </a:r>
            <a:r>
              <a:rPr lang="en-US" sz="1600" i="0" dirty="0" err="1"/>
              <a:t>Temur</a:t>
            </a:r>
            <a:r>
              <a:rPr lang="en-US" sz="1600" i="0" dirty="0"/>
              <a:t>, </a:t>
            </a:r>
            <a:r>
              <a:rPr lang="en-US" sz="1600" i="0" dirty="0" err="1"/>
              <a:t>Mirzo</a:t>
            </a:r>
            <a:r>
              <a:rPr lang="en-US" sz="1600" i="0" dirty="0"/>
              <a:t> </a:t>
            </a:r>
            <a:r>
              <a:rPr lang="en-US" sz="1600" i="0" dirty="0" err="1"/>
              <a:t>Ulug‘bek</a:t>
            </a:r>
            <a:r>
              <a:rPr lang="en-US" sz="1600" i="0" dirty="0"/>
              <a:t>, </a:t>
            </a:r>
            <a:r>
              <a:rPr lang="en-US" sz="1600" i="0" dirty="0" err="1"/>
              <a:t>Bobur</a:t>
            </a:r>
            <a:r>
              <a:rPr lang="en-US" sz="1600" i="0" dirty="0"/>
              <a:t> </a:t>
            </a:r>
            <a:r>
              <a:rPr lang="en-US" sz="1600" i="0" dirty="0" err="1"/>
              <a:t>va</a:t>
            </a:r>
            <a:r>
              <a:rPr lang="en-US" sz="1600" i="0" dirty="0"/>
              <a:t> </a:t>
            </a:r>
            <a:r>
              <a:rPr lang="en-US" sz="1600" i="0" dirty="0" err="1"/>
              <a:t>boshqalarning</a:t>
            </a:r>
            <a:r>
              <a:rPr lang="en-US" sz="1600" i="0" dirty="0"/>
              <a:t> </a:t>
            </a:r>
            <a:r>
              <a:rPr lang="en-US" sz="1600" i="0" dirty="0" err="1"/>
              <a:t>siymolari</a:t>
            </a:r>
            <a:r>
              <a:rPr lang="en-US" sz="1600" i="0" dirty="0"/>
              <a:t> </a:t>
            </a:r>
            <a:r>
              <a:rPr lang="en-US" sz="1600" i="0" dirty="0" err="1"/>
              <a:t>umuminsoniy</a:t>
            </a:r>
            <a:r>
              <a:rPr lang="en-US" sz="1600" i="0" dirty="0"/>
              <a:t> </a:t>
            </a:r>
            <a:r>
              <a:rPr lang="en-US" sz="1600" i="0" dirty="0" err="1"/>
              <a:t>va</a:t>
            </a:r>
            <a:r>
              <a:rPr lang="en-US" sz="1600" i="0" dirty="0"/>
              <a:t> </a:t>
            </a:r>
            <a:r>
              <a:rPr lang="en-US" sz="1600" i="0" dirty="0" err="1"/>
              <a:t>milliy</a:t>
            </a:r>
            <a:r>
              <a:rPr lang="en-US" sz="1600" i="0" dirty="0"/>
              <a:t> </a:t>
            </a:r>
            <a:r>
              <a:rPr lang="en-US" sz="1600" i="0" dirty="0" err="1"/>
              <a:t>qadriyatlarga</a:t>
            </a:r>
            <a:r>
              <a:rPr lang="en-US" sz="1600" i="0" dirty="0"/>
              <a:t> </a:t>
            </a:r>
            <a:r>
              <a:rPr lang="en-US" sz="1600" i="0" dirty="0" err="1"/>
              <a:t>mos</a:t>
            </a:r>
            <a:r>
              <a:rPr lang="en-US" sz="1600" i="0" dirty="0"/>
              <a:t> </a:t>
            </a:r>
            <a:r>
              <a:rPr lang="en-US" sz="1600" i="0" dirty="0" err="1"/>
              <a:t>tarzda</a:t>
            </a:r>
            <a:r>
              <a:rPr lang="en-US" sz="1600" i="0" dirty="0"/>
              <a:t> </a:t>
            </a:r>
            <a:r>
              <a:rPr lang="en-US" sz="1600" i="0" dirty="0" err="1"/>
              <a:t>yangicha</a:t>
            </a:r>
            <a:r>
              <a:rPr lang="en-US" sz="1600" i="0" dirty="0"/>
              <a:t> </a:t>
            </a:r>
            <a:r>
              <a:rPr lang="en-US" sz="1600" i="0" dirty="0" err="1"/>
              <a:t>talqinda</a:t>
            </a:r>
            <a:r>
              <a:rPr lang="en-US" sz="1600" i="0" dirty="0"/>
              <a:t> </a:t>
            </a:r>
            <a:r>
              <a:rPr lang="en-US" sz="1600" i="0" dirty="0" err="1"/>
              <a:t>yoritildi</a:t>
            </a:r>
            <a:r>
              <a:rPr lang="en-US" sz="1600" i="0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61283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1334</TotalTime>
  <Words>560</Words>
  <Application>Microsoft Office PowerPoint</Application>
  <PresentationFormat>Произвольный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O‘zbekiston tarixi</vt:lpstr>
      <vt:lpstr>Ma’naviyat maskanlari. Teatr.</vt:lpstr>
      <vt:lpstr>Madaniyat markazlari</vt:lpstr>
      <vt:lpstr>Musiqa va raqs san’ati</vt:lpstr>
      <vt:lpstr>Презентация PowerPoint</vt:lpstr>
      <vt:lpstr>Yodda tuting!</vt:lpstr>
      <vt:lpstr>Tasviriy san’at</vt:lpstr>
      <vt:lpstr>Kino</vt:lpstr>
      <vt:lpstr>Badiiy adabiyot</vt:lpstr>
      <vt:lpstr>Savol va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VAIO</dc:creator>
  <cp:lastModifiedBy>User</cp:lastModifiedBy>
  <cp:revision>110</cp:revision>
  <dcterms:created xsi:type="dcterms:W3CDTF">2020-04-12T22:05:16Z</dcterms:created>
  <dcterms:modified xsi:type="dcterms:W3CDTF">2020-12-22T09:27:49Z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