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05" r:id="rId2"/>
    <p:sldId id="500" r:id="rId3"/>
    <p:sldId id="588" r:id="rId4"/>
    <p:sldId id="502" r:id="rId5"/>
    <p:sldId id="503" r:id="rId6"/>
    <p:sldId id="504" r:id="rId7"/>
    <p:sldId id="508" r:id="rId8"/>
    <p:sldId id="507" r:id="rId9"/>
    <p:sldId id="509" r:id="rId10"/>
    <p:sldId id="561" r:id="rId11"/>
    <p:sldId id="589" r:id="rId12"/>
    <p:sldId id="590" r:id="rId13"/>
    <p:sldId id="484" r:id="rId14"/>
    <p:sldId id="494" r:id="rId15"/>
    <p:sldId id="584" r:id="rId16"/>
    <p:sldId id="435" r:id="rId17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3" d="100"/>
          <a:sy n="103" d="100"/>
        </p:scale>
        <p:origin x="870" y="114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10614" custScaleY="72747" custRadScaleRad="110553" custRadScaleInc="-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Y="79068" custRadScaleRad="149695" custRadScaleInc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10614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Y="76890" custRadScaleRad="154586" custRadScaleInc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2E808C-BFBF-4108-853B-42351DDC4AC8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GB" sz="8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88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C3DA0C-81FB-40BB-ABB7-39B35AD5BC3B}">
      <dgm:prSet phldrT="[Текст]" custT="1"/>
      <dgm:spPr/>
      <dgm:t>
        <a:bodyPr/>
        <a:lstStyle/>
        <a:p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69312-7C5D-46FB-BBC8-15AF417258E2}" type="parTrans" cxnId="{CF9BE3D7-7B3C-4E5B-A230-9CF9D13F222D}">
      <dgm:prSet custT="1"/>
      <dgm:spPr/>
      <dgm:t>
        <a:bodyPr/>
        <a:lstStyle/>
        <a:p>
          <a:endParaRPr lang="ru-RU" sz="9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EA872-C8A6-44C4-B2C0-02AE6327E359}">
      <dgm:prSet phldrT="[Текст]" custT="1"/>
      <dgm:spPr/>
      <dgm:t>
        <a:bodyPr/>
        <a:lstStyle/>
        <a:p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buloqning</a:t>
          </a:r>
          <a:r>
            <a: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F9291-1E24-4D02-A6E2-11FCFE2084F8}" type="parTrans" cxnId="{48E4FAA0-5C5D-4887-9176-1BF226AC32EE}">
      <dgm:prSet custT="1"/>
      <dgm:spPr/>
      <dgm:t>
        <a:bodyPr/>
        <a:lstStyle/>
        <a:p>
          <a:endParaRPr lang="ru-RU" sz="9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4D75B-6A9C-4139-A118-F141333E7D61}">
      <dgm:prSet phldrT="[Текст]" custT="1"/>
      <dgm:spPr/>
      <dgm:t>
        <a:bodyPr/>
        <a:lstStyle/>
        <a:p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taxtaning</a:t>
          </a:r>
          <a:r>
            <a: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B5302-7640-4C57-939D-8731525302E1}" type="parTrans" cxnId="{068AB682-588A-4221-9E2A-851967B87E63}">
      <dgm:prSet custT="1"/>
      <dgm:spPr/>
      <dgm:t>
        <a:bodyPr/>
        <a:lstStyle/>
        <a:p>
          <a:endParaRPr lang="ru-RU" sz="9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6C4A3-73AD-4A36-9049-3EB576B885B6}">
      <dgm:prSet phldrT="[Текст]" custT="1"/>
      <dgm:spPr/>
      <dgm:t>
        <a:bodyPr/>
        <a:lstStyle/>
        <a:p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uzukning</a:t>
          </a:r>
          <a:r>
            <a:rPr lang="en-GB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E4B9-4D31-495D-988F-2C64B3E8597C}" type="parTrans" cxnId="{F47875E7-BE31-47BB-8971-24E7FF2F46A0}">
      <dgm:prSet custT="1"/>
      <dgm:spPr/>
      <dgm:t>
        <a:bodyPr/>
        <a:lstStyle/>
        <a:p>
          <a:endParaRPr lang="ru-RU" sz="9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54305" custScaleY="72747" custRadScaleRad="110553" custRadScaleInc="-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X="192813" custScaleY="79068" custRadScaleRad="194034" custRadScaleInc="-2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66507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X="168639" custScaleY="76890" custRadScaleRad="174351" custRadScaleInc="-1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09E69312-7C5D-46FB-BBC8-15AF417258E2}" type="parTrans" cxnId="{CF9BE3D7-7B3C-4E5B-A230-9CF9D13F222D}">
      <dgm:prSet/>
      <dgm:spPr/>
      <dgm:t>
        <a:bodyPr/>
        <a:lstStyle/>
        <a:p>
          <a:endParaRPr lang="ru-RU"/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/>
        </a:p>
      </dgm:t>
    </dgm:pt>
    <dgm:pt modelId="{24AEA872-C8A6-44C4-B2C0-02AE6327E359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8D4F9291-1E24-4D02-A6E2-11FCFE2084F8}" type="parTrans" cxnId="{48E4FAA0-5C5D-4887-9176-1BF226AC32EE}">
      <dgm:prSet/>
      <dgm:spPr/>
      <dgm:t>
        <a:bodyPr/>
        <a:lstStyle/>
        <a:p>
          <a:endParaRPr lang="ru-RU"/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/>
        </a:p>
      </dgm:t>
    </dgm:pt>
    <dgm:pt modelId="{2334D75B-6A9C-4139-A118-F141333E7D61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5FB5302-7640-4C57-939D-8731525302E1}" type="parTrans" cxnId="{068AB682-588A-4221-9E2A-851967B87E63}">
      <dgm:prSet/>
      <dgm:spPr/>
      <dgm:t>
        <a:bodyPr/>
        <a:lstStyle/>
        <a:p>
          <a:endParaRPr lang="ru-RU"/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/>
        </a:p>
      </dgm:t>
    </dgm:pt>
    <dgm:pt modelId="{F036C4A3-73AD-4A36-9049-3EB576B885B6}">
      <dgm:prSet phldrT="[Текст]"/>
      <dgm:spPr/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6BE4E4B9-4D31-495D-988F-2C64B3E8597C}" type="parTrans" cxnId="{F47875E7-BE31-47BB-8971-24E7FF2F46A0}">
      <dgm:prSet/>
      <dgm:spPr/>
      <dgm:t>
        <a:bodyPr/>
        <a:lstStyle/>
        <a:p>
          <a:endParaRPr lang="ru-RU"/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/>
        </a:p>
      </dgm:t>
    </dgm:pt>
    <dgm:pt modelId="{E22E808C-BFBF-4108-853B-42351DDC4AC8}">
      <dgm:prSet phldrT="[Текст]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r>
            <a:rPr lang="en-GB" dirty="0"/>
            <a:t> </a:t>
          </a:r>
          <a:endParaRPr lang="ru-RU" dirty="0"/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/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/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10614" custScaleY="72747" custRadScaleRad="110504" custRadScaleInc="-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Y="79068" custRadScaleRad="149695" custRadScaleInc="-17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10614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Y="76890" custRadScaleRad="154586" custRadScaleInc="-1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921B19-387B-49F6-87CA-83804EFD67F1}" type="doc">
      <dgm:prSet loTypeId="urn:microsoft.com/office/officeart/2005/8/layout/radial1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EC3DA0C-81FB-40BB-ABB7-39B35AD5BC3B}">
      <dgm:prSet phldrT="[Текст]" custT="1"/>
      <dgm:spPr/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gul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E69312-7C5D-46FB-BBC8-15AF417258E2}" type="parTrans" cxnId="{CF9BE3D7-7B3C-4E5B-A230-9CF9D13F222D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99420C-C620-407C-AA54-69A017743A12}" type="sibTrans" cxnId="{CF9BE3D7-7B3C-4E5B-A230-9CF9D13F222D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EA872-C8A6-44C4-B2C0-02AE6327E359}">
      <dgm:prSet phldrT="[Текст]" custT="1"/>
      <dgm:spPr/>
      <dgm:t>
        <a:bodyPr/>
        <a:lstStyle/>
        <a:p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ochiq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4F9291-1E24-4D02-A6E2-11FCFE2084F8}" type="parTrans" cxnId="{48E4FAA0-5C5D-4887-9176-1BF226AC32EE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4A75A2-1C3A-4EEE-BF80-1AFBF9C1C5B0}" type="sibTrans" cxnId="{48E4FAA0-5C5D-4887-9176-1BF226AC32EE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34D75B-6A9C-4139-A118-F141333E7D61}">
      <dgm:prSet phldrT="[Текст]" custT="1"/>
      <dgm:spPr/>
      <dgm:t>
        <a:bodyPr/>
        <a:lstStyle/>
        <a:p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oltin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FB5302-7640-4C57-939D-8731525302E1}" type="parTrans" cxnId="{068AB682-588A-4221-9E2A-851967B87E63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D02E8-421D-41E5-9E74-1A8D88A1FD48}" type="sibTrans" cxnId="{068AB682-588A-4221-9E2A-851967B87E63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36C4A3-73AD-4A36-9049-3EB576B885B6}">
      <dgm:prSet phldrT="[Текст]" custT="1"/>
      <dgm:spPr/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qo‘lli</a:t>
          </a:r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yigit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E4E4B9-4D31-495D-988F-2C64B3E8597C}" type="parTrans" cxnId="{F47875E7-BE31-47BB-8971-24E7FF2F46A0}">
      <dgm:prSet custT="1"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DCF6AD-2C45-45F9-B754-199C8C5F1775}" type="sibTrans" cxnId="{F47875E7-BE31-47BB-8971-24E7FF2F46A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E808C-BFBF-4108-853B-42351DDC4AC8}">
      <dgm:prSet phldrT="[Текст]" custT="1"/>
      <dgm:spPr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</dgm:spPr>
      <dgm:t>
        <a:bodyPr/>
        <a:lstStyle/>
        <a:p>
          <a:r>
            <a:rPr lang="en-GB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7D0219-F753-431C-B9B6-D1C8D6D3B370}" type="sib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C160E1-3A03-40B4-BAFA-BB48357FADDC}" type="parTrans" cxnId="{DAF2D024-9FE0-4414-ABE1-5B1D7C39D9E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075AEA-B7F5-4566-BD2B-E017309E0C72}" type="pres">
      <dgm:prSet presAssocID="{63921B19-387B-49F6-87CA-83804EFD67F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B2EBF4-126C-489F-A8EA-7F415A259999}" type="pres">
      <dgm:prSet presAssocID="{E22E808C-BFBF-4108-853B-42351DDC4AC8}" presName="centerShape" presStyleLbl="node0" presStyleIdx="0" presStyleCnt="1" custScaleX="195702" custScaleY="172958"/>
      <dgm:spPr/>
      <dgm:t>
        <a:bodyPr/>
        <a:lstStyle/>
        <a:p>
          <a:endParaRPr lang="ru-RU"/>
        </a:p>
      </dgm:t>
    </dgm:pt>
    <dgm:pt modelId="{9DEBE9C9-89AD-48C3-A295-B8AAC9D14A0D}" type="pres">
      <dgm:prSet presAssocID="{09E69312-7C5D-46FB-BBC8-15AF417258E2}" presName="Name9" presStyleLbl="parChTrans1D2" presStyleIdx="0" presStyleCnt="4"/>
      <dgm:spPr/>
      <dgm:t>
        <a:bodyPr/>
        <a:lstStyle/>
        <a:p>
          <a:endParaRPr lang="ru-RU"/>
        </a:p>
      </dgm:t>
    </dgm:pt>
    <dgm:pt modelId="{6AB6E72B-638B-4E0E-AB3C-3D1AC87162A7}" type="pres">
      <dgm:prSet presAssocID="{09E69312-7C5D-46FB-BBC8-15AF417258E2}" presName="connTx" presStyleLbl="parChTrans1D2" presStyleIdx="0" presStyleCnt="4"/>
      <dgm:spPr/>
      <dgm:t>
        <a:bodyPr/>
        <a:lstStyle/>
        <a:p>
          <a:endParaRPr lang="ru-RU"/>
        </a:p>
      </dgm:t>
    </dgm:pt>
    <dgm:pt modelId="{61096670-4457-4C02-ADB4-9483696FF526}" type="pres">
      <dgm:prSet presAssocID="{0EC3DA0C-81FB-40BB-ABB7-39B35AD5BC3B}" presName="node" presStyleLbl="node1" presStyleIdx="0" presStyleCnt="4" custScaleX="145729" custScaleY="72747" custRadScaleRad="110553" custRadScaleInc="-3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C6573-DA53-40C3-81AE-F77885CAC72A}" type="pres">
      <dgm:prSet presAssocID="{8D4F9291-1E24-4D02-A6E2-11FCFE2084F8}" presName="Name9" presStyleLbl="parChTrans1D2" presStyleIdx="1" presStyleCnt="4"/>
      <dgm:spPr/>
      <dgm:t>
        <a:bodyPr/>
        <a:lstStyle/>
        <a:p>
          <a:endParaRPr lang="ru-RU"/>
        </a:p>
      </dgm:t>
    </dgm:pt>
    <dgm:pt modelId="{1F140E92-598C-426C-A4BE-0B4CC428DCEC}" type="pres">
      <dgm:prSet presAssocID="{8D4F9291-1E24-4D02-A6E2-11FCFE2084F8}" presName="connTx" presStyleLbl="parChTrans1D2" presStyleIdx="1" presStyleCnt="4"/>
      <dgm:spPr/>
      <dgm:t>
        <a:bodyPr/>
        <a:lstStyle/>
        <a:p>
          <a:endParaRPr lang="ru-RU"/>
        </a:p>
      </dgm:t>
    </dgm:pt>
    <dgm:pt modelId="{5889DBBE-2CB3-48CB-AD24-F6EFA1969716}" type="pres">
      <dgm:prSet presAssocID="{24AEA872-C8A6-44C4-B2C0-02AE6327E359}" presName="node" presStyleLbl="node1" presStyleIdx="1" presStyleCnt="4" custScaleX="167737" custScaleY="79068" custRadScaleRad="181199" custRadScaleInc="-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0600B0-F3C9-4091-8BC6-039402BC1436}" type="pres">
      <dgm:prSet presAssocID="{35FB5302-7640-4C57-939D-8731525302E1}" presName="Name9" presStyleLbl="parChTrans1D2" presStyleIdx="2" presStyleCnt="4"/>
      <dgm:spPr/>
      <dgm:t>
        <a:bodyPr/>
        <a:lstStyle/>
        <a:p>
          <a:endParaRPr lang="ru-RU"/>
        </a:p>
      </dgm:t>
    </dgm:pt>
    <dgm:pt modelId="{A2D76D07-1C3C-4566-8275-3A871F88F99F}" type="pres">
      <dgm:prSet presAssocID="{35FB5302-7640-4C57-939D-8731525302E1}" presName="connTx" presStyleLbl="parChTrans1D2" presStyleIdx="2" presStyleCnt="4"/>
      <dgm:spPr/>
      <dgm:t>
        <a:bodyPr/>
        <a:lstStyle/>
        <a:p>
          <a:endParaRPr lang="ru-RU"/>
        </a:p>
      </dgm:t>
    </dgm:pt>
    <dgm:pt modelId="{69F13852-1794-4728-B286-95137C2F0411}" type="pres">
      <dgm:prSet presAssocID="{2334D75B-6A9C-4139-A118-F141333E7D61}" presName="node" presStyleLbl="node1" presStyleIdx="2" presStyleCnt="4" custScaleX="143418" custScaleY="73513" custRadScaleRad="105712" custRadScaleInc="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781802-630D-4F34-AF9B-E1132D68D37D}" type="pres">
      <dgm:prSet presAssocID="{6BE4E4B9-4D31-495D-988F-2C64B3E8597C}" presName="Name9" presStyleLbl="parChTrans1D2" presStyleIdx="3" presStyleCnt="4"/>
      <dgm:spPr/>
      <dgm:t>
        <a:bodyPr/>
        <a:lstStyle/>
        <a:p>
          <a:endParaRPr lang="ru-RU"/>
        </a:p>
      </dgm:t>
    </dgm:pt>
    <dgm:pt modelId="{87026376-0638-4D06-86E0-0ED85A3A2404}" type="pres">
      <dgm:prSet presAssocID="{6BE4E4B9-4D31-495D-988F-2C64B3E8597C}" presName="connTx" presStyleLbl="parChTrans1D2" presStyleIdx="3" presStyleCnt="4"/>
      <dgm:spPr/>
      <dgm:t>
        <a:bodyPr/>
        <a:lstStyle/>
        <a:p>
          <a:endParaRPr lang="ru-RU"/>
        </a:p>
      </dgm:t>
    </dgm:pt>
    <dgm:pt modelId="{043F409C-84C0-4A59-899D-BBA0E763531E}" type="pres">
      <dgm:prSet presAssocID="{F036C4A3-73AD-4A36-9049-3EB576B885B6}" presName="node" presStyleLbl="node1" presStyleIdx="3" presStyleCnt="4" custScaleX="155439" custScaleY="76890" custRadScaleRad="178408" custRadScaleInc="-1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6447D-B934-4205-9BE1-BC531085E785}" type="presOf" srcId="{09E69312-7C5D-46FB-BBC8-15AF417258E2}" destId="{9DEBE9C9-89AD-48C3-A295-B8AAC9D14A0D}" srcOrd="0" destOrd="0" presId="urn:microsoft.com/office/officeart/2005/8/layout/radial1"/>
    <dgm:cxn modelId="{A102CDB3-66A9-459C-9937-EB06B097C121}" type="presOf" srcId="{E22E808C-BFBF-4108-853B-42351DDC4AC8}" destId="{6CB2EBF4-126C-489F-A8EA-7F415A259999}" srcOrd="0" destOrd="0" presId="urn:microsoft.com/office/officeart/2005/8/layout/radial1"/>
    <dgm:cxn modelId="{CF9BE3D7-7B3C-4E5B-A230-9CF9D13F222D}" srcId="{E22E808C-BFBF-4108-853B-42351DDC4AC8}" destId="{0EC3DA0C-81FB-40BB-ABB7-39B35AD5BC3B}" srcOrd="0" destOrd="0" parTransId="{09E69312-7C5D-46FB-BBC8-15AF417258E2}" sibTransId="{2499420C-C620-407C-AA54-69A017743A12}"/>
    <dgm:cxn modelId="{9FD4C947-237F-4D41-AEE0-43D5AFA6B190}" type="presOf" srcId="{8D4F9291-1E24-4D02-A6E2-11FCFE2084F8}" destId="{E49C6573-DA53-40C3-81AE-F77885CAC72A}" srcOrd="0" destOrd="0" presId="urn:microsoft.com/office/officeart/2005/8/layout/radial1"/>
    <dgm:cxn modelId="{58402BDF-BC2A-43CE-9846-D2217C81BE22}" type="presOf" srcId="{6BE4E4B9-4D31-495D-988F-2C64B3E8597C}" destId="{4B781802-630D-4F34-AF9B-E1132D68D37D}" srcOrd="0" destOrd="0" presId="urn:microsoft.com/office/officeart/2005/8/layout/radial1"/>
    <dgm:cxn modelId="{40787D17-C73C-48A0-99F3-34CB4D7F77D8}" type="presOf" srcId="{0EC3DA0C-81FB-40BB-ABB7-39B35AD5BC3B}" destId="{61096670-4457-4C02-ADB4-9483696FF526}" srcOrd="0" destOrd="0" presId="urn:microsoft.com/office/officeart/2005/8/layout/radial1"/>
    <dgm:cxn modelId="{A61E3BCA-8B83-4FEA-B5F3-987B6716710A}" type="presOf" srcId="{63921B19-387B-49F6-87CA-83804EFD67F1}" destId="{8F075AEA-B7F5-4566-BD2B-E017309E0C72}" srcOrd="0" destOrd="0" presId="urn:microsoft.com/office/officeart/2005/8/layout/radial1"/>
    <dgm:cxn modelId="{881C2C24-2861-4766-B6D0-8C5374933689}" type="presOf" srcId="{35FB5302-7640-4C57-939D-8731525302E1}" destId="{AB0600B0-F3C9-4091-8BC6-039402BC1436}" srcOrd="0" destOrd="0" presId="urn:microsoft.com/office/officeart/2005/8/layout/radial1"/>
    <dgm:cxn modelId="{70F88375-C9E7-4274-A155-97D0ED6D18C8}" type="presOf" srcId="{8D4F9291-1E24-4D02-A6E2-11FCFE2084F8}" destId="{1F140E92-598C-426C-A4BE-0B4CC428DCEC}" srcOrd="1" destOrd="0" presId="urn:microsoft.com/office/officeart/2005/8/layout/radial1"/>
    <dgm:cxn modelId="{19FC6F38-B540-481F-9595-DFEE2C72480B}" type="presOf" srcId="{35FB5302-7640-4C57-939D-8731525302E1}" destId="{A2D76D07-1C3C-4566-8275-3A871F88F99F}" srcOrd="1" destOrd="0" presId="urn:microsoft.com/office/officeart/2005/8/layout/radial1"/>
    <dgm:cxn modelId="{BEEFD3B7-6A65-4BF8-8D58-8184036E7B14}" type="presOf" srcId="{F036C4A3-73AD-4A36-9049-3EB576B885B6}" destId="{043F409C-84C0-4A59-899D-BBA0E763531E}" srcOrd="0" destOrd="0" presId="urn:microsoft.com/office/officeart/2005/8/layout/radial1"/>
    <dgm:cxn modelId="{1805C0C4-815E-4DB4-AFFC-154E27BA9A1C}" type="presOf" srcId="{24AEA872-C8A6-44C4-B2C0-02AE6327E359}" destId="{5889DBBE-2CB3-48CB-AD24-F6EFA1969716}" srcOrd="0" destOrd="0" presId="urn:microsoft.com/office/officeart/2005/8/layout/radial1"/>
    <dgm:cxn modelId="{DAF2D024-9FE0-4414-ABE1-5B1D7C39D9EC}" srcId="{63921B19-387B-49F6-87CA-83804EFD67F1}" destId="{E22E808C-BFBF-4108-853B-42351DDC4AC8}" srcOrd="0" destOrd="0" parTransId="{1AC160E1-3A03-40B4-BAFA-BB48357FADDC}" sibTransId="{317D0219-F753-431C-B9B6-D1C8D6D3B370}"/>
    <dgm:cxn modelId="{48E4FAA0-5C5D-4887-9176-1BF226AC32EE}" srcId="{E22E808C-BFBF-4108-853B-42351DDC4AC8}" destId="{24AEA872-C8A6-44C4-B2C0-02AE6327E359}" srcOrd="1" destOrd="0" parTransId="{8D4F9291-1E24-4D02-A6E2-11FCFE2084F8}" sibTransId="{8C4A75A2-1C3A-4EEE-BF80-1AFBF9C1C5B0}"/>
    <dgm:cxn modelId="{236DE9DB-3F3E-47ED-ADF0-1C1E4721D369}" type="presOf" srcId="{2334D75B-6A9C-4139-A118-F141333E7D61}" destId="{69F13852-1794-4728-B286-95137C2F0411}" srcOrd="0" destOrd="0" presId="urn:microsoft.com/office/officeart/2005/8/layout/radial1"/>
    <dgm:cxn modelId="{F47875E7-BE31-47BB-8971-24E7FF2F46A0}" srcId="{E22E808C-BFBF-4108-853B-42351DDC4AC8}" destId="{F036C4A3-73AD-4A36-9049-3EB576B885B6}" srcOrd="3" destOrd="0" parTransId="{6BE4E4B9-4D31-495D-988F-2C64B3E8597C}" sibTransId="{BFDCF6AD-2C45-45F9-B754-199C8C5F1775}"/>
    <dgm:cxn modelId="{DE160CCA-80F7-4E4B-9A2F-B2EE0E23E757}" type="presOf" srcId="{09E69312-7C5D-46FB-BBC8-15AF417258E2}" destId="{6AB6E72B-638B-4E0E-AB3C-3D1AC87162A7}" srcOrd="1" destOrd="0" presId="urn:microsoft.com/office/officeart/2005/8/layout/radial1"/>
    <dgm:cxn modelId="{068AB682-588A-4221-9E2A-851967B87E63}" srcId="{E22E808C-BFBF-4108-853B-42351DDC4AC8}" destId="{2334D75B-6A9C-4139-A118-F141333E7D61}" srcOrd="2" destOrd="0" parTransId="{35FB5302-7640-4C57-939D-8731525302E1}" sibTransId="{D5ED02E8-421D-41E5-9E74-1A8D88A1FD48}"/>
    <dgm:cxn modelId="{3A47EF5E-1AC5-4378-8E3C-93F5DDB2D3A6}" type="presOf" srcId="{6BE4E4B9-4D31-495D-988F-2C64B3E8597C}" destId="{87026376-0638-4D06-86E0-0ED85A3A2404}" srcOrd="1" destOrd="0" presId="urn:microsoft.com/office/officeart/2005/8/layout/radial1"/>
    <dgm:cxn modelId="{54BF4924-91D1-4826-AF1A-5FB8AF3D9272}" type="presParOf" srcId="{8F075AEA-B7F5-4566-BD2B-E017309E0C72}" destId="{6CB2EBF4-126C-489F-A8EA-7F415A259999}" srcOrd="0" destOrd="0" presId="urn:microsoft.com/office/officeart/2005/8/layout/radial1"/>
    <dgm:cxn modelId="{BD4EE941-C190-47F5-8F4E-3F6DBDBD39F9}" type="presParOf" srcId="{8F075AEA-B7F5-4566-BD2B-E017309E0C72}" destId="{9DEBE9C9-89AD-48C3-A295-B8AAC9D14A0D}" srcOrd="1" destOrd="0" presId="urn:microsoft.com/office/officeart/2005/8/layout/radial1"/>
    <dgm:cxn modelId="{0EFFE87F-98C6-43E7-A2C8-A673EBA96219}" type="presParOf" srcId="{9DEBE9C9-89AD-48C3-A295-B8AAC9D14A0D}" destId="{6AB6E72B-638B-4E0E-AB3C-3D1AC87162A7}" srcOrd="0" destOrd="0" presId="urn:microsoft.com/office/officeart/2005/8/layout/radial1"/>
    <dgm:cxn modelId="{115DD5B3-F795-4C3F-BF8E-B7FCD295D758}" type="presParOf" srcId="{8F075AEA-B7F5-4566-BD2B-E017309E0C72}" destId="{61096670-4457-4C02-ADB4-9483696FF526}" srcOrd="2" destOrd="0" presId="urn:microsoft.com/office/officeart/2005/8/layout/radial1"/>
    <dgm:cxn modelId="{D95783F7-0C4C-44D6-A5D8-5E755AA5B179}" type="presParOf" srcId="{8F075AEA-B7F5-4566-BD2B-E017309E0C72}" destId="{E49C6573-DA53-40C3-81AE-F77885CAC72A}" srcOrd="3" destOrd="0" presId="urn:microsoft.com/office/officeart/2005/8/layout/radial1"/>
    <dgm:cxn modelId="{42F23EDE-4B54-487D-9B45-F20E30C6B554}" type="presParOf" srcId="{E49C6573-DA53-40C3-81AE-F77885CAC72A}" destId="{1F140E92-598C-426C-A4BE-0B4CC428DCEC}" srcOrd="0" destOrd="0" presId="urn:microsoft.com/office/officeart/2005/8/layout/radial1"/>
    <dgm:cxn modelId="{A7B8DADF-CEBC-4649-8964-A38570A96870}" type="presParOf" srcId="{8F075AEA-B7F5-4566-BD2B-E017309E0C72}" destId="{5889DBBE-2CB3-48CB-AD24-F6EFA1969716}" srcOrd="4" destOrd="0" presId="urn:microsoft.com/office/officeart/2005/8/layout/radial1"/>
    <dgm:cxn modelId="{3EC22F46-D0FD-49BA-99BF-4842BCE5D86C}" type="presParOf" srcId="{8F075AEA-B7F5-4566-BD2B-E017309E0C72}" destId="{AB0600B0-F3C9-4091-8BC6-039402BC1436}" srcOrd="5" destOrd="0" presId="urn:microsoft.com/office/officeart/2005/8/layout/radial1"/>
    <dgm:cxn modelId="{E31EFFE5-95AB-40EC-A900-0020385C1F66}" type="presParOf" srcId="{AB0600B0-F3C9-4091-8BC6-039402BC1436}" destId="{A2D76D07-1C3C-4566-8275-3A871F88F99F}" srcOrd="0" destOrd="0" presId="urn:microsoft.com/office/officeart/2005/8/layout/radial1"/>
    <dgm:cxn modelId="{46822485-E661-4DA4-A231-574F21D74EF9}" type="presParOf" srcId="{8F075AEA-B7F5-4566-BD2B-E017309E0C72}" destId="{69F13852-1794-4728-B286-95137C2F0411}" srcOrd="6" destOrd="0" presId="urn:microsoft.com/office/officeart/2005/8/layout/radial1"/>
    <dgm:cxn modelId="{21AA19C4-42B5-4964-893F-04B7CB4E7D6F}" type="presParOf" srcId="{8F075AEA-B7F5-4566-BD2B-E017309E0C72}" destId="{4B781802-630D-4F34-AF9B-E1132D68D37D}" srcOrd="7" destOrd="0" presId="urn:microsoft.com/office/officeart/2005/8/layout/radial1"/>
    <dgm:cxn modelId="{0A4EF37F-7623-4366-B1E7-2FB7958E3FE5}" type="presParOf" srcId="{4B781802-630D-4F34-AF9B-E1132D68D37D}" destId="{87026376-0638-4D06-86E0-0ED85A3A2404}" srcOrd="0" destOrd="0" presId="urn:microsoft.com/office/officeart/2005/8/layout/radial1"/>
    <dgm:cxn modelId="{2109A6B2-AFFA-4B18-ADCD-831715E7140B}" type="presParOf" srcId="{8F075AEA-B7F5-4566-BD2B-E017309E0C72}" destId="{043F409C-84C0-4A59-899D-BBA0E763531E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E28C53F-12C7-4E32-9430-0ED989ACCD4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CD344-090A-4F7B-A95E-FB276B82BACF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o‘zining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mutaxassisligi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badiiy-ma’naviy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barkamolligini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tanlay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zarurini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dirty="0"/>
        </a:p>
      </dgm:t>
    </dgm:pt>
    <dgm:pt modelId="{0ACBCC7F-1E45-4AE4-BCBD-E5348AB51841}" type="parTrans" cxnId="{3073C843-4026-4601-A988-CB26369B1304}">
      <dgm:prSet/>
      <dgm:spPr/>
      <dgm:t>
        <a:bodyPr/>
        <a:lstStyle/>
        <a:p>
          <a:endParaRPr lang="ru-RU"/>
        </a:p>
      </dgm:t>
    </dgm:pt>
    <dgm:pt modelId="{1AFD6807-8967-425B-8108-A7DF16AFE0EF}" type="sibTrans" cxnId="{3073C843-4026-4601-A988-CB26369B1304}">
      <dgm:prSet/>
      <dgm:spPr/>
      <dgm:t>
        <a:bodyPr/>
        <a:lstStyle/>
        <a:p>
          <a:endParaRPr lang="ru-RU"/>
        </a:p>
      </dgm:t>
    </dgm:pt>
    <dgm:pt modelId="{FD95F4B9-344A-407D-88FA-3D490970B595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o‘qiganlarini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talqin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dirty="0"/>
        </a:p>
      </dgm:t>
    </dgm:pt>
    <dgm:pt modelId="{6606604B-5222-4CBC-B501-866B45B9DEEA}" type="parTrans" cxnId="{4070A825-8857-43F8-B951-6CD43CB8BA25}">
      <dgm:prSet/>
      <dgm:spPr/>
      <dgm:t>
        <a:bodyPr/>
        <a:lstStyle/>
        <a:p>
          <a:endParaRPr lang="ru-RU"/>
        </a:p>
      </dgm:t>
    </dgm:pt>
    <dgm:pt modelId="{AAEF3436-9EBA-4C6F-B39C-4CC7C6FB6AAD}" type="sibTrans" cxnId="{4070A825-8857-43F8-B951-6CD43CB8BA25}">
      <dgm:prSet/>
      <dgm:spPr/>
      <dgm:t>
        <a:bodyPr/>
        <a:lstStyle/>
        <a:p>
          <a:endParaRPr lang="ru-RU"/>
        </a:p>
      </dgm:t>
    </dgm:pt>
    <dgm:pt modelId="{16864DB3-9E95-4698-8752-D2A3B5F2483B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fusunkor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olamiga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hayotiy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xulosalar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dirty="0"/>
        </a:p>
      </dgm:t>
    </dgm:pt>
    <dgm:pt modelId="{74B8DA6A-12EE-4E23-BD7B-067D302C755A}" type="parTrans" cxnId="{0D3FE289-B23E-47A8-81B8-63B04A531111}">
      <dgm:prSet/>
      <dgm:spPr/>
      <dgm:t>
        <a:bodyPr/>
        <a:lstStyle/>
        <a:p>
          <a:endParaRPr lang="ru-RU"/>
        </a:p>
      </dgm:t>
    </dgm:pt>
    <dgm:pt modelId="{E7AA4CE4-CDE6-48CD-93CD-FEAFF0B1F31D}" type="sibTrans" cxnId="{0D3FE289-B23E-47A8-81B8-63B04A531111}">
      <dgm:prSet/>
      <dgm:spPr/>
      <dgm:t>
        <a:bodyPr/>
        <a:lstStyle/>
        <a:p>
          <a:endParaRPr lang="ru-RU"/>
        </a:p>
      </dgm:t>
    </dgm:pt>
    <dgm:pt modelId="{E57513B0-2EE3-4575-BB3C-9FB90E941D15}" type="pres">
      <dgm:prSet presAssocID="{EE28C53F-12C7-4E32-9430-0ED989ACCD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EE708-FE99-470C-A69D-9136C5AB3D20}" type="pres">
      <dgm:prSet presAssocID="{EE28C53F-12C7-4E32-9430-0ED989ACCD45}" presName="dummyMaxCanvas" presStyleCnt="0">
        <dgm:presLayoutVars/>
      </dgm:prSet>
      <dgm:spPr/>
    </dgm:pt>
    <dgm:pt modelId="{3A7A8781-1D14-423F-8720-96498C7C1439}" type="pres">
      <dgm:prSet presAssocID="{EE28C53F-12C7-4E32-9430-0ED989ACCD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3A21-D63D-435F-9E2C-9F4177FF5278}" type="pres">
      <dgm:prSet presAssocID="{EE28C53F-12C7-4E32-9430-0ED989ACCD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A070-25F1-48EA-BBA1-B09D8141BCE6}" type="pres">
      <dgm:prSet presAssocID="{EE28C53F-12C7-4E32-9430-0ED989ACCD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17A3-B20E-473E-8CA8-99F8A2FC6039}" type="pres">
      <dgm:prSet presAssocID="{EE28C53F-12C7-4E32-9430-0ED989ACCD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82C7-F7E7-489B-ABAF-274BF8EF2C15}" type="pres">
      <dgm:prSet presAssocID="{EE28C53F-12C7-4E32-9430-0ED989ACCD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38C5-DA59-4F71-B976-94DCCF44246A}" type="pres">
      <dgm:prSet presAssocID="{EE28C53F-12C7-4E32-9430-0ED989ACCD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0DBD-DC93-4BC2-A36A-FD4ED341D91F}" type="pres">
      <dgm:prSet presAssocID="{EE28C53F-12C7-4E32-9430-0ED989ACCD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7B967-4D29-47DC-905A-4AD3B6FD236D}" type="pres">
      <dgm:prSet presAssocID="{EE28C53F-12C7-4E32-9430-0ED989ACCD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3C843-4026-4601-A988-CB26369B1304}" srcId="{EE28C53F-12C7-4E32-9430-0ED989ACCD45}" destId="{503CD344-090A-4F7B-A95E-FB276B82BACF}" srcOrd="0" destOrd="0" parTransId="{0ACBCC7F-1E45-4AE4-BCBD-E5348AB51841}" sibTransId="{1AFD6807-8967-425B-8108-A7DF16AFE0EF}"/>
    <dgm:cxn modelId="{0D3FE289-B23E-47A8-81B8-63B04A531111}" srcId="{EE28C53F-12C7-4E32-9430-0ED989ACCD45}" destId="{16864DB3-9E95-4698-8752-D2A3B5F2483B}" srcOrd="2" destOrd="0" parTransId="{74B8DA6A-12EE-4E23-BD7B-067D302C755A}" sibTransId="{E7AA4CE4-CDE6-48CD-93CD-FEAFF0B1F31D}"/>
    <dgm:cxn modelId="{F05B8EAC-8DD9-44B6-A0C8-6B353B942160}" type="presOf" srcId="{503CD344-090A-4F7B-A95E-FB276B82BACF}" destId="{3A7A8781-1D14-423F-8720-96498C7C1439}" srcOrd="0" destOrd="0" presId="urn:microsoft.com/office/officeart/2005/8/layout/vProcess5"/>
    <dgm:cxn modelId="{E29B2647-9643-463D-935D-EAD3CA8ED755}" type="presOf" srcId="{FD95F4B9-344A-407D-88FA-3D490970B595}" destId="{71AC0DBD-DC93-4BC2-A36A-FD4ED341D91F}" srcOrd="1" destOrd="0" presId="urn:microsoft.com/office/officeart/2005/8/layout/vProcess5"/>
    <dgm:cxn modelId="{FC0B774F-177F-43C2-B635-F3CD67BC3B2F}" type="presOf" srcId="{EE28C53F-12C7-4E32-9430-0ED989ACCD45}" destId="{E57513B0-2EE3-4575-BB3C-9FB90E941D15}" srcOrd="0" destOrd="0" presId="urn:microsoft.com/office/officeart/2005/8/layout/vProcess5"/>
    <dgm:cxn modelId="{74990B8E-2CBE-497A-95B9-9B4F574698E5}" type="presOf" srcId="{503CD344-090A-4F7B-A95E-FB276B82BACF}" destId="{26B738C5-DA59-4F71-B976-94DCCF44246A}" srcOrd="1" destOrd="0" presId="urn:microsoft.com/office/officeart/2005/8/layout/vProcess5"/>
    <dgm:cxn modelId="{F7FC4D1B-5690-4F18-AB38-56F8B4D735F7}" type="presOf" srcId="{16864DB3-9E95-4698-8752-D2A3B5F2483B}" destId="{DB6BA070-25F1-48EA-BBA1-B09D8141BCE6}" srcOrd="0" destOrd="0" presId="urn:microsoft.com/office/officeart/2005/8/layout/vProcess5"/>
    <dgm:cxn modelId="{4070A825-8857-43F8-B951-6CD43CB8BA25}" srcId="{EE28C53F-12C7-4E32-9430-0ED989ACCD45}" destId="{FD95F4B9-344A-407D-88FA-3D490970B595}" srcOrd="1" destOrd="0" parTransId="{6606604B-5222-4CBC-B501-866B45B9DEEA}" sibTransId="{AAEF3436-9EBA-4C6F-B39C-4CC7C6FB6AAD}"/>
    <dgm:cxn modelId="{DFDEF902-1983-473C-958B-374AC3E12C77}" type="presOf" srcId="{AAEF3436-9EBA-4C6F-B39C-4CC7C6FB6AAD}" destId="{1E9082C7-F7E7-489B-ABAF-274BF8EF2C15}" srcOrd="0" destOrd="0" presId="urn:microsoft.com/office/officeart/2005/8/layout/vProcess5"/>
    <dgm:cxn modelId="{FFA45525-4A4C-498B-8D60-26966FED3437}" type="presOf" srcId="{1AFD6807-8967-425B-8108-A7DF16AFE0EF}" destId="{242917A3-B20E-473E-8CA8-99F8A2FC6039}" srcOrd="0" destOrd="0" presId="urn:microsoft.com/office/officeart/2005/8/layout/vProcess5"/>
    <dgm:cxn modelId="{CBC2EF48-4FED-49CB-A872-84B9AD4249DF}" type="presOf" srcId="{FD95F4B9-344A-407D-88FA-3D490970B595}" destId="{69BF3A21-D63D-435F-9E2C-9F4177FF5278}" srcOrd="0" destOrd="0" presId="urn:microsoft.com/office/officeart/2005/8/layout/vProcess5"/>
    <dgm:cxn modelId="{2B88BEDB-83FF-445B-BAEC-E2FBD09B21C8}" type="presOf" srcId="{16864DB3-9E95-4698-8752-D2A3B5F2483B}" destId="{26F7B967-4D29-47DC-905A-4AD3B6FD236D}" srcOrd="1" destOrd="0" presId="urn:microsoft.com/office/officeart/2005/8/layout/vProcess5"/>
    <dgm:cxn modelId="{07F22A5B-6C9D-4CB9-B1BE-C739D2DB61A0}" type="presParOf" srcId="{E57513B0-2EE3-4575-BB3C-9FB90E941D15}" destId="{E3BEE708-FE99-470C-A69D-9136C5AB3D20}" srcOrd="0" destOrd="0" presId="urn:microsoft.com/office/officeart/2005/8/layout/vProcess5"/>
    <dgm:cxn modelId="{90D59D72-1D07-4F47-832F-252192F75021}" type="presParOf" srcId="{E57513B0-2EE3-4575-BB3C-9FB90E941D15}" destId="{3A7A8781-1D14-423F-8720-96498C7C1439}" srcOrd="1" destOrd="0" presId="urn:microsoft.com/office/officeart/2005/8/layout/vProcess5"/>
    <dgm:cxn modelId="{F0B5F681-6693-4467-90EC-5D61D96A577A}" type="presParOf" srcId="{E57513B0-2EE3-4575-BB3C-9FB90E941D15}" destId="{69BF3A21-D63D-435F-9E2C-9F4177FF5278}" srcOrd="2" destOrd="0" presId="urn:microsoft.com/office/officeart/2005/8/layout/vProcess5"/>
    <dgm:cxn modelId="{37BF1870-DA38-4B9F-A732-B3E32F138276}" type="presParOf" srcId="{E57513B0-2EE3-4575-BB3C-9FB90E941D15}" destId="{DB6BA070-25F1-48EA-BBA1-B09D8141BCE6}" srcOrd="3" destOrd="0" presId="urn:microsoft.com/office/officeart/2005/8/layout/vProcess5"/>
    <dgm:cxn modelId="{91F4B15C-612F-4234-ADCB-DBCBEDA79390}" type="presParOf" srcId="{E57513B0-2EE3-4575-BB3C-9FB90E941D15}" destId="{242917A3-B20E-473E-8CA8-99F8A2FC6039}" srcOrd="4" destOrd="0" presId="urn:microsoft.com/office/officeart/2005/8/layout/vProcess5"/>
    <dgm:cxn modelId="{DEE25948-E41B-4963-AEFA-D29A2B77E4CF}" type="presParOf" srcId="{E57513B0-2EE3-4575-BB3C-9FB90E941D15}" destId="{1E9082C7-F7E7-489B-ABAF-274BF8EF2C15}" srcOrd="5" destOrd="0" presId="urn:microsoft.com/office/officeart/2005/8/layout/vProcess5"/>
    <dgm:cxn modelId="{17A7C7B2-C4F8-4B06-AF49-8DD5F840B011}" type="presParOf" srcId="{E57513B0-2EE3-4575-BB3C-9FB90E941D15}" destId="{26B738C5-DA59-4F71-B976-94DCCF44246A}" srcOrd="6" destOrd="0" presId="urn:microsoft.com/office/officeart/2005/8/layout/vProcess5"/>
    <dgm:cxn modelId="{2FDB2259-190D-40C5-88D5-007BC5B89B54}" type="presParOf" srcId="{E57513B0-2EE3-4575-BB3C-9FB90E941D15}" destId="{71AC0DBD-DC93-4BC2-A36A-FD4ED341D91F}" srcOrd="7" destOrd="0" presId="urn:microsoft.com/office/officeart/2005/8/layout/vProcess5"/>
    <dgm:cxn modelId="{C375A251-3B91-4D5F-AA4C-4DD2CACE9EB7}" type="presParOf" srcId="{E57513B0-2EE3-4575-BB3C-9FB90E941D15}" destId="{26F7B967-4D29-47DC-905A-4AD3B6FD23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28C53F-12C7-4E32-9430-0ED989ACCD4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CD344-090A-4F7B-A95E-FB276B82BACF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asarning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daftarchaga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ko‘chirib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notanish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esda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saqlab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qolishga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intilish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dirty="0"/>
        </a:p>
      </dgm:t>
    </dgm:pt>
    <dgm:pt modelId="{0ACBCC7F-1E45-4AE4-BCBD-E5348AB51841}" type="parTrans" cxnId="{3073C843-4026-4601-A988-CB26369B1304}">
      <dgm:prSet/>
      <dgm:spPr/>
      <dgm:t>
        <a:bodyPr/>
        <a:lstStyle/>
        <a:p>
          <a:endParaRPr lang="ru-RU"/>
        </a:p>
      </dgm:t>
    </dgm:pt>
    <dgm:pt modelId="{1AFD6807-8967-425B-8108-A7DF16AFE0EF}" type="sibTrans" cxnId="{3073C843-4026-4601-A988-CB26369B1304}">
      <dgm:prSet/>
      <dgm:spPr/>
      <dgm:t>
        <a:bodyPr/>
        <a:lstStyle/>
        <a:p>
          <a:endParaRPr lang="ru-RU"/>
        </a:p>
      </dgm:t>
    </dgm:pt>
    <dgm:pt modelId="{FD95F4B9-344A-407D-88FA-3D490970B595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muntazam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ko‘nikmasiga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dirty="0"/>
        </a:p>
      </dgm:t>
    </dgm:pt>
    <dgm:pt modelId="{6606604B-5222-4CBC-B501-866B45B9DEEA}" type="parTrans" cxnId="{4070A825-8857-43F8-B951-6CD43CB8BA25}">
      <dgm:prSet/>
      <dgm:spPr/>
      <dgm:t>
        <a:bodyPr/>
        <a:lstStyle/>
        <a:p>
          <a:endParaRPr lang="ru-RU"/>
        </a:p>
      </dgm:t>
    </dgm:pt>
    <dgm:pt modelId="{AAEF3436-9EBA-4C6F-B39C-4CC7C6FB6AAD}" type="sibTrans" cxnId="{4070A825-8857-43F8-B951-6CD43CB8BA25}">
      <dgm:prSet/>
      <dgm:spPr/>
      <dgm:t>
        <a:bodyPr/>
        <a:lstStyle/>
        <a:p>
          <a:endParaRPr lang="ru-RU"/>
        </a:p>
      </dgm:t>
    </dgm:pt>
    <dgm:pt modelId="{16864DB3-9E95-4698-8752-D2A3B5F2483B}">
      <dgm:prSet phldrT="[Текст]"/>
      <dgm:spPr/>
      <dgm:t>
        <a:bodyPr/>
        <a:lstStyle/>
        <a:p>
          <a:pPr>
            <a:buNone/>
          </a:pP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muomalada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eng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qadrdon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do‘stga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munosabatda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bo‘lganday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e’tibor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qarash</a:t>
          </a:r>
          <a:r>
            <a:rPr lang="de-DE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dirty="0"/>
        </a:p>
      </dgm:t>
    </dgm:pt>
    <dgm:pt modelId="{74B8DA6A-12EE-4E23-BD7B-067D302C755A}" type="parTrans" cxnId="{0D3FE289-B23E-47A8-81B8-63B04A531111}">
      <dgm:prSet/>
      <dgm:spPr/>
      <dgm:t>
        <a:bodyPr/>
        <a:lstStyle/>
        <a:p>
          <a:endParaRPr lang="ru-RU"/>
        </a:p>
      </dgm:t>
    </dgm:pt>
    <dgm:pt modelId="{E7AA4CE4-CDE6-48CD-93CD-FEAFF0B1F31D}" type="sibTrans" cxnId="{0D3FE289-B23E-47A8-81B8-63B04A531111}">
      <dgm:prSet/>
      <dgm:spPr/>
      <dgm:t>
        <a:bodyPr/>
        <a:lstStyle/>
        <a:p>
          <a:endParaRPr lang="ru-RU"/>
        </a:p>
      </dgm:t>
    </dgm:pt>
    <dgm:pt modelId="{E57513B0-2EE3-4575-BB3C-9FB90E941D15}" type="pres">
      <dgm:prSet presAssocID="{EE28C53F-12C7-4E32-9430-0ED989ACCD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EE708-FE99-470C-A69D-9136C5AB3D20}" type="pres">
      <dgm:prSet presAssocID="{EE28C53F-12C7-4E32-9430-0ED989ACCD45}" presName="dummyMaxCanvas" presStyleCnt="0">
        <dgm:presLayoutVars/>
      </dgm:prSet>
      <dgm:spPr/>
    </dgm:pt>
    <dgm:pt modelId="{3A7A8781-1D14-423F-8720-96498C7C1439}" type="pres">
      <dgm:prSet presAssocID="{EE28C53F-12C7-4E32-9430-0ED989ACCD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3A21-D63D-435F-9E2C-9F4177FF5278}" type="pres">
      <dgm:prSet presAssocID="{EE28C53F-12C7-4E32-9430-0ED989ACCD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A070-25F1-48EA-BBA1-B09D8141BCE6}" type="pres">
      <dgm:prSet presAssocID="{EE28C53F-12C7-4E32-9430-0ED989ACCD4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17A3-B20E-473E-8CA8-99F8A2FC6039}" type="pres">
      <dgm:prSet presAssocID="{EE28C53F-12C7-4E32-9430-0ED989ACCD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82C7-F7E7-489B-ABAF-274BF8EF2C15}" type="pres">
      <dgm:prSet presAssocID="{EE28C53F-12C7-4E32-9430-0ED989ACCD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38C5-DA59-4F71-B976-94DCCF44246A}" type="pres">
      <dgm:prSet presAssocID="{EE28C53F-12C7-4E32-9430-0ED989ACCD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0DBD-DC93-4BC2-A36A-FD4ED341D91F}" type="pres">
      <dgm:prSet presAssocID="{EE28C53F-12C7-4E32-9430-0ED989ACCD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7B967-4D29-47DC-905A-4AD3B6FD236D}" type="pres">
      <dgm:prSet presAssocID="{EE28C53F-12C7-4E32-9430-0ED989ACCD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3C843-4026-4601-A988-CB26369B1304}" srcId="{EE28C53F-12C7-4E32-9430-0ED989ACCD45}" destId="{503CD344-090A-4F7B-A95E-FB276B82BACF}" srcOrd="0" destOrd="0" parTransId="{0ACBCC7F-1E45-4AE4-BCBD-E5348AB51841}" sibTransId="{1AFD6807-8967-425B-8108-A7DF16AFE0EF}"/>
    <dgm:cxn modelId="{0D3FE289-B23E-47A8-81B8-63B04A531111}" srcId="{EE28C53F-12C7-4E32-9430-0ED989ACCD45}" destId="{16864DB3-9E95-4698-8752-D2A3B5F2483B}" srcOrd="2" destOrd="0" parTransId="{74B8DA6A-12EE-4E23-BD7B-067D302C755A}" sibTransId="{E7AA4CE4-CDE6-48CD-93CD-FEAFF0B1F31D}"/>
    <dgm:cxn modelId="{F05B8EAC-8DD9-44B6-A0C8-6B353B942160}" type="presOf" srcId="{503CD344-090A-4F7B-A95E-FB276B82BACF}" destId="{3A7A8781-1D14-423F-8720-96498C7C1439}" srcOrd="0" destOrd="0" presId="urn:microsoft.com/office/officeart/2005/8/layout/vProcess5"/>
    <dgm:cxn modelId="{E29B2647-9643-463D-935D-EAD3CA8ED755}" type="presOf" srcId="{FD95F4B9-344A-407D-88FA-3D490970B595}" destId="{71AC0DBD-DC93-4BC2-A36A-FD4ED341D91F}" srcOrd="1" destOrd="0" presId="urn:microsoft.com/office/officeart/2005/8/layout/vProcess5"/>
    <dgm:cxn modelId="{FC0B774F-177F-43C2-B635-F3CD67BC3B2F}" type="presOf" srcId="{EE28C53F-12C7-4E32-9430-0ED989ACCD45}" destId="{E57513B0-2EE3-4575-BB3C-9FB90E941D15}" srcOrd="0" destOrd="0" presId="urn:microsoft.com/office/officeart/2005/8/layout/vProcess5"/>
    <dgm:cxn modelId="{74990B8E-2CBE-497A-95B9-9B4F574698E5}" type="presOf" srcId="{503CD344-090A-4F7B-A95E-FB276B82BACF}" destId="{26B738C5-DA59-4F71-B976-94DCCF44246A}" srcOrd="1" destOrd="0" presId="urn:microsoft.com/office/officeart/2005/8/layout/vProcess5"/>
    <dgm:cxn modelId="{F7FC4D1B-5690-4F18-AB38-56F8B4D735F7}" type="presOf" srcId="{16864DB3-9E95-4698-8752-D2A3B5F2483B}" destId="{DB6BA070-25F1-48EA-BBA1-B09D8141BCE6}" srcOrd="0" destOrd="0" presId="urn:microsoft.com/office/officeart/2005/8/layout/vProcess5"/>
    <dgm:cxn modelId="{4070A825-8857-43F8-B951-6CD43CB8BA25}" srcId="{EE28C53F-12C7-4E32-9430-0ED989ACCD45}" destId="{FD95F4B9-344A-407D-88FA-3D490970B595}" srcOrd="1" destOrd="0" parTransId="{6606604B-5222-4CBC-B501-866B45B9DEEA}" sibTransId="{AAEF3436-9EBA-4C6F-B39C-4CC7C6FB6AAD}"/>
    <dgm:cxn modelId="{DFDEF902-1983-473C-958B-374AC3E12C77}" type="presOf" srcId="{AAEF3436-9EBA-4C6F-B39C-4CC7C6FB6AAD}" destId="{1E9082C7-F7E7-489B-ABAF-274BF8EF2C15}" srcOrd="0" destOrd="0" presId="urn:microsoft.com/office/officeart/2005/8/layout/vProcess5"/>
    <dgm:cxn modelId="{FFA45525-4A4C-498B-8D60-26966FED3437}" type="presOf" srcId="{1AFD6807-8967-425B-8108-A7DF16AFE0EF}" destId="{242917A3-B20E-473E-8CA8-99F8A2FC6039}" srcOrd="0" destOrd="0" presId="urn:microsoft.com/office/officeart/2005/8/layout/vProcess5"/>
    <dgm:cxn modelId="{CBC2EF48-4FED-49CB-A872-84B9AD4249DF}" type="presOf" srcId="{FD95F4B9-344A-407D-88FA-3D490970B595}" destId="{69BF3A21-D63D-435F-9E2C-9F4177FF5278}" srcOrd="0" destOrd="0" presId="urn:microsoft.com/office/officeart/2005/8/layout/vProcess5"/>
    <dgm:cxn modelId="{2B88BEDB-83FF-445B-BAEC-E2FBD09B21C8}" type="presOf" srcId="{16864DB3-9E95-4698-8752-D2A3B5F2483B}" destId="{26F7B967-4D29-47DC-905A-4AD3B6FD236D}" srcOrd="1" destOrd="0" presId="urn:microsoft.com/office/officeart/2005/8/layout/vProcess5"/>
    <dgm:cxn modelId="{07F22A5B-6C9D-4CB9-B1BE-C739D2DB61A0}" type="presParOf" srcId="{E57513B0-2EE3-4575-BB3C-9FB90E941D15}" destId="{E3BEE708-FE99-470C-A69D-9136C5AB3D20}" srcOrd="0" destOrd="0" presId="urn:microsoft.com/office/officeart/2005/8/layout/vProcess5"/>
    <dgm:cxn modelId="{90D59D72-1D07-4F47-832F-252192F75021}" type="presParOf" srcId="{E57513B0-2EE3-4575-BB3C-9FB90E941D15}" destId="{3A7A8781-1D14-423F-8720-96498C7C1439}" srcOrd="1" destOrd="0" presId="urn:microsoft.com/office/officeart/2005/8/layout/vProcess5"/>
    <dgm:cxn modelId="{F0B5F681-6693-4467-90EC-5D61D96A577A}" type="presParOf" srcId="{E57513B0-2EE3-4575-BB3C-9FB90E941D15}" destId="{69BF3A21-D63D-435F-9E2C-9F4177FF5278}" srcOrd="2" destOrd="0" presId="urn:microsoft.com/office/officeart/2005/8/layout/vProcess5"/>
    <dgm:cxn modelId="{37BF1870-DA38-4B9F-A732-B3E32F138276}" type="presParOf" srcId="{E57513B0-2EE3-4575-BB3C-9FB90E941D15}" destId="{DB6BA070-25F1-48EA-BBA1-B09D8141BCE6}" srcOrd="3" destOrd="0" presId="urn:microsoft.com/office/officeart/2005/8/layout/vProcess5"/>
    <dgm:cxn modelId="{91F4B15C-612F-4234-ADCB-DBCBEDA79390}" type="presParOf" srcId="{E57513B0-2EE3-4575-BB3C-9FB90E941D15}" destId="{242917A3-B20E-473E-8CA8-99F8A2FC6039}" srcOrd="4" destOrd="0" presId="urn:microsoft.com/office/officeart/2005/8/layout/vProcess5"/>
    <dgm:cxn modelId="{DEE25948-E41B-4963-AEFA-D29A2B77E4CF}" type="presParOf" srcId="{E57513B0-2EE3-4575-BB3C-9FB90E941D15}" destId="{1E9082C7-F7E7-489B-ABAF-274BF8EF2C15}" srcOrd="5" destOrd="0" presId="urn:microsoft.com/office/officeart/2005/8/layout/vProcess5"/>
    <dgm:cxn modelId="{17A7C7B2-C4F8-4B06-AF49-8DD5F840B011}" type="presParOf" srcId="{E57513B0-2EE3-4575-BB3C-9FB90E941D15}" destId="{26B738C5-DA59-4F71-B976-94DCCF44246A}" srcOrd="6" destOrd="0" presId="urn:microsoft.com/office/officeart/2005/8/layout/vProcess5"/>
    <dgm:cxn modelId="{2FDB2259-190D-40C5-88D5-007BC5B89B54}" type="presParOf" srcId="{E57513B0-2EE3-4575-BB3C-9FB90E941D15}" destId="{71AC0DBD-DC93-4BC2-A36A-FD4ED341D91F}" srcOrd="7" destOrd="0" presId="urn:microsoft.com/office/officeart/2005/8/layout/vProcess5"/>
    <dgm:cxn modelId="{C375A251-3B91-4D5F-AA4C-4DD2CACE9EB7}" type="presParOf" srcId="{E57513B0-2EE3-4575-BB3C-9FB90E941D15}" destId="{26F7B967-4D29-47DC-905A-4AD3B6FD23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28C53F-12C7-4E32-9430-0ED989ACCD45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CD344-090A-4F7B-A95E-FB276B82BACF}">
      <dgm:prSet phldrT="[Текст]" custT="1"/>
      <dgm:spPr/>
      <dgm:t>
        <a:bodyPr/>
        <a:lstStyle/>
        <a:p>
          <a:pPr>
            <a:buNone/>
          </a:pP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yaroqsiz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holga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keltirmaslik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foydalanish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dirty="0"/>
        </a:p>
      </dgm:t>
    </dgm:pt>
    <dgm:pt modelId="{0ACBCC7F-1E45-4AE4-BCBD-E5348AB51841}" type="parTrans" cxnId="{3073C843-4026-4601-A988-CB26369B1304}">
      <dgm:prSet/>
      <dgm:spPr/>
      <dgm:t>
        <a:bodyPr/>
        <a:lstStyle/>
        <a:p>
          <a:endParaRPr lang="ru-RU" sz="3000"/>
        </a:p>
      </dgm:t>
    </dgm:pt>
    <dgm:pt modelId="{1AFD6807-8967-425B-8108-A7DF16AFE0EF}" type="sibTrans" cxnId="{3073C843-4026-4601-A988-CB26369B1304}">
      <dgm:prSet custT="1"/>
      <dgm:spPr/>
      <dgm:t>
        <a:bodyPr/>
        <a:lstStyle/>
        <a:p>
          <a:endParaRPr lang="ru-RU" sz="3000"/>
        </a:p>
      </dgm:t>
    </dgm:pt>
    <dgm:pt modelId="{FD95F4B9-344A-407D-88FA-3D490970B595}">
      <dgm:prSet phldrT="[Текст]" custT="1"/>
      <dgm:spPr/>
      <dgm:t>
        <a:bodyPr/>
        <a:lstStyle/>
        <a:p>
          <a:pPr>
            <a:buNone/>
          </a:pP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o‘qigan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kitobini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do‘stlariga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so‘zlab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berish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dirty="0"/>
        </a:p>
      </dgm:t>
    </dgm:pt>
    <dgm:pt modelId="{6606604B-5222-4CBC-B501-866B45B9DEEA}" type="parTrans" cxnId="{4070A825-8857-43F8-B951-6CD43CB8BA25}">
      <dgm:prSet/>
      <dgm:spPr/>
      <dgm:t>
        <a:bodyPr/>
        <a:lstStyle/>
        <a:p>
          <a:endParaRPr lang="ru-RU" sz="3000"/>
        </a:p>
      </dgm:t>
    </dgm:pt>
    <dgm:pt modelId="{AAEF3436-9EBA-4C6F-B39C-4CC7C6FB6AAD}" type="sibTrans" cxnId="{4070A825-8857-43F8-B951-6CD43CB8BA25}">
      <dgm:prSet custT="1"/>
      <dgm:spPr/>
      <dgm:t>
        <a:bodyPr/>
        <a:lstStyle/>
        <a:p>
          <a:endParaRPr lang="ru-RU" sz="3000"/>
        </a:p>
      </dgm:t>
    </dgm:pt>
    <dgm:pt modelId="{16864DB3-9E95-4698-8752-D2A3B5F2483B}">
      <dgm:prSet phldrT="[Текст]" custT="1"/>
      <dgm:spPr/>
      <dgm:t>
        <a:bodyPr/>
        <a:lstStyle/>
        <a:p>
          <a:pPr>
            <a:buNone/>
          </a:pP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har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qal’asining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kaliti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bilib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boqiy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umrini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kitobxonlik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madaniyatining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ko‘rinishlaridir</a:t>
          </a:r>
          <a:r>
            <a:rPr lang="de-DE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000" dirty="0"/>
        </a:p>
      </dgm:t>
    </dgm:pt>
    <dgm:pt modelId="{74B8DA6A-12EE-4E23-BD7B-067D302C755A}" type="parTrans" cxnId="{0D3FE289-B23E-47A8-81B8-63B04A531111}">
      <dgm:prSet/>
      <dgm:spPr/>
      <dgm:t>
        <a:bodyPr/>
        <a:lstStyle/>
        <a:p>
          <a:endParaRPr lang="ru-RU" sz="3000"/>
        </a:p>
      </dgm:t>
    </dgm:pt>
    <dgm:pt modelId="{E7AA4CE4-CDE6-48CD-93CD-FEAFF0B1F31D}" type="sibTrans" cxnId="{0D3FE289-B23E-47A8-81B8-63B04A531111}">
      <dgm:prSet/>
      <dgm:spPr/>
      <dgm:t>
        <a:bodyPr/>
        <a:lstStyle/>
        <a:p>
          <a:endParaRPr lang="ru-RU" sz="3000"/>
        </a:p>
      </dgm:t>
    </dgm:pt>
    <dgm:pt modelId="{E57513B0-2EE3-4575-BB3C-9FB90E941D15}" type="pres">
      <dgm:prSet presAssocID="{EE28C53F-12C7-4E32-9430-0ED989ACCD4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3BEE708-FE99-470C-A69D-9136C5AB3D20}" type="pres">
      <dgm:prSet presAssocID="{EE28C53F-12C7-4E32-9430-0ED989ACCD45}" presName="dummyMaxCanvas" presStyleCnt="0">
        <dgm:presLayoutVars/>
      </dgm:prSet>
      <dgm:spPr/>
    </dgm:pt>
    <dgm:pt modelId="{3A7A8781-1D14-423F-8720-96498C7C1439}" type="pres">
      <dgm:prSet presAssocID="{EE28C53F-12C7-4E32-9430-0ED989ACCD4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BF3A21-D63D-435F-9E2C-9F4177FF5278}" type="pres">
      <dgm:prSet presAssocID="{EE28C53F-12C7-4E32-9430-0ED989ACCD4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BA070-25F1-48EA-BBA1-B09D8141BCE6}" type="pres">
      <dgm:prSet presAssocID="{EE28C53F-12C7-4E32-9430-0ED989ACCD45}" presName="ThreeNodes_3" presStyleLbl="node1" presStyleIdx="2" presStyleCnt="3" custScaleX="99731" custLinFactNeighborX="1728" custLinFactNeighborY="4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2917A3-B20E-473E-8CA8-99F8A2FC6039}" type="pres">
      <dgm:prSet presAssocID="{EE28C53F-12C7-4E32-9430-0ED989ACCD4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082C7-F7E7-489B-ABAF-274BF8EF2C15}" type="pres">
      <dgm:prSet presAssocID="{EE28C53F-12C7-4E32-9430-0ED989ACCD4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738C5-DA59-4F71-B976-94DCCF44246A}" type="pres">
      <dgm:prSet presAssocID="{EE28C53F-12C7-4E32-9430-0ED989ACCD4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0DBD-DC93-4BC2-A36A-FD4ED341D91F}" type="pres">
      <dgm:prSet presAssocID="{EE28C53F-12C7-4E32-9430-0ED989ACCD4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7B967-4D29-47DC-905A-4AD3B6FD236D}" type="pres">
      <dgm:prSet presAssocID="{EE28C53F-12C7-4E32-9430-0ED989ACCD4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73C843-4026-4601-A988-CB26369B1304}" srcId="{EE28C53F-12C7-4E32-9430-0ED989ACCD45}" destId="{503CD344-090A-4F7B-A95E-FB276B82BACF}" srcOrd="0" destOrd="0" parTransId="{0ACBCC7F-1E45-4AE4-BCBD-E5348AB51841}" sibTransId="{1AFD6807-8967-425B-8108-A7DF16AFE0EF}"/>
    <dgm:cxn modelId="{0D3FE289-B23E-47A8-81B8-63B04A531111}" srcId="{EE28C53F-12C7-4E32-9430-0ED989ACCD45}" destId="{16864DB3-9E95-4698-8752-D2A3B5F2483B}" srcOrd="2" destOrd="0" parTransId="{74B8DA6A-12EE-4E23-BD7B-067D302C755A}" sibTransId="{E7AA4CE4-CDE6-48CD-93CD-FEAFF0B1F31D}"/>
    <dgm:cxn modelId="{F05B8EAC-8DD9-44B6-A0C8-6B353B942160}" type="presOf" srcId="{503CD344-090A-4F7B-A95E-FB276B82BACF}" destId="{3A7A8781-1D14-423F-8720-96498C7C1439}" srcOrd="0" destOrd="0" presId="urn:microsoft.com/office/officeart/2005/8/layout/vProcess5"/>
    <dgm:cxn modelId="{E29B2647-9643-463D-935D-EAD3CA8ED755}" type="presOf" srcId="{FD95F4B9-344A-407D-88FA-3D490970B595}" destId="{71AC0DBD-DC93-4BC2-A36A-FD4ED341D91F}" srcOrd="1" destOrd="0" presId="urn:microsoft.com/office/officeart/2005/8/layout/vProcess5"/>
    <dgm:cxn modelId="{FC0B774F-177F-43C2-B635-F3CD67BC3B2F}" type="presOf" srcId="{EE28C53F-12C7-4E32-9430-0ED989ACCD45}" destId="{E57513B0-2EE3-4575-BB3C-9FB90E941D15}" srcOrd="0" destOrd="0" presId="urn:microsoft.com/office/officeart/2005/8/layout/vProcess5"/>
    <dgm:cxn modelId="{74990B8E-2CBE-497A-95B9-9B4F574698E5}" type="presOf" srcId="{503CD344-090A-4F7B-A95E-FB276B82BACF}" destId="{26B738C5-DA59-4F71-B976-94DCCF44246A}" srcOrd="1" destOrd="0" presId="urn:microsoft.com/office/officeart/2005/8/layout/vProcess5"/>
    <dgm:cxn modelId="{F7FC4D1B-5690-4F18-AB38-56F8B4D735F7}" type="presOf" srcId="{16864DB3-9E95-4698-8752-D2A3B5F2483B}" destId="{DB6BA070-25F1-48EA-BBA1-B09D8141BCE6}" srcOrd="0" destOrd="0" presId="urn:microsoft.com/office/officeart/2005/8/layout/vProcess5"/>
    <dgm:cxn modelId="{4070A825-8857-43F8-B951-6CD43CB8BA25}" srcId="{EE28C53F-12C7-4E32-9430-0ED989ACCD45}" destId="{FD95F4B9-344A-407D-88FA-3D490970B595}" srcOrd="1" destOrd="0" parTransId="{6606604B-5222-4CBC-B501-866B45B9DEEA}" sibTransId="{AAEF3436-9EBA-4C6F-B39C-4CC7C6FB6AAD}"/>
    <dgm:cxn modelId="{DFDEF902-1983-473C-958B-374AC3E12C77}" type="presOf" srcId="{AAEF3436-9EBA-4C6F-B39C-4CC7C6FB6AAD}" destId="{1E9082C7-F7E7-489B-ABAF-274BF8EF2C15}" srcOrd="0" destOrd="0" presId="urn:microsoft.com/office/officeart/2005/8/layout/vProcess5"/>
    <dgm:cxn modelId="{FFA45525-4A4C-498B-8D60-26966FED3437}" type="presOf" srcId="{1AFD6807-8967-425B-8108-A7DF16AFE0EF}" destId="{242917A3-B20E-473E-8CA8-99F8A2FC6039}" srcOrd="0" destOrd="0" presId="urn:microsoft.com/office/officeart/2005/8/layout/vProcess5"/>
    <dgm:cxn modelId="{CBC2EF48-4FED-49CB-A872-84B9AD4249DF}" type="presOf" srcId="{FD95F4B9-344A-407D-88FA-3D490970B595}" destId="{69BF3A21-D63D-435F-9E2C-9F4177FF5278}" srcOrd="0" destOrd="0" presId="urn:microsoft.com/office/officeart/2005/8/layout/vProcess5"/>
    <dgm:cxn modelId="{2B88BEDB-83FF-445B-BAEC-E2FBD09B21C8}" type="presOf" srcId="{16864DB3-9E95-4698-8752-D2A3B5F2483B}" destId="{26F7B967-4D29-47DC-905A-4AD3B6FD236D}" srcOrd="1" destOrd="0" presId="urn:microsoft.com/office/officeart/2005/8/layout/vProcess5"/>
    <dgm:cxn modelId="{07F22A5B-6C9D-4CB9-B1BE-C739D2DB61A0}" type="presParOf" srcId="{E57513B0-2EE3-4575-BB3C-9FB90E941D15}" destId="{E3BEE708-FE99-470C-A69D-9136C5AB3D20}" srcOrd="0" destOrd="0" presId="urn:microsoft.com/office/officeart/2005/8/layout/vProcess5"/>
    <dgm:cxn modelId="{90D59D72-1D07-4F47-832F-252192F75021}" type="presParOf" srcId="{E57513B0-2EE3-4575-BB3C-9FB90E941D15}" destId="{3A7A8781-1D14-423F-8720-96498C7C1439}" srcOrd="1" destOrd="0" presId="urn:microsoft.com/office/officeart/2005/8/layout/vProcess5"/>
    <dgm:cxn modelId="{F0B5F681-6693-4467-90EC-5D61D96A577A}" type="presParOf" srcId="{E57513B0-2EE3-4575-BB3C-9FB90E941D15}" destId="{69BF3A21-D63D-435F-9E2C-9F4177FF5278}" srcOrd="2" destOrd="0" presId="urn:microsoft.com/office/officeart/2005/8/layout/vProcess5"/>
    <dgm:cxn modelId="{37BF1870-DA38-4B9F-A732-B3E32F138276}" type="presParOf" srcId="{E57513B0-2EE3-4575-BB3C-9FB90E941D15}" destId="{DB6BA070-25F1-48EA-BBA1-B09D8141BCE6}" srcOrd="3" destOrd="0" presId="urn:microsoft.com/office/officeart/2005/8/layout/vProcess5"/>
    <dgm:cxn modelId="{91F4B15C-612F-4234-ADCB-DBCBEDA79390}" type="presParOf" srcId="{E57513B0-2EE3-4575-BB3C-9FB90E941D15}" destId="{242917A3-B20E-473E-8CA8-99F8A2FC6039}" srcOrd="4" destOrd="0" presId="urn:microsoft.com/office/officeart/2005/8/layout/vProcess5"/>
    <dgm:cxn modelId="{DEE25948-E41B-4963-AEFA-D29A2B77E4CF}" type="presParOf" srcId="{E57513B0-2EE3-4575-BB3C-9FB90E941D15}" destId="{1E9082C7-F7E7-489B-ABAF-274BF8EF2C15}" srcOrd="5" destOrd="0" presId="urn:microsoft.com/office/officeart/2005/8/layout/vProcess5"/>
    <dgm:cxn modelId="{17A7C7B2-C4F8-4B06-AF49-8DD5F840B011}" type="presParOf" srcId="{E57513B0-2EE3-4575-BB3C-9FB90E941D15}" destId="{26B738C5-DA59-4F71-B976-94DCCF44246A}" srcOrd="6" destOrd="0" presId="urn:microsoft.com/office/officeart/2005/8/layout/vProcess5"/>
    <dgm:cxn modelId="{2FDB2259-190D-40C5-88D5-007BC5B89B54}" type="presParOf" srcId="{E57513B0-2EE3-4575-BB3C-9FB90E941D15}" destId="{71AC0DBD-DC93-4BC2-A36A-FD4ED341D91F}" srcOrd="7" destOrd="0" presId="urn:microsoft.com/office/officeart/2005/8/layout/vProcess5"/>
    <dgm:cxn modelId="{C375A251-3B91-4D5F-AA4C-4DD2CACE9EB7}" type="presParOf" srcId="{E57513B0-2EE3-4575-BB3C-9FB90E941D15}" destId="{26F7B967-4D29-47DC-905A-4AD3B6FD236D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B813F7C-4F22-405A-B7B3-77ED924EF23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B40041-410B-449D-9FE5-8AD6C055543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Mutolaa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5A0915D-2731-4E01-9B91-5BA515BBDBF5}" type="parTrans" cxnId="{D46D9D0A-A7B4-4809-A25A-9E6AAFBE063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96FD4-7EBF-4402-9365-172356AC3EE3}" type="sibTrans" cxnId="{D46D9D0A-A7B4-4809-A25A-9E6AAFBE0630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33DD8D-A523-4C1B-A24A-F83877A05AA2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CB936A-5D80-4D2A-AC22-F5D560DC5FB9}" type="parTrans" cxnId="{401ED447-2378-4675-97B7-7D0798AEF3C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FE9548C-7F93-4AC1-9EA4-3131348E3449}" type="sibTrans" cxnId="{401ED447-2378-4675-97B7-7D0798AEF3CC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2DFE29-7F24-4D59-9EDE-C2CD84AB2816}">
      <dgm:prSet phldrT="[Текст]" custT="1"/>
      <dgm:spPr/>
      <dgm:t>
        <a:bodyPr/>
        <a:lstStyle/>
        <a:p>
          <a:r>
            <a:rPr lang="en-US" sz="3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axborot</a:t>
          </a:r>
          <a:endParaRPr lang="ru-RU" sz="3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89319A-C215-438C-8B2A-0EBF6ECF6354}" type="parTrans" cxnId="{9F324E5B-93C8-4E3C-B9AA-F6C3D3D854E5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7727185-DBFB-4635-AC25-0388CFC71EAB}" type="sibTrans" cxnId="{9F324E5B-93C8-4E3C-B9AA-F6C3D3D854E5}">
      <dgm:prSet/>
      <dgm:spPr/>
      <dgm:t>
        <a:bodyPr/>
        <a:lstStyle/>
        <a:p>
          <a:endParaRPr lang="ru-RU" sz="3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F9107F-8DC2-48F7-A911-366175AE092B}" type="pres">
      <dgm:prSet presAssocID="{EB813F7C-4F22-405A-B7B3-77ED924EF23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5A40506-6807-4653-82EA-A9068B9ED543}" type="pres">
      <dgm:prSet presAssocID="{1EB40041-410B-449D-9FE5-8AD6C0555432}" presName="hierRoot1" presStyleCnt="0">
        <dgm:presLayoutVars>
          <dgm:hierBranch val="init"/>
        </dgm:presLayoutVars>
      </dgm:prSet>
      <dgm:spPr/>
    </dgm:pt>
    <dgm:pt modelId="{660F332D-E079-4D09-8A1A-966EC05DF874}" type="pres">
      <dgm:prSet presAssocID="{1EB40041-410B-449D-9FE5-8AD6C0555432}" presName="rootComposite1" presStyleCnt="0"/>
      <dgm:spPr/>
    </dgm:pt>
    <dgm:pt modelId="{E4E701CC-D18A-43BE-B01F-40EADE463481}" type="pres">
      <dgm:prSet presAssocID="{1EB40041-410B-449D-9FE5-8AD6C0555432}" presName="rootText1" presStyleLbl="node0" presStyleIdx="0" presStyleCnt="1" custScaleX="266651" custLinFactNeighborY="-21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2A4CBD-33B1-4AFB-8899-C549B6B88BF6}" type="pres">
      <dgm:prSet presAssocID="{1EB40041-410B-449D-9FE5-8AD6C055543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B30EC90-E86F-4476-9E15-D161CBBD1287}" type="pres">
      <dgm:prSet presAssocID="{1EB40041-410B-449D-9FE5-8AD6C0555432}" presName="hierChild2" presStyleCnt="0"/>
      <dgm:spPr/>
    </dgm:pt>
    <dgm:pt modelId="{303A13C0-477E-4354-9C98-778B5474CFF2}" type="pres">
      <dgm:prSet presAssocID="{CFCB936A-5D80-4D2A-AC22-F5D560DC5FB9}" presName="Name37" presStyleLbl="parChTrans1D2" presStyleIdx="0" presStyleCnt="2"/>
      <dgm:spPr/>
      <dgm:t>
        <a:bodyPr/>
        <a:lstStyle/>
        <a:p>
          <a:endParaRPr lang="ru-RU"/>
        </a:p>
      </dgm:t>
    </dgm:pt>
    <dgm:pt modelId="{85C90C2A-D3C1-4665-866B-712AE49FC217}" type="pres">
      <dgm:prSet presAssocID="{8733DD8D-A523-4C1B-A24A-F83877A05AA2}" presName="hierRoot2" presStyleCnt="0">
        <dgm:presLayoutVars>
          <dgm:hierBranch val="init"/>
        </dgm:presLayoutVars>
      </dgm:prSet>
      <dgm:spPr/>
    </dgm:pt>
    <dgm:pt modelId="{D4CBD76B-11BE-42B1-84E0-2C497111C407}" type="pres">
      <dgm:prSet presAssocID="{8733DD8D-A523-4C1B-A24A-F83877A05AA2}" presName="rootComposite" presStyleCnt="0"/>
      <dgm:spPr/>
    </dgm:pt>
    <dgm:pt modelId="{495F9BD3-6F84-4271-8613-3387EC60D93C}" type="pres">
      <dgm:prSet presAssocID="{8733DD8D-A523-4C1B-A24A-F83877A05AA2}" presName="rootText" presStyleLbl="node2" presStyleIdx="0" presStyleCnt="2" custScaleX="21586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DAD4AB0-7D10-4293-8CB0-120637ED0F40}" type="pres">
      <dgm:prSet presAssocID="{8733DD8D-A523-4C1B-A24A-F83877A05AA2}" presName="rootConnector" presStyleLbl="node2" presStyleIdx="0" presStyleCnt="2"/>
      <dgm:spPr/>
      <dgm:t>
        <a:bodyPr/>
        <a:lstStyle/>
        <a:p>
          <a:endParaRPr lang="ru-RU"/>
        </a:p>
      </dgm:t>
    </dgm:pt>
    <dgm:pt modelId="{F94E55E8-0312-447F-BC7B-71ED522DC14B}" type="pres">
      <dgm:prSet presAssocID="{8733DD8D-A523-4C1B-A24A-F83877A05AA2}" presName="hierChild4" presStyleCnt="0"/>
      <dgm:spPr/>
    </dgm:pt>
    <dgm:pt modelId="{B244D3EE-FB0E-4C46-B18B-B6BBE8AEA915}" type="pres">
      <dgm:prSet presAssocID="{8733DD8D-A523-4C1B-A24A-F83877A05AA2}" presName="hierChild5" presStyleCnt="0"/>
      <dgm:spPr/>
    </dgm:pt>
    <dgm:pt modelId="{19D86E78-A3BE-4170-9A2F-5A094DE8F27B}" type="pres">
      <dgm:prSet presAssocID="{9389319A-C215-438C-8B2A-0EBF6ECF6354}" presName="Name37" presStyleLbl="parChTrans1D2" presStyleIdx="1" presStyleCnt="2"/>
      <dgm:spPr/>
      <dgm:t>
        <a:bodyPr/>
        <a:lstStyle/>
        <a:p>
          <a:endParaRPr lang="ru-RU"/>
        </a:p>
      </dgm:t>
    </dgm:pt>
    <dgm:pt modelId="{F0A56D0A-94E6-4F59-B343-8C0617321F4A}" type="pres">
      <dgm:prSet presAssocID="{572DFE29-7F24-4D59-9EDE-C2CD84AB2816}" presName="hierRoot2" presStyleCnt="0">
        <dgm:presLayoutVars>
          <dgm:hierBranch val="init"/>
        </dgm:presLayoutVars>
      </dgm:prSet>
      <dgm:spPr/>
    </dgm:pt>
    <dgm:pt modelId="{E01D6844-03F0-4F5B-B054-9B5C27C24E19}" type="pres">
      <dgm:prSet presAssocID="{572DFE29-7F24-4D59-9EDE-C2CD84AB2816}" presName="rootComposite" presStyleCnt="0"/>
      <dgm:spPr/>
    </dgm:pt>
    <dgm:pt modelId="{FAC9A208-2137-4EDC-A375-6621DE27ABB4}" type="pres">
      <dgm:prSet presAssocID="{572DFE29-7F24-4D59-9EDE-C2CD84AB2816}" presName="rootText" presStyleLbl="node2" presStyleIdx="1" presStyleCnt="2" custScaleX="18735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931EF88-487B-41E5-B8F5-1BC559726692}" type="pres">
      <dgm:prSet presAssocID="{572DFE29-7F24-4D59-9EDE-C2CD84AB2816}" presName="rootConnector" presStyleLbl="node2" presStyleIdx="1" presStyleCnt="2"/>
      <dgm:spPr/>
      <dgm:t>
        <a:bodyPr/>
        <a:lstStyle/>
        <a:p>
          <a:endParaRPr lang="ru-RU"/>
        </a:p>
      </dgm:t>
    </dgm:pt>
    <dgm:pt modelId="{4AC20C93-3A5C-4C68-85AA-03956C58EE0B}" type="pres">
      <dgm:prSet presAssocID="{572DFE29-7F24-4D59-9EDE-C2CD84AB2816}" presName="hierChild4" presStyleCnt="0"/>
      <dgm:spPr/>
    </dgm:pt>
    <dgm:pt modelId="{132A0F25-A939-4A30-AE37-66A4A6817CC2}" type="pres">
      <dgm:prSet presAssocID="{572DFE29-7F24-4D59-9EDE-C2CD84AB2816}" presName="hierChild5" presStyleCnt="0"/>
      <dgm:spPr/>
    </dgm:pt>
    <dgm:pt modelId="{A06590B1-51EF-4F43-A796-188E9CDAA03B}" type="pres">
      <dgm:prSet presAssocID="{1EB40041-410B-449D-9FE5-8AD6C0555432}" presName="hierChild3" presStyleCnt="0"/>
      <dgm:spPr/>
    </dgm:pt>
  </dgm:ptLst>
  <dgm:cxnLst>
    <dgm:cxn modelId="{1380D59F-57D8-480E-93D1-685BBB4096D2}" type="presOf" srcId="{572DFE29-7F24-4D59-9EDE-C2CD84AB2816}" destId="{FAC9A208-2137-4EDC-A375-6621DE27ABB4}" srcOrd="0" destOrd="0" presId="urn:microsoft.com/office/officeart/2005/8/layout/orgChart1"/>
    <dgm:cxn modelId="{83E7B08F-48CC-4B63-9ABD-DACF1C0971FA}" type="presOf" srcId="{572DFE29-7F24-4D59-9EDE-C2CD84AB2816}" destId="{3931EF88-487B-41E5-B8F5-1BC559726692}" srcOrd="1" destOrd="0" presId="urn:microsoft.com/office/officeart/2005/8/layout/orgChart1"/>
    <dgm:cxn modelId="{A348E3C1-32E4-44C0-9121-6B2853DD4436}" type="presOf" srcId="{9389319A-C215-438C-8B2A-0EBF6ECF6354}" destId="{19D86E78-A3BE-4170-9A2F-5A094DE8F27B}" srcOrd="0" destOrd="0" presId="urn:microsoft.com/office/officeart/2005/8/layout/orgChart1"/>
    <dgm:cxn modelId="{AF311CFB-9A70-4CF6-B44E-BD26F420333A}" type="presOf" srcId="{CFCB936A-5D80-4D2A-AC22-F5D560DC5FB9}" destId="{303A13C0-477E-4354-9C98-778B5474CFF2}" srcOrd="0" destOrd="0" presId="urn:microsoft.com/office/officeart/2005/8/layout/orgChart1"/>
    <dgm:cxn modelId="{9F324E5B-93C8-4E3C-B9AA-F6C3D3D854E5}" srcId="{1EB40041-410B-449D-9FE5-8AD6C0555432}" destId="{572DFE29-7F24-4D59-9EDE-C2CD84AB2816}" srcOrd="1" destOrd="0" parTransId="{9389319A-C215-438C-8B2A-0EBF6ECF6354}" sibTransId="{37727185-DBFB-4635-AC25-0388CFC71EAB}"/>
    <dgm:cxn modelId="{D46D9D0A-A7B4-4809-A25A-9E6AAFBE0630}" srcId="{EB813F7C-4F22-405A-B7B3-77ED924EF23E}" destId="{1EB40041-410B-449D-9FE5-8AD6C0555432}" srcOrd="0" destOrd="0" parTransId="{15A0915D-2731-4E01-9B91-5BA515BBDBF5}" sibTransId="{04396FD4-7EBF-4402-9365-172356AC3EE3}"/>
    <dgm:cxn modelId="{401ED447-2378-4675-97B7-7D0798AEF3CC}" srcId="{1EB40041-410B-449D-9FE5-8AD6C0555432}" destId="{8733DD8D-A523-4C1B-A24A-F83877A05AA2}" srcOrd="0" destOrd="0" parTransId="{CFCB936A-5D80-4D2A-AC22-F5D560DC5FB9}" sibTransId="{3FE9548C-7F93-4AC1-9EA4-3131348E3449}"/>
    <dgm:cxn modelId="{61596A10-0239-4C26-B44E-A61944E3483C}" type="presOf" srcId="{EB813F7C-4F22-405A-B7B3-77ED924EF23E}" destId="{0DF9107F-8DC2-48F7-A911-366175AE092B}" srcOrd="0" destOrd="0" presId="urn:microsoft.com/office/officeart/2005/8/layout/orgChart1"/>
    <dgm:cxn modelId="{2860BEDC-F6D4-45C2-BDD2-DE6DA01F459F}" type="presOf" srcId="{1EB40041-410B-449D-9FE5-8AD6C0555432}" destId="{E4E701CC-D18A-43BE-B01F-40EADE463481}" srcOrd="0" destOrd="0" presId="urn:microsoft.com/office/officeart/2005/8/layout/orgChart1"/>
    <dgm:cxn modelId="{AB7A2C38-9F17-41E8-A3CA-4127578BC9E3}" type="presOf" srcId="{8733DD8D-A523-4C1B-A24A-F83877A05AA2}" destId="{495F9BD3-6F84-4271-8613-3387EC60D93C}" srcOrd="0" destOrd="0" presId="urn:microsoft.com/office/officeart/2005/8/layout/orgChart1"/>
    <dgm:cxn modelId="{80E5B34D-0971-48DE-A269-FA7C761F114E}" type="presOf" srcId="{8733DD8D-A523-4C1B-A24A-F83877A05AA2}" destId="{7DAD4AB0-7D10-4293-8CB0-120637ED0F40}" srcOrd="1" destOrd="0" presId="urn:microsoft.com/office/officeart/2005/8/layout/orgChart1"/>
    <dgm:cxn modelId="{366D4ABA-891C-40EC-9FBB-B21F3EDACBF3}" type="presOf" srcId="{1EB40041-410B-449D-9FE5-8AD6C0555432}" destId="{B12A4CBD-33B1-4AFB-8899-C549B6B88BF6}" srcOrd="1" destOrd="0" presId="urn:microsoft.com/office/officeart/2005/8/layout/orgChart1"/>
    <dgm:cxn modelId="{4EE1E5B7-C6F9-4156-B024-E84C53C1A2CA}" type="presParOf" srcId="{0DF9107F-8DC2-48F7-A911-366175AE092B}" destId="{95A40506-6807-4653-82EA-A9068B9ED543}" srcOrd="0" destOrd="0" presId="urn:microsoft.com/office/officeart/2005/8/layout/orgChart1"/>
    <dgm:cxn modelId="{DC02EBEE-9934-4815-9661-7285D83284AE}" type="presParOf" srcId="{95A40506-6807-4653-82EA-A9068B9ED543}" destId="{660F332D-E079-4D09-8A1A-966EC05DF874}" srcOrd="0" destOrd="0" presId="urn:microsoft.com/office/officeart/2005/8/layout/orgChart1"/>
    <dgm:cxn modelId="{D156D9E7-FB93-4CDF-8421-5A2FAE2C83D1}" type="presParOf" srcId="{660F332D-E079-4D09-8A1A-966EC05DF874}" destId="{E4E701CC-D18A-43BE-B01F-40EADE463481}" srcOrd="0" destOrd="0" presId="urn:microsoft.com/office/officeart/2005/8/layout/orgChart1"/>
    <dgm:cxn modelId="{B2B3FB7B-754E-40E9-8C51-A11462480B8D}" type="presParOf" srcId="{660F332D-E079-4D09-8A1A-966EC05DF874}" destId="{B12A4CBD-33B1-4AFB-8899-C549B6B88BF6}" srcOrd="1" destOrd="0" presId="urn:microsoft.com/office/officeart/2005/8/layout/orgChart1"/>
    <dgm:cxn modelId="{89198291-71E3-4C4F-8192-40A38B1A315B}" type="presParOf" srcId="{95A40506-6807-4653-82EA-A9068B9ED543}" destId="{1B30EC90-E86F-4476-9E15-D161CBBD1287}" srcOrd="1" destOrd="0" presId="urn:microsoft.com/office/officeart/2005/8/layout/orgChart1"/>
    <dgm:cxn modelId="{A8EAA94B-6EF8-4561-A714-2DB0B01635C2}" type="presParOf" srcId="{1B30EC90-E86F-4476-9E15-D161CBBD1287}" destId="{303A13C0-477E-4354-9C98-778B5474CFF2}" srcOrd="0" destOrd="0" presId="urn:microsoft.com/office/officeart/2005/8/layout/orgChart1"/>
    <dgm:cxn modelId="{C96BE465-611F-4AD1-979C-8EEA499F93C1}" type="presParOf" srcId="{1B30EC90-E86F-4476-9E15-D161CBBD1287}" destId="{85C90C2A-D3C1-4665-866B-712AE49FC217}" srcOrd="1" destOrd="0" presId="urn:microsoft.com/office/officeart/2005/8/layout/orgChart1"/>
    <dgm:cxn modelId="{7BF34922-A736-4A12-97F6-A0793EE108E9}" type="presParOf" srcId="{85C90C2A-D3C1-4665-866B-712AE49FC217}" destId="{D4CBD76B-11BE-42B1-84E0-2C497111C407}" srcOrd="0" destOrd="0" presId="urn:microsoft.com/office/officeart/2005/8/layout/orgChart1"/>
    <dgm:cxn modelId="{AF028A7B-F4EE-4CA6-A39A-4489B14066C8}" type="presParOf" srcId="{D4CBD76B-11BE-42B1-84E0-2C497111C407}" destId="{495F9BD3-6F84-4271-8613-3387EC60D93C}" srcOrd="0" destOrd="0" presId="urn:microsoft.com/office/officeart/2005/8/layout/orgChart1"/>
    <dgm:cxn modelId="{74CAAA2D-E573-4134-8554-7CA6B88FB704}" type="presParOf" srcId="{D4CBD76B-11BE-42B1-84E0-2C497111C407}" destId="{7DAD4AB0-7D10-4293-8CB0-120637ED0F40}" srcOrd="1" destOrd="0" presId="urn:microsoft.com/office/officeart/2005/8/layout/orgChart1"/>
    <dgm:cxn modelId="{14BA7968-9179-4031-8DA9-A6A8FF925BA9}" type="presParOf" srcId="{85C90C2A-D3C1-4665-866B-712AE49FC217}" destId="{F94E55E8-0312-447F-BC7B-71ED522DC14B}" srcOrd="1" destOrd="0" presId="urn:microsoft.com/office/officeart/2005/8/layout/orgChart1"/>
    <dgm:cxn modelId="{CFC96D85-48F3-4C7D-ABD8-6DB117264ABB}" type="presParOf" srcId="{85C90C2A-D3C1-4665-866B-712AE49FC217}" destId="{B244D3EE-FB0E-4C46-B18B-B6BBE8AEA915}" srcOrd="2" destOrd="0" presId="urn:microsoft.com/office/officeart/2005/8/layout/orgChart1"/>
    <dgm:cxn modelId="{7F03B351-66CD-4D73-AC8A-450E334EC222}" type="presParOf" srcId="{1B30EC90-E86F-4476-9E15-D161CBBD1287}" destId="{19D86E78-A3BE-4170-9A2F-5A094DE8F27B}" srcOrd="2" destOrd="0" presId="urn:microsoft.com/office/officeart/2005/8/layout/orgChart1"/>
    <dgm:cxn modelId="{202E81F7-1AF8-4E70-8FEE-323110E46323}" type="presParOf" srcId="{1B30EC90-E86F-4476-9E15-D161CBBD1287}" destId="{F0A56D0A-94E6-4F59-B343-8C0617321F4A}" srcOrd="3" destOrd="0" presId="urn:microsoft.com/office/officeart/2005/8/layout/orgChart1"/>
    <dgm:cxn modelId="{0641527E-CB79-440E-AE29-5A3D32ED45DD}" type="presParOf" srcId="{F0A56D0A-94E6-4F59-B343-8C0617321F4A}" destId="{E01D6844-03F0-4F5B-B054-9B5C27C24E19}" srcOrd="0" destOrd="0" presId="urn:microsoft.com/office/officeart/2005/8/layout/orgChart1"/>
    <dgm:cxn modelId="{81FF0926-C5A7-4839-BCE4-96C106D0834A}" type="presParOf" srcId="{E01D6844-03F0-4F5B-B054-9B5C27C24E19}" destId="{FAC9A208-2137-4EDC-A375-6621DE27ABB4}" srcOrd="0" destOrd="0" presId="urn:microsoft.com/office/officeart/2005/8/layout/orgChart1"/>
    <dgm:cxn modelId="{A3BA3ECF-E8D7-4178-B113-183409B8123E}" type="presParOf" srcId="{E01D6844-03F0-4F5B-B054-9B5C27C24E19}" destId="{3931EF88-487B-41E5-B8F5-1BC559726692}" srcOrd="1" destOrd="0" presId="urn:microsoft.com/office/officeart/2005/8/layout/orgChart1"/>
    <dgm:cxn modelId="{E68F9E97-F31D-43B5-BD54-5C32A7133698}" type="presParOf" srcId="{F0A56D0A-94E6-4F59-B343-8C0617321F4A}" destId="{4AC20C93-3A5C-4C68-85AA-03956C58EE0B}" srcOrd="1" destOrd="0" presId="urn:microsoft.com/office/officeart/2005/8/layout/orgChart1"/>
    <dgm:cxn modelId="{8AB86482-D2DD-49AB-8901-6C5DF728A36A}" type="presParOf" srcId="{F0A56D0A-94E6-4F59-B343-8C0617321F4A}" destId="{132A0F25-A939-4A30-AE37-66A4A6817CC2}" srcOrd="2" destOrd="0" presId="urn:microsoft.com/office/officeart/2005/8/layout/orgChart1"/>
    <dgm:cxn modelId="{F3F6B5A3-CD0D-4C00-81A6-F55B97CA221B}" type="presParOf" srcId="{95A40506-6807-4653-82EA-A9068B9ED543}" destId="{A06590B1-51EF-4F43-A796-188E9CDAA03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F84DDB-B599-4395-9393-603993A0C31D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4A6B64-4BC5-4EF8-8E32-F7C41D5F1C3F}">
      <dgm:prSet phldrT="[Текст]" custT="1"/>
      <dgm:spPr/>
      <dgm:t>
        <a:bodyPr/>
        <a:lstStyle/>
        <a:p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“NOP World”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reyting</a:t>
          </a:r>
          <a:r>
            <a:rPr lang="en-US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agentligi</a:t>
          </a:r>
          <a:endParaRPr lang="ru-RU" sz="2400" b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962206-4A08-4E0E-A70F-9405E06B9C63}" type="parTrans" cxnId="{00291293-E7B4-43B3-9EFF-F326CEA3B60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237D87-A1C1-4025-A61A-0B0EB13F93F9}" type="sibTrans" cxnId="{00291293-E7B4-43B3-9EFF-F326CEA3B60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DD90D5-59D5-4A63-900A-DCC25EBFC821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televizor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ko‘rish-16,6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022ECD-FC9C-4C8B-AFFB-E6DE4614E1EF}" type="parTrans" cxnId="{E0C92EC0-40C1-464F-9CD8-9E08AABFD2D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8EDA0A-3192-451E-9164-CFF057763E00}" type="sibTrans" cxnId="{E0C92EC0-40C1-464F-9CD8-9E08AABFD2DA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D7CF11-E097-441A-82C2-E966A4983549}">
      <dgm:prSet phldrT="[Текст]" custT="1"/>
      <dgm:spPr/>
      <dgm:t>
        <a:bodyPr/>
        <a:lstStyle/>
        <a:p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qarshisida-8,9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0FFF0D-F57F-45AD-B2A8-F752B4C3C985}" type="parTrans" cxnId="{B0D76C20-6F18-4805-8341-728AAD8C3DF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7086B61-BF12-4535-B76E-46F21D30567C}" type="sibTrans" cxnId="{B0D76C20-6F18-4805-8341-728AAD8C3DF0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9CD10B-2769-47CD-8F32-74F02340334C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2016-yil statistic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ma’lumotlarga</a:t>
          </a:r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70EAE7-F67B-42FB-8C59-E83AEE10AD66}" type="parTrans" cxnId="{2B83DEC3-C900-429B-B398-46DCA8AA2B1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DA9F37-1BB1-4D98-BD23-1141AD60DF31}" type="sibTrans" cxnId="{2B83DEC3-C900-429B-B398-46DCA8AA2B1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82D181-B34D-415F-B636-CFB5E0F66B05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Hindiston-10,7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18AC04-0389-4A1A-81BB-A072F3A98397}" type="parTrans" cxnId="{A55EDC9C-A5A1-4F8D-AE77-72CAE6A99CE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8DE919-A049-4381-8B0E-CE2C48001A44}" type="sibTrans" cxnId="{A55EDC9C-A5A1-4F8D-AE77-72CAE6A99CED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3F8832-370D-4C58-BDA4-5F8B3A09F372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Tailand-9,4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028CC56-0257-443A-AC89-C55A043FD9B3}" type="parTrans" cxnId="{7FFA4399-2530-4879-A67D-2CD3D12C4F9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CD62F10-C48B-4C8A-9162-FE00586BF9D3}" type="sibTrans" cxnId="{7FFA4399-2530-4879-A67D-2CD3D12C4F96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A1CEE5-52AC-47C5-9BAE-13CF1224D87C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mutolaa-6,5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F5511-002E-4D28-A760-F6003315AEFD}" type="parTrans" cxnId="{89CA3B6F-EE64-4733-9E7B-3F9ADEF83A8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1B763-9974-4D3C-AD44-4AE8DACDF455}" type="sibTrans" cxnId="{89CA3B6F-EE64-4733-9E7B-3F9ADEF83A88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5ABAABA-9C82-41D4-AEF4-72947F341027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Xitoy-8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710F3D-32ED-4688-AEFD-9244CEABF06E}" type="parTrans" cxnId="{9948054F-10F6-40DF-A50B-5CA6B0FDC59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5A1466-75D0-4C29-A94A-6A4956174524}" type="sibTrans" cxnId="{9948054F-10F6-40DF-A50B-5CA6B0FDC594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8F7A5F-F4FF-40B4-9617-B31B90E9CEC0}">
      <dgm:prSet phldrT="[Текст]" custT="1"/>
      <dgm:spPr/>
      <dgm:t>
        <a:bodyPr/>
        <a:lstStyle/>
        <a:p>
          <a:r>
            <a: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Filippin-7,6</a:t>
          </a:r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ED4B14-E68D-4FB0-AF2B-AE31F4E43218}" type="parTrans" cxnId="{DA50623D-B4CD-4072-A50C-F733E27F4C8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B80BD1-90CF-467C-BBFB-AF88E1123EE6}" type="sibTrans" cxnId="{DA50623D-B4CD-4072-A50C-F733E27F4C87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33290C-FA6F-4578-9A4D-CFFFCD175F80}">
      <dgm:prSet phldrT="[Текст]" custT="1"/>
      <dgm:spPr/>
      <dgm:t>
        <a:bodyPr/>
        <a:lstStyle/>
        <a:p>
          <a:endParaRPr lang="ru-RU" sz="24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14236B-9F17-4F70-ABA2-5C67D13D676F}" type="parTrans" cxnId="{9AE605AA-0FE4-4492-A8BE-332B86E0C6E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3C9180-B2FF-4832-8BDB-4B6CD69EA599}" type="sibTrans" cxnId="{9AE605AA-0FE4-4492-A8BE-332B86E0C6E3}">
      <dgm:prSet/>
      <dgm:spPr/>
      <dgm:t>
        <a:bodyPr/>
        <a:lstStyle/>
        <a:p>
          <a:endParaRPr lang="ru-RU" sz="24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6A6A87-BF36-43C0-82BB-0BFA5D1C625B}" type="pres">
      <dgm:prSet presAssocID="{41F84DDB-B599-4395-9393-603993A0C3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DFCFCC-1393-464F-B48F-CD7629F64885}" type="pres">
      <dgm:prSet presAssocID="{7033290C-FA6F-4578-9A4D-CFFFCD175F80}" presName="boxAndChildren" presStyleCnt="0"/>
      <dgm:spPr/>
    </dgm:pt>
    <dgm:pt modelId="{F71A84C7-E604-416B-AFA3-6D0BCCD2990A}" type="pres">
      <dgm:prSet presAssocID="{7033290C-FA6F-4578-9A4D-CFFFCD175F80}" presName="parentTextBox" presStyleLbl="node1" presStyleIdx="0" presStyleCnt="3"/>
      <dgm:spPr/>
      <dgm:t>
        <a:bodyPr/>
        <a:lstStyle/>
        <a:p>
          <a:endParaRPr lang="ru-RU"/>
        </a:p>
      </dgm:t>
    </dgm:pt>
    <dgm:pt modelId="{EE88EAAB-D2B5-45AE-BE76-F5F5F4E8BFFB}" type="pres">
      <dgm:prSet presAssocID="{7033290C-FA6F-4578-9A4D-CFFFCD175F80}" presName="entireBox" presStyleLbl="node1" presStyleIdx="0" presStyleCnt="3"/>
      <dgm:spPr/>
      <dgm:t>
        <a:bodyPr/>
        <a:lstStyle/>
        <a:p>
          <a:endParaRPr lang="ru-RU"/>
        </a:p>
      </dgm:t>
    </dgm:pt>
    <dgm:pt modelId="{C7DED631-6A2F-49A3-B1F8-2C3C4B82A5B0}" type="pres">
      <dgm:prSet presAssocID="{7033290C-FA6F-4578-9A4D-CFFFCD175F80}" presName="descendantBox" presStyleCnt="0"/>
      <dgm:spPr/>
    </dgm:pt>
    <dgm:pt modelId="{1B9531D0-4F45-4717-948C-723F80B5E548}" type="pres">
      <dgm:prSet presAssocID="{C282D181-B34D-415F-B636-CFB5E0F66B05}" presName="childTextBox" presStyleLbl="fg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A3421A-B7B6-49C8-8829-A2A9B531EB12}" type="pres">
      <dgm:prSet presAssocID="{EB3F8832-370D-4C58-BDA4-5F8B3A09F372}" presName="childTextBox" presStyleLbl="fg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2A11B6-B826-474F-AFC5-B14CD335173B}" type="pres">
      <dgm:prSet presAssocID="{F5ABAABA-9C82-41D4-AEF4-72947F341027}" presName="childTextBox" presStyleLbl="fg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4652C8-B33E-4942-9239-9A231C3C551B}" type="pres">
      <dgm:prSet presAssocID="{4F8F7A5F-F4FF-40B4-9617-B31B90E9CEC0}" presName="childTextBox" presStyleLbl="fg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C7854-0FB7-4F70-AFB9-98B1E3CFFA32}" type="pres">
      <dgm:prSet presAssocID="{83DA9F37-1BB1-4D98-BD23-1141AD60DF31}" presName="sp" presStyleCnt="0"/>
      <dgm:spPr/>
    </dgm:pt>
    <dgm:pt modelId="{B813C0F4-BE40-4309-8C36-A6FF3E8CB66F}" type="pres">
      <dgm:prSet presAssocID="{829CD10B-2769-47CD-8F32-74F02340334C}" presName="arrowAndChildren" presStyleCnt="0"/>
      <dgm:spPr/>
    </dgm:pt>
    <dgm:pt modelId="{1E03162A-E32A-4BEE-80C1-4F2C898C69A3}" type="pres">
      <dgm:prSet presAssocID="{829CD10B-2769-47CD-8F32-74F02340334C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D8942339-3D8A-49CF-9832-D44805CC3CB4}" type="pres">
      <dgm:prSet presAssocID="{C3237D87-A1C1-4025-A61A-0B0EB13F93F9}" presName="sp" presStyleCnt="0"/>
      <dgm:spPr/>
    </dgm:pt>
    <dgm:pt modelId="{51C74142-FB3D-45BD-A999-6508534B8758}" type="pres">
      <dgm:prSet presAssocID="{724A6B64-4BC5-4EF8-8E32-F7C41D5F1C3F}" presName="arrowAndChildren" presStyleCnt="0"/>
      <dgm:spPr/>
    </dgm:pt>
    <dgm:pt modelId="{1DF647FA-1ED1-4763-900A-7542D0047885}" type="pres">
      <dgm:prSet presAssocID="{724A6B64-4BC5-4EF8-8E32-F7C41D5F1C3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F61140FF-17F3-42E6-81F6-7352E55CFC30}" type="pres">
      <dgm:prSet presAssocID="{724A6B64-4BC5-4EF8-8E32-F7C41D5F1C3F}" presName="arrow" presStyleLbl="node1" presStyleIdx="2" presStyleCnt="3"/>
      <dgm:spPr/>
      <dgm:t>
        <a:bodyPr/>
        <a:lstStyle/>
        <a:p>
          <a:endParaRPr lang="ru-RU"/>
        </a:p>
      </dgm:t>
    </dgm:pt>
    <dgm:pt modelId="{1697EE17-06EE-4CBC-AD90-EE7C97AF8318}" type="pres">
      <dgm:prSet presAssocID="{724A6B64-4BC5-4EF8-8E32-F7C41D5F1C3F}" presName="descendantArrow" presStyleCnt="0"/>
      <dgm:spPr/>
    </dgm:pt>
    <dgm:pt modelId="{2017557F-2383-4427-A6D1-8B912EB93B6E}" type="pres">
      <dgm:prSet presAssocID="{0EDD90D5-59D5-4A63-900A-DCC25EBFC821}" presName="childTextArrow" presStyleLbl="fg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411F48-B67D-4B90-ABC7-F8C77825E69B}" type="pres">
      <dgm:prSet presAssocID="{85D7CF11-E097-441A-82C2-E966A4983549}" presName="childTextArrow" presStyleLbl="fgAccFollowNode1" presStyleIdx="5" presStyleCnt="7" custScaleX="123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9299C3-B220-4B45-B7CA-E84438666541}" type="pres">
      <dgm:prSet presAssocID="{96A1CEE5-52AC-47C5-9BAE-13CF1224D87C}" presName="childTextArrow" presStyleLbl="fg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FA4399-2530-4879-A67D-2CD3D12C4F96}" srcId="{7033290C-FA6F-4578-9A4D-CFFFCD175F80}" destId="{EB3F8832-370D-4C58-BDA4-5F8B3A09F372}" srcOrd="1" destOrd="0" parTransId="{1028CC56-0257-443A-AC89-C55A043FD9B3}" sibTransId="{3CD62F10-C48B-4C8A-9162-FE00586BF9D3}"/>
    <dgm:cxn modelId="{751AF737-5C64-45A1-9E45-15EBD943BA1E}" type="presOf" srcId="{C282D181-B34D-415F-B636-CFB5E0F66B05}" destId="{1B9531D0-4F45-4717-948C-723F80B5E548}" srcOrd="0" destOrd="0" presId="urn:microsoft.com/office/officeart/2005/8/layout/process4"/>
    <dgm:cxn modelId="{E0C92EC0-40C1-464F-9CD8-9E08AABFD2DA}" srcId="{724A6B64-4BC5-4EF8-8E32-F7C41D5F1C3F}" destId="{0EDD90D5-59D5-4A63-900A-DCC25EBFC821}" srcOrd="0" destOrd="0" parTransId="{6D022ECD-FC9C-4C8B-AFFB-E6DE4614E1EF}" sibTransId="{CF8EDA0A-3192-451E-9164-CFF057763E00}"/>
    <dgm:cxn modelId="{88943B45-AA99-46A5-ACA5-E7001A82F032}" type="presOf" srcId="{7033290C-FA6F-4578-9A4D-CFFFCD175F80}" destId="{EE88EAAB-D2B5-45AE-BE76-F5F5F4E8BFFB}" srcOrd="1" destOrd="0" presId="urn:microsoft.com/office/officeart/2005/8/layout/process4"/>
    <dgm:cxn modelId="{7FC45145-4F61-4134-8E5B-E774E47732AE}" type="presOf" srcId="{EB3F8832-370D-4C58-BDA4-5F8B3A09F372}" destId="{BBA3421A-B7B6-49C8-8829-A2A9B531EB12}" srcOrd="0" destOrd="0" presId="urn:microsoft.com/office/officeart/2005/8/layout/process4"/>
    <dgm:cxn modelId="{251A6106-F9F5-4F1D-B61F-6D3A44A5D915}" type="presOf" srcId="{724A6B64-4BC5-4EF8-8E32-F7C41D5F1C3F}" destId="{1DF647FA-1ED1-4763-900A-7542D0047885}" srcOrd="0" destOrd="0" presId="urn:microsoft.com/office/officeart/2005/8/layout/process4"/>
    <dgm:cxn modelId="{9948054F-10F6-40DF-A50B-5CA6B0FDC594}" srcId="{7033290C-FA6F-4578-9A4D-CFFFCD175F80}" destId="{F5ABAABA-9C82-41D4-AEF4-72947F341027}" srcOrd="2" destOrd="0" parTransId="{55710F3D-32ED-4688-AEFD-9244CEABF06E}" sibTransId="{015A1466-75D0-4C29-A94A-6A4956174524}"/>
    <dgm:cxn modelId="{A55EDC9C-A5A1-4F8D-AE77-72CAE6A99CED}" srcId="{7033290C-FA6F-4578-9A4D-CFFFCD175F80}" destId="{C282D181-B34D-415F-B636-CFB5E0F66B05}" srcOrd="0" destOrd="0" parTransId="{6218AC04-0389-4A1A-81BB-A072F3A98397}" sibTransId="{0B8DE919-A049-4381-8B0E-CE2C48001A44}"/>
    <dgm:cxn modelId="{97732B00-BA52-4F02-9F56-66D06CB5CC7F}" type="presOf" srcId="{41F84DDB-B599-4395-9393-603993A0C31D}" destId="{086A6A87-BF36-43C0-82BB-0BFA5D1C625B}" srcOrd="0" destOrd="0" presId="urn:microsoft.com/office/officeart/2005/8/layout/process4"/>
    <dgm:cxn modelId="{2B6D6992-7CD8-4631-AC7B-A5A29557B982}" type="presOf" srcId="{85D7CF11-E097-441A-82C2-E966A4983549}" destId="{A6411F48-B67D-4B90-ABC7-F8C77825E69B}" srcOrd="0" destOrd="0" presId="urn:microsoft.com/office/officeart/2005/8/layout/process4"/>
    <dgm:cxn modelId="{8778F195-B5EB-45C7-B66C-9F27A01FEA35}" type="presOf" srcId="{96A1CEE5-52AC-47C5-9BAE-13CF1224D87C}" destId="{199299C3-B220-4B45-B7CA-E84438666541}" srcOrd="0" destOrd="0" presId="urn:microsoft.com/office/officeart/2005/8/layout/process4"/>
    <dgm:cxn modelId="{D02DE15F-2AD7-44E7-9C96-D58D7DA6A1A8}" type="presOf" srcId="{724A6B64-4BC5-4EF8-8E32-F7C41D5F1C3F}" destId="{F61140FF-17F3-42E6-81F6-7352E55CFC30}" srcOrd="1" destOrd="0" presId="urn:microsoft.com/office/officeart/2005/8/layout/process4"/>
    <dgm:cxn modelId="{F08E5EB0-DCA2-4BE0-A4C7-309297FBB368}" type="presOf" srcId="{7033290C-FA6F-4578-9A4D-CFFFCD175F80}" destId="{F71A84C7-E604-416B-AFA3-6D0BCCD2990A}" srcOrd="0" destOrd="0" presId="urn:microsoft.com/office/officeart/2005/8/layout/process4"/>
    <dgm:cxn modelId="{9DED381C-5629-417E-A270-FF7B987A2E1D}" type="presOf" srcId="{F5ABAABA-9C82-41D4-AEF4-72947F341027}" destId="{CF2A11B6-B826-474F-AFC5-B14CD335173B}" srcOrd="0" destOrd="0" presId="urn:microsoft.com/office/officeart/2005/8/layout/process4"/>
    <dgm:cxn modelId="{8C23EA07-35A2-4458-9E5F-56A84145D273}" type="presOf" srcId="{829CD10B-2769-47CD-8F32-74F02340334C}" destId="{1E03162A-E32A-4BEE-80C1-4F2C898C69A3}" srcOrd="0" destOrd="0" presId="urn:microsoft.com/office/officeart/2005/8/layout/process4"/>
    <dgm:cxn modelId="{D2471D28-5383-4200-B1A1-4E74E0AEFDB7}" type="presOf" srcId="{0EDD90D5-59D5-4A63-900A-DCC25EBFC821}" destId="{2017557F-2383-4427-A6D1-8B912EB93B6E}" srcOrd="0" destOrd="0" presId="urn:microsoft.com/office/officeart/2005/8/layout/process4"/>
    <dgm:cxn modelId="{DA50623D-B4CD-4072-A50C-F733E27F4C87}" srcId="{7033290C-FA6F-4578-9A4D-CFFFCD175F80}" destId="{4F8F7A5F-F4FF-40B4-9617-B31B90E9CEC0}" srcOrd="3" destOrd="0" parTransId="{1EED4B14-E68D-4FB0-AF2B-AE31F4E43218}" sibTransId="{99B80BD1-90CF-467C-BBFB-AF88E1123EE6}"/>
    <dgm:cxn modelId="{00291293-E7B4-43B3-9EFF-F326CEA3B607}" srcId="{41F84DDB-B599-4395-9393-603993A0C31D}" destId="{724A6B64-4BC5-4EF8-8E32-F7C41D5F1C3F}" srcOrd="0" destOrd="0" parTransId="{70962206-4A08-4E0E-A70F-9405E06B9C63}" sibTransId="{C3237D87-A1C1-4025-A61A-0B0EB13F93F9}"/>
    <dgm:cxn modelId="{B0D76C20-6F18-4805-8341-728AAD8C3DF0}" srcId="{724A6B64-4BC5-4EF8-8E32-F7C41D5F1C3F}" destId="{85D7CF11-E097-441A-82C2-E966A4983549}" srcOrd="1" destOrd="0" parTransId="{1C0FFF0D-F57F-45AD-B2A8-F752B4C3C985}" sibTransId="{17086B61-BF12-4535-B76E-46F21D30567C}"/>
    <dgm:cxn modelId="{89CA3B6F-EE64-4733-9E7B-3F9ADEF83A88}" srcId="{724A6B64-4BC5-4EF8-8E32-F7C41D5F1C3F}" destId="{96A1CEE5-52AC-47C5-9BAE-13CF1224D87C}" srcOrd="2" destOrd="0" parTransId="{8FCF5511-002E-4D28-A760-F6003315AEFD}" sibTransId="{3001B763-9974-4D3C-AD44-4AE8DACDF455}"/>
    <dgm:cxn modelId="{46741854-F989-4898-81AA-574B46BEF9D0}" type="presOf" srcId="{4F8F7A5F-F4FF-40B4-9617-B31B90E9CEC0}" destId="{524652C8-B33E-4942-9239-9A231C3C551B}" srcOrd="0" destOrd="0" presId="urn:microsoft.com/office/officeart/2005/8/layout/process4"/>
    <dgm:cxn modelId="{2B83DEC3-C900-429B-B398-46DCA8AA2B16}" srcId="{41F84DDB-B599-4395-9393-603993A0C31D}" destId="{829CD10B-2769-47CD-8F32-74F02340334C}" srcOrd="1" destOrd="0" parTransId="{1170EAE7-F67B-42FB-8C59-E83AEE10AD66}" sibTransId="{83DA9F37-1BB1-4D98-BD23-1141AD60DF31}"/>
    <dgm:cxn modelId="{9AE605AA-0FE4-4492-A8BE-332B86E0C6E3}" srcId="{41F84DDB-B599-4395-9393-603993A0C31D}" destId="{7033290C-FA6F-4578-9A4D-CFFFCD175F80}" srcOrd="2" destOrd="0" parTransId="{4214236B-9F17-4F70-ABA2-5C67D13D676F}" sibTransId="{E83C9180-B2FF-4832-8BDB-4B6CD69EA599}"/>
    <dgm:cxn modelId="{8F050B4E-D946-4414-B7F3-F8EF48440DB7}" type="presParOf" srcId="{086A6A87-BF36-43C0-82BB-0BFA5D1C625B}" destId="{5EDFCFCC-1393-464F-B48F-CD7629F64885}" srcOrd="0" destOrd="0" presId="urn:microsoft.com/office/officeart/2005/8/layout/process4"/>
    <dgm:cxn modelId="{709FE882-746F-4385-BAA6-32BC826F1618}" type="presParOf" srcId="{5EDFCFCC-1393-464F-B48F-CD7629F64885}" destId="{F71A84C7-E604-416B-AFA3-6D0BCCD2990A}" srcOrd="0" destOrd="0" presId="urn:microsoft.com/office/officeart/2005/8/layout/process4"/>
    <dgm:cxn modelId="{4CE58EA9-B1C1-4175-9978-DD54BFAF13C0}" type="presParOf" srcId="{5EDFCFCC-1393-464F-B48F-CD7629F64885}" destId="{EE88EAAB-D2B5-45AE-BE76-F5F5F4E8BFFB}" srcOrd="1" destOrd="0" presId="urn:microsoft.com/office/officeart/2005/8/layout/process4"/>
    <dgm:cxn modelId="{804CAE00-3C6A-45F7-8BC0-7B9CF4251858}" type="presParOf" srcId="{5EDFCFCC-1393-464F-B48F-CD7629F64885}" destId="{C7DED631-6A2F-49A3-B1F8-2C3C4B82A5B0}" srcOrd="2" destOrd="0" presId="urn:microsoft.com/office/officeart/2005/8/layout/process4"/>
    <dgm:cxn modelId="{23440D4B-B1BD-42A0-873D-9CA5EC3E51F4}" type="presParOf" srcId="{C7DED631-6A2F-49A3-B1F8-2C3C4B82A5B0}" destId="{1B9531D0-4F45-4717-948C-723F80B5E548}" srcOrd="0" destOrd="0" presId="urn:microsoft.com/office/officeart/2005/8/layout/process4"/>
    <dgm:cxn modelId="{1FBEDABC-2976-43D0-8704-78E03F6E9262}" type="presParOf" srcId="{C7DED631-6A2F-49A3-B1F8-2C3C4B82A5B0}" destId="{BBA3421A-B7B6-49C8-8829-A2A9B531EB12}" srcOrd="1" destOrd="0" presId="urn:microsoft.com/office/officeart/2005/8/layout/process4"/>
    <dgm:cxn modelId="{8C73DE00-06B5-453C-9174-4B201B4836CD}" type="presParOf" srcId="{C7DED631-6A2F-49A3-B1F8-2C3C4B82A5B0}" destId="{CF2A11B6-B826-474F-AFC5-B14CD335173B}" srcOrd="2" destOrd="0" presId="urn:microsoft.com/office/officeart/2005/8/layout/process4"/>
    <dgm:cxn modelId="{2C5158FD-482B-4217-AE8A-0EF414A80822}" type="presParOf" srcId="{C7DED631-6A2F-49A3-B1F8-2C3C4B82A5B0}" destId="{524652C8-B33E-4942-9239-9A231C3C551B}" srcOrd="3" destOrd="0" presId="urn:microsoft.com/office/officeart/2005/8/layout/process4"/>
    <dgm:cxn modelId="{172D92A4-F05F-4F1A-9300-E13EBE3A8C26}" type="presParOf" srcId="{086A6A87-BF36-43C0-82BB-0BFA5D1C625B}" destId="{D41C7854-0FB7-4F70-AFB9-98B1E3CFFA32}" srcOrd="1" destOrd="0" presId="urn:microsoft.com/office/officeart/2005/8/layout/process4"/>
    <dgm:cxn modelId="{73F03B9D-E50F-4439-AC7C-CA0C1784DF12}" type="presParOf" srcId="{086A6A87-BF36-43C0-82BB-0BFA5D1C625B}" destId="{B813C0F4-BE40-4309-8C36-A6FF3E8CB66F}" srcOrd="2" destOrd="0" presId="urn:microsoft.com/office/officeart/2005/8/layout/process4"/>
    <dgm:cxn modelId="{FCF89AB8-25AA-4069-8049-317B89212886}" type="presParOf" srcId="{B813C0F4-BE40-4309-8C36-A6FF3E8CB66F}" destId="{1E03162A-E32A-4BEE-80C1-4F2C898C69A3}" srcOrd="0" destOrd="0" presId="urn:microsoft.com/office/officeart/2005/8/layout/process4"/>
    <dgm:cxn modelId="{872182AA-520B-4A0D-9D8F-16393873AFA5}" type="presParOf" srcId="{086A6A87-BF36-43C0-82BB-0BFA5D1C625B}" destId="{D8942339-3D8A-49CF-9832-D44805CC3CB4}" srcOrd="3" destOrd="0" presId="urn:microsoft.com/office/officeart/2005/8/layout/process4"/>
    <dgm:cxn modelId="{B27067C7-83F3-4BBF-98DD-8787DB379ABF}" type="presParOf" srcId="{086A6A87-BF36-43C0-82BB-0BFA5D1C625B}" destId="{51C74142-FB3D-45BD-A999-6508534B8758}" srcOrd="4" destOrd="0" presId="urn:microsoft.com/office/officeart/2005/8/layout/process4"/>
    <dgm:cxn modelId="{FF97717C-1AE1-4B59-8A45-98025303D839}" type="presParOf" srcId="{51C74142-FB3D-45BD-A999-6508534B8758}" destId="{1DF647FA-1ED1-4763-900A-7542D0047885}" srcOrd="0" destOrd="0" presId="urn:microsoft.com/office/officeart/2005/8/layout/process4"/>
    <dgm:cxn modelId="{7630BC2A-7EB5-4D9D-A304-5CE934362D0A}" type="presParOf" srcId="{51C74142-FB3D-45BD-A999-6508534B8758}" destId="{F61140FF-17F3-42E6-81F6-7352E55CFC30}" srcOrd="1" destOrd="0" presId="urn:microsoft.com/office/officeart/2005/8/layout/process4"/>
    <dgm:cxn modelId="{93EBE159-D4A2-4E2D-9694-75EADA6EA146}" type="presParOf" srcId="{51C74142-FB3D-45BD-A999-6508534B8758}" destId="{1697EE17-06EE-4CBC-AD90-EE7C97AF8318}" srcOrd="2" destOrd="0" presId="urn:microsoft.com/office/officeart/2005/8/layout/process4"/>
    <dgm:cxn modelId="{E351100C-8F5F-454F-BE3B-7EFF2149AA49}" type="presParOf" srcId="{1697EE17-06EE-4CBC-AD90-EE7C97AF8318}" destId="{2017557F-2383-4427-A6D1-8B912EB93B6E}" srcOrd="0" destOrd="0" presId="urn:microsoft.com/office/officeart/2005/8/layout/process4"/>
    <dgm:cxn modelId="{B2A07B12-605A-40CB-AB3D-8191868C8A7A}" type="presParOf" srcId="{1697EE17-06EE-4CBC-AD90-EE7C97AF8318}" destId="{A6411F48-B67D-4B90-ABC7-F8C77825E69B}" srcOrd="1" destOrd="0" presId="urn:microsoft.com/office/officeart/2005/8/layout/process4"/>
    <dgm:cxn modelId="{5FC85457-ACE3-4554-9758-F79330CAB4D9}" type="presParOf" srcId="{1697EE17-06EE-4CBC-AD90-EE7C97AF8318}" destId="{199299C3-B220-4B45-B7CA-E84438666541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19895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04980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098264">
          <a:off x="5250702" y="1394014"/>
          <a:ext cx="353663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3663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18692" y="1399081"/>
        <a:ext cx="17683" cy="17683"/>
      </dsp:txXfrm>
    </dsp:sp>
    <dsp:sp modelId="{61096670-4457-4C02-ADB4-9483696FF526}">
      <dsp:nvSpPr>
        <dsp:cNvPr id="0" name=""/>
        <dsp:cNvSpPr/>
      </dsp:nvSpPr>
      <dsp:spPr>
        <a:xfrm>
          <a:off x="4467977" y="0"/>
          <a:ext cx="1872206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742155" y="180318"/>
        <a:ext cx="1323850" cy="870649"/>
      </dsp:txXfrm>
    </dsp:sp>
    <dsp:sp modelId="{E49C6573-DA53-40C3-81AE-F77885CAC72A}">
      <dsp:nvSpPr>
        <dsp:cNvPr id="0" name=""/>
        <dsp:cNvSpPr/>
      </dsp:nvSpPr>
      <dsp:spPr>
        <a:xfrm rot="21553452">
          <a:off x="7132035" y="3006186"/>
          <a:ext cx="79246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246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08457" y="3000283"/>
        <a:ext cx="39623" cy="39623"/>
      </dsp:txXfrm>
    </dsp:sp>
    <dsp:sp modelId="{5889DBBE-2CB3-48CB-AD24-F6EFA1969716}">
      <dsp:nvSpPr>
        <dsp:cNvPr id="0" name=""/>
        <dsp:cNvSpPr/>
      </dsp:nvSpPr>
      <dsp:spPr>
        <a:xfrm>
          <a:off x="7924343" y="2334136"/>
          <a:ext cx="1692558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8172212" y="2530121"/>
        <a:ext cx="1196820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55293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9734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539502" y="4752520"/>
          <a:ext cx="1872206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80" y="4934736"/>
        <a:ext cx="1323850" cy="879818"/>
      </dsp:txXfrm>
    </dsp:sp>
    <dsp:sp modelId="{4B781802-630D-4F34-AF9B-E1132D68D37D}">
      <dsp:nvSpPr>
        <dsp:cNvPr id="0" name=""/>
        <dsp:cNvSpPr/>
      </dsp:nvSpPr>
      <dsp:spPr>
        <a:xfrm rot="10753695">
          <a:off x="2920001" y="3062344"/>
          <a:ext cx="90012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0012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562" y="3053749"/>
        <a:ext cx="45006" cy="45006"/>
      </dsp:txXfrm>
    </dsp:sp>
    <dsp:sp modelId="{043F409C-84C0-4A59-899D-BBA0E763531E}">
      <dsp:nvSpPr>
        <dsp:cNvPr id="0" name=""/>
        <dsp:cNvSpPr/>
      </dsp:nvSpPr>
      <dsp:spPr>
        <a:xfrm>
          <a:off x="1227614" y="2443009"/>
          <a:ext cx="1692558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1475483" y="2633596"/>
        <a:ext cx="1196820" cy="920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731344" y="1595637"/>
          <a:ext cx="3286492" cy="290454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88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88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12640" y="2020998"/>
        <a:ext cx="2323900" cy="2053822"/>
      </dsp:txXfrm>
    </dsp:sp>
    <dsp:sp modelId="{9DEBE9C9-89AD-48C3-A295-B8AAC9D14A0D}">
      <dsp:nvSpPr>
        <dsp:cNvPr id="0" name=""/>
        <dsp:cNvSpPr/>
      </dsp:nvSpPr>
      <dsp:spPr>
        <a:xfrm rot="16098264">
          <a:off x="5149749" y="1405773"/>
          <a:ext cx="353275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353275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17555" y="1410741"/>
        <a:ext cx="17663" cy="17663"/>
      </dsp:txXfrm>
    </dsp:sp>
    <dsp:sp modelId="{61096670-4457-4C02-ADB4-9483696FF526}">
      <dsp:nvSpPr>
        <dsp:cNvPr id="0" name=""/>
        <dsp:cNvSpPr/>
      </dsp:nvSpPr>
      <dsp:spPr>
        <a:xfrm>
          <a:off x="4007431" y="21406"/>
          <a:ext cx="2591298" cy="122166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ishning</a:t>
          </a:r>
          <a:r>
            <a:rPr lang="en-GB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6918" y="200315"/>
        <a:ext cx="1832324" cy="863847"/>
      </dsp:txXfrm>
    </dsp:sp>
    <dsp:sp modelId="{E49C6573-DA53-40C3-81AE-F77885CAC72A}">
      <dsp:nvSpPr>
        <dsp:cNvPr id="0" name=""/>
        <dsp:cNvSpPr/>
      </dsp:nvSpPr>
      <dsp:spPr>
        <a:xfrm rot="21530753">
          <a:off x="7017338" y="2993975"/>
          <a:ext cx="698867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698867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49301" y="2990303"/>
        <a:ext cx="34943" cy="34943"/>
      </dsp:txXfrm>
    </dsp:sp>
    <dsp:sp modelId="{5889DBBE-2CB3-48CB-AD24-F6EFA1969716}">
      <dsp:nvSpPr>
        <dsp:cNvPr id="0" name=""/>
        <dsp:cNvSpPr/>
      </dsp:nvSpPr>
      <dsp:spPr>
        <a:xfrm>
          <a:off x="7714185" y="2304252"/>
          <a:ext cx="3237976" cy="132781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buloqning</a:t>
          </a:r>
          <a:r>
            <a:rPr lang="en-GB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88376" y="2498706"/>
        <a:ext cx="2289594" cy="938908"/>
      </dsp:txXfrm>
    </dsp:sp>
    <dsp:sp modelId="{AB0600B0-F3C9-4091-8BC6-039402BC1436}">
      <dsp:nvSpPr>
        <dsp:cNvPr id="0" name=""/>
        <dsp:cNvSpPr/>
      </dsp:nvSpPr>
      <dsp:spPr>
        <a:xfrm rot="5400702">
          <a:off x="5253586" y="4607064"/>
          <a:ext cx="241364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241364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68235" y="4614830"/>
        <a:ext cx="12068" cy="12068"/>
      </dsp:txXfrm>
    </dsp:sp>
    <dsp:sp modelId="{69F13852-1794-4728-B286-95137C2F0411}">
      <dsp:nvSpPr>
        <dsp:cNvPr id="0" name=""/>
        <dsp:cNvSpPr/>
      </dsp:nvSpPr>
      <dsp:spPr>
        <a:xfrm>
          <a:off x="3976013" y="4741546"/>
          <a:ext cx="2796210" cy="123452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taxtaning</a:t>
          </a:r>
          <a:r>
            <a:rPr lang="en-GB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85508" y="4922339"/>
        <a:ext cx="1977220" cy="872943"/>
      </dsp:txXfrm>
    </dsp:sp>
    <dsp:sp modelId="{4B781802-630D-4F34-AF9B-E1132D68D37D}">
      <dsp:nvSpPr>
        <dsp:cNvPr id="0" name=""/>
        <dsp:cNvSpPr/>
      </dsp:nvSpPr>
      <dsp:spPr>
        <a:xfrm rot="10758528">
          <a:off x="2978976" y="3058471"/>
          <a:ext cx="752547" cy="27600"/>
        </a:xfrm>
        <a:custGeom>
          <a:avLst/>
          <a:gdLst/>
          <a:ahLst/>
          <a:cxnLst/>
          <a:rect l="0" t="0" r="0" b="0"/>
          <a:pathLst>
            <a:path>
              <a:moveTo>
                <a:pt x="0" y="13800"/>
              </a:moveTo>
              <a:lnTo>
                <a:pt x="752547" y="1380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336437" y="3053457"/>
        <a:ext cx="37627" cy="37627"/>
      </dsp:txXfrm>
    </dsp:sp>
    <dsp:sp modelId="{043F409C-84C0-4A59-899D-BBA0E763531E}">
      <dsp:nvSpPr>
        <dsp:cNvPr id="0" name=""/>
        <dsp:cNvSpPr/>
      </dsp:nvSpPr>
      <dsp:spPr>
        <a:xfrm>
          <a:off x="147485" y="2448267"/>
          <a:ext cx="2832013" cy="129124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uzukning</a:t>
          </a:r>
          <a:r>
            <a:rPr lang="en-GB" sz="36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6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ko‘zi</a:t>
          </a:r>
          <a:endParaRPr lang="ru-RU" sz="3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2224" y="2637365"/>
        <a:ext cx="2002535" cy="9130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819895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500" kern="1200" dirty="0"/>
            <a:t> </a:t>
          </a:r>
          <a:endParaRPr lang="ru-RU" sz="6500" kern="1200" dirty="0"/>
        </a:p>
      </dsp:txBody>
      <dsp:txXfrm>
        <a:off x="4304980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199325">
          <a:off x="5299316" y="1393825"/>
          <a:ext cx="35288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288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6936" y="1398912"/>
        <a:ext cx="17644" cy="17644"/>
      </dsp:txXfrm>
    </dsp:sp>
    <dsp:sp modelId="{61096670-4457-4C02-ADB4-9483696FF526}">
      <dsp:nvSpPr>
        <dsp:cNvPr id="0" name=""/>
        <dsp:cNvSpPr/>
      </dsp:nvSpPr>
      <dsp:spPr>
        <a:xfrm>
          <a:off x="4539500" y="6"/>
          <a:ext cx="1872206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78" y="180324"/>
        <a:ext cx="1323850" cy="870649"/>
      </dsp:txXfrm>
    </dsp:sp>
    <dsp:sp modelId="{E49C6573-DA53-40C3-81AE-F77885CAC72A}">
      <dsp:nvSpPr>
        <dsp:cNvPr id="0" name=""/>
        <dsp:cNvSpPr/>
      </dsp:nvSpPr>
      <dsp:spPr>
        <a:xfrm rot="21553452">
          <a:off x="7132035" y="3006186"/>
          <a:ext cx="79246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79246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7508457" y="3000283"/>
        <a:ext cx="39623" cy="39623"/>
      </dsp:txXfrm>
    </dsp:sp>
    <dsp:sp modelId="{5889DBBE-2CB3-48CB-AD24-F6EFA1969716}">
      <dsp:nvSpPr>
        <dsp:cNvPr id="0" name=""/>
        <dsp:cNvSpPr/>
      </dsp:nvSpPr>
      <dsp:spPr>
        <a:xfrm>
          <a:off x="7924343" y="2334136"/>
          <a:ext cx="1692558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8172212" y="2530121"/>
        <a:ext cx="1196820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55293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5469734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539502" y="4752520"/>
          <a:ext cx="1872206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4813680" y="4934736"/>
        <a:ext cx="1323850" cy="879818"/>
      </dsp:txXfrm>
    </dsp:sp>
    <dsp:sp modelId="{4B781802-630D-4F34-AF9B-E1132D68D37D}">
      <dsp:nvSpPr>
        <dsp:cNvPr id="0" name=""/>
        <dsp:cNvSpPr/>
      </dsp:nvSpPr>
      <dsp:spPr>
        <a:xfrm rot="10753695">
          <a:off x="2920001" y="3062344"/>
          <a:ext cx="900127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00127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347562" y="3053749"/>
        <a:ext cx="45006" cy="45006"/>
      </dsp:txXfrm>
    </dsp:sp>
    <dsp:sp modelId="{043F409C-84C0-4A59-899D-BBA0E763531E}">
      <dsp:nvSpPr>
        <dsp:cNvPr id="0" name=""/>
        <dsp:cNvSpPr/>
      </dsp:nvSpPr>
      <dsp:spPr>
        <a:xfrm>
          <a:off x="1227614" y="2443009"/>
          <a:ext cx="1692558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36195" rIns="36195" bIns="36195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700" kern="1200" dirty="0"/>
            <a:t> </a:t>
          </a:r>
          <a:endParaRPr lang="ru-RU" sz="5700" kern="1200" dirty="0"/>
        </a:p>
      </dsp:txBody>
      <dsp:txXfrm>
        <a:off x="1475483" y="2633596"/>
        <a:ext cx="1196820" cy="92023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2EBF4-126C-489F-A8EA-7F415A259999}">
      <dsp:nvSpPr>
        <dsp:cNvPr id="0" name=""/>
        <dsp:cNvSpPr/>
      </dsp:nvSpPr>
      <dsp:spPr>
        <a:xfrm>
          <a:off x="3767858" y="1584176"/>
          <a:ext cx="3312370" cy="2927414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 l="-4000" r="-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2943" y="2012886"/>
        <a:ext cx="2342200" cy="2069994"/>
      </dsp:txXfrm>
    </dsp:sp>
    <dsp:sp modelId="{9DEBE9C9-89AD-48C3-A295-B8AAC9D14A0D}">
      <dsp:nvSpPr>
        <dsp:cNvPr id="0" name=""/>
        <dsp:cNvSpPr/>
      </dsp:nvSpPr>
      <dsp:spPr>
        <a:xfrm rot="16098264">
          <a:off x="5198689" y="1394039"/>
          <a:ext cx="353614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353614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366656" y="1399107"/>
        <a:ext cx="17680" cy="17680"/>
      </dsp:txXfrm>
    </dsp:sp>
    <dsp:sp modelId="{61096670-4457-4C02-ADB4-9483696FF526}">
      <dsp:nvSpPr>
        <dsp:cNvPr id="0" name=""/>
        <dsp:cNvSpPr/>
      </dsp:nvSpPr>
      <dsp:spPr>
        <a:xfrm>
          <a:off x="4118768" y="0"/>
          <a:ext cx="2466548" cy="123128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gul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479986" y="180318"/>
        <a:ext cx="1744112" cy="870649"/>
      </dsp:txXfrm>
    </dsp:sp>
    <dsp:sp modelId="{E49C6573-DA53-40C3-81AE-F77885CAC72A}">
      <dsp:nvSpPr>
        <dsp:cNvPr id="0" name=""/>
        <dsp:cNvSpPr/>
      </dsp:nvSpPr>
      <dsp:spPr>
        <a:xfrm rot="21593277">
          <a:off x="7080223" y="3029844"/>
          <a:ext cx="912560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12560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13689" y="3020939"/>
        <a:ext cx="45628" cy="45628"/>
      </dsp:txXfrm>
    </dsp:sp>
    <dsp:sp modelId="{5889DBBE-2CB3-48CB-AD24-F6EFA1969716}">
      <dsp:nvSpPr>
        <dsp:cNvPr id="0" name=""/>
        <dsp:cNvSpPr/>
      </dsp:nvSpPr>
      <dsp:spPr>
        <a:xfrm>
          <a:off x="7992770" y="2370948"/>
          <a:ext cx="2839046" cy="133827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ochiq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8539" y="2566933"/>
        <a:ext cx="2007508" cy="946301"/>
      </dsp:txXfrm>
    </dsp:sp>
    <dsp:sp modelId="{AB0600B0-F3C9-4091-8BC6-039402BC1436}">
      <dsp:nvSpPr>
        <dsp:cNvPr id="0" name=""/>
        <dsp:cNvSpPr/>
      </dsp:nvSpPr>
      <dsp:spPr>
        <a:xfrm rot="5400702">
          <a:off x="5303255" y="4618147"/>
          <a:ext cx="24092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24092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5417696" y="4626032"/>
        <a:ext cx="12046" cy="12046"/>
      </dsp:txXfrm>
    </dsp:sp>
    <dsp:sp modelId="{69F13852-1794-4728-B286-95137C2F0411}">
      <dsp:nvSpPr>
        <dsp:cNvPr id="0" name=""/>
        <dsp:cNvSpPr/>
      </dsp:nvSpPr>
      <dsp:spPr>
        <a:xfrm>
          <a:off x="4209851" y="4752520"/>
          <a:ext cx="2427433" cy="12442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qo‘li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oltin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65340" y="4934736"/>
        <a:ext cx="1716455" cy="879818"/>
      </dsp:txXfrm>
    </dsp:sp>
    <dsp:sp modelId="{4B781802-630D-4F34-AF9B-E1132D68D37D}">
      <dsp:nvSpPr>
        <dsp:cNvPr id="0" name=""/>
        <dsp:cNvSpPr/>
      </dsp:nvSpPr>
      <dsp:spPr>
        <a:xfrm rot="10759473">
          <a:off x="2812529" y="3059131"/>
          <a:ext cx="955508" cy="27817"/>
        </a:xfrm>
        <a:custGeom>
          <a:avLst/>
          <a:gdLst/>
          <a:ahLst/>
          <a:cxnLst/>
          <a:rect l="0" t="0" r="0" b="0"/>
          <a:pathLst>
            <a:path>
              <a:moveTo>
                <a:pt x="0" y="13908"/>
              </a:moveTo>
              <a:lnTo>
                <a:pt x="955508" y="1390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200" kern="120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3266396" y="3049152"/>
        <a:ext cx="47775" cy="47775"/>
      </dsp:txXfrm>
    </dsp:sp>
    <dsp:sp modelId="{043F409C-84C0-4A59-899D-BBA0E763531E}">
      <dsp:nvSpPr>
        <dsp:cNvPr id="0" name=""/>
        <dsp:cNvSpPr/>
      </dsp:nvSpPr>
      <dsp:spPr>
        <a:xfrm>
          <a:off x="182040" y="2443471"/>
          <a:ext cx="2630895" cy="130140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qo‘lli</a:t>
          </a:r>
          <a:r>
            <a:rPr lang="en-GB" sz="32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GB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yigit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7326" y="2634058"/>
        <a:ext cx="1860323" cy="9202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8781-1D14-423F-8720-96498C7C1439}">
      <dsp:nvSpPr>
        <dsp:cNvPr id="0" name=""/>
        <dsp:cNvSpPr/>
      </dsp:nvSpPr>
      <dsp:spPr>
        <a:xfrm>
          <a:off x="0" y="0"/>
          <a:ext cx="9309337" cy="138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o‘zining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mutaxassisligi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hamda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badiiy-ma’naviy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barkamolligini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oshirish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tanlay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o‘zi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zarurini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700" kern="1200" dirty="0"/>
        </a:p>
      </dsp:txBody>
      <dsp:txXfrm>
        <a:off x="40703" y="40703"/>
        <a:ext cx="7809745" cy="1308291"/>
      </dsp:txXfrm>
    </dsp:sp>
    <dsp:sp modelId="{69BF3A21-D63D-435F-9E2C-9F4177FF5278}">
      <dsp:nvSpPr>
        <dsp:cNvPr id="0" name=""/>
        <dsp:cNvSpPr/>
      </dsp:nvSpPr>
      <dsp:spPr>
        <a:xfrm>
          <a:off x="821412" y="1621313"/>
          <a:ext cx="9309337" cy="138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o‘qiganlarini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mustaqil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talqin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qila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2700" kern="1200" dirty="0"/>
        </a:p>
      </dsp:txBody>
      <dsp:txXfrm>
        <a:off x="862115" y="1662016"/>
        <a:ext cx="7503216" cy="1308291"/>
      </dsp:txXfrm>
    </dsp:sp>
    <dsp:sp modelId="{DB6BA070-25F1-48EA-BBA1-B09D8141BCE6}">
      <dsp:nvSpPr>
        <dsp:cNvPr id="0" name=""/>
        <dsp:cNvSpPr/>
      </dsp:nvSpPr>
      <dsp:spPr>
        <a:xfrm>
          <a:off x="1642824" y="3242627"/>
          <a:ext cx="9309337" cy="138969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fusunkor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olamiga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kira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zarur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hayotiy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xulosalar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27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chiqarish</a:t>
          </a:r>
          <a:r>
            <a:rPr lang="de-DE" sz="27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2700" kern="1200" dirty="0"/>
        </a:p>
      </dsp:txBody>
      <dsp:txXfrm>
        <a:off x="1683527" y="3283330"/>
        <a:ext cx="7503216" cy="1308291"/>
      </dsp:txXfrm>
    </dsp:sp>
    <dsp:sp modelId="{242917A3-B20E-473E-8CA8-99F8A2FC6039}">
      <dsp:nvSpPr>
        <dsp:cNvPr id="0" name=""/>
        <dsp:cNvSpPr/>
      </dsp:nvSpPr>
      <dsp:spPr>
        <a:xfrm>
          <a:off x="8406034" y="1053853"/>
          <a:ext cx="903303" cy="903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609277" y="1053853"/>
        <a:ext cx="496817" cy="679736"/>
      </dsp:txXfrm>
    </dsp:sp>
    <dsp:sp modelId="{1E9082C7-F7E7-489B-ABAF-274BF8EF2C15}">
      <dsp:nvSpPr>
        <dsp:cNvPr id="0" name=""/>
        <dsp:cNvSpPr/>
      </dsp:nvSpPr>
      <dsp:spPr>
        <a:xfrm>
          <a:off x="9227446" y="2665903"/>
          <a:ext cx="903303" cy="90330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430689" y="2665903"/>
        <a:ext cx="496817" cy="67973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8781-1D14-423F-8720-96498C7C1439}">
      <dsp:nvSpPr>
        <dsp:cNvPr id="0" name=""/>
        <dsp:cNvSpPr/>
      </dsp:nvSpPr>
      <dsp:spPr>
        <a:xfrm>
          <a:off x="0" y="0"/>
          <a:ext cx="9309337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asarning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joylarini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yon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daftarchaga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ko‘chirib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notanish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so‘zlarni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esda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saqlab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qolishga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intilish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kern="1200" dirty="0"/>
        </a:p>
      </dsp:txBody>
      <dsp:txXfrm>
        <a:off x="48719" y="48719"/>
        <a:ext cx="7514415" cy="1565946"/>
      </dsp:txXfrm>
    </dsp:sp>
    <dsp:sp modelId="{69BF3A21-D63D-435F-9E2C-9F4177FF5278}">
      <dsp:nvSpPr>
        <dsp:cNvPr id="0" name=""/>
        <dsp:cNvSpPr/>
      </dsp:nvSpPr>
      <dsp:spPr>
        <a:xfrm>
          <a:off x="821412" y="1940615"/>
          <a:ext cx="9309337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muntazam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ravishda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ko‘nikmasiga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kern="1200" dirty="0"/>
        </a:p>
      </dsp:txBody>
      <dsp:txXfrm>
        <a:off x="870131" y="1989334"/>
        <a:ext cx="7309287" cy="1565946"/>
      </dsp:txXfrm>
    </dsp:sp>
    <dsp:sp modelId="{DB6BA070-25F1-48EA-BBA1-B09D8141BCE6}">
      <dsp:nvSpPr>
        <dsp:cNvPr id="0" name=""/>
        <dsp:cNvSpPr/>
      </dsp:nvSpPr>
      <dsp:spPr>
        <a:xfrm>
          <a:off x="1642824" y="3881231"/>
          <a:ext cx="9309337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muomalada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eng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qadrdon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munosabatda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bo‘lganday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e’tibor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qarash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kern="1200" dirty="0"/>
        </a:p>
      </dsp:txBody>
      <dsp:txXfrm>
        <a:off x="1691543" y="3929950"/>
        <a:ext cx="7309287" cy="1565946"/>
      </dsp:txXfrm>
    </dsp:sp>
    <dsp:sp modelId="{242917A3-B20E-473E-8CA8-99F8A2FC6039}">
      <dsp:nvSpPr>
        <dsp:cNvPr id="0" name=""/>
        <dsp:cNvSpPr/>
      </dsp:nvSpPr>
      <dsp:spPr>
        <a:xfrm>
          <a:off x="8228137" y="1261400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8471407" y="1261400"/>
        <a:ext cx="594660" cy="813603"/>
      </dsp:txXfrm>
    </dsp:sp>
    <dsp:sp modelId="{1E9082C7-F7E7-489B-ABAF-274BF8EF2C15}">
      <dsp:nvSpPr>
        <dsp:cNvPr id="0" name=""/>
        <dsp:cNvSpPr/>
      </dsp:nvSpPr>
      <dsp:spPr>
        <a:xfrm>
          <a:off x="9049549" y="3190926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9292819" y="3190926"/>
        <a:ext cx="594660" cy="81360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A8781-1D14-423F-8720-96498C7C1439}">
      <dsp:nvSpPr>
        <dsp:cNvPr id="0" name=""/>
        <dsp:cNvSpPr/>
      </dsp:nvSpPr>
      <dsp:spPr>
        <a:xfrm>
          <a:off x="0" y="0"/>
          <a:ext cx="9309337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yaroqsiz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holga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keltirmaslik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undan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foydalanish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kern="1200" dirty="0"/>
        </a:p>
      </dsp:txBody>
      <dsp:txXfrm>
        <a:off x="48719" y="48719"/>
        <a:ext cx="7514415" cy="1565946"/>
      </dsp:txXfrm>
    </dsp:sp>
    <dsp:sp modelId="{69BF3A21-D63D-435F-9E2C-9F4177FF5278}">
      <dsp:nvSpPr>
        <dsp:cNvPr id="0" name=""/>
        <dsp:cNvSpPr/>
      </dsp:nvSpPr>
      <dsp:spPr>
        <a:xfrm>
          <a:off x="821412" y="1940615"/>
          <a:ext cx="9309337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o‘qigan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kitobini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do‘stlariga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so‘zlab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berish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000" kern="1200" dirty="0"/>
        </a:p>
      </dsp:txBody>
      <dsp:txXfrm>
        <a:off x="870131" y="1989334"/>
        <a:ext cx="7309287" cy="1565946"/>
      </dsp:txXfrm>
    </dsp:sp>
    <dsp:sp modelId="{DB6BA070-25F1-48EA-BBA1-B09D8141BCE6}">
      <dsp:nvSpPr>
        <dsp:cNvPr id="0" name=""/>
        <dsp:cNvSpPr/>
      </dsp:nvSpPr>
      <dsp:spPr>
        <a:xfrm>
          <a:off x="1667866" y="3881231"/>
          <a:ext cx="9284295" cy="16633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– har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bir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yaxshi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ilm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qal’asining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kaliti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bilib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,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uning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boqiy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umrini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ta’minlash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kitobxonlik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madaniyatining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0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ko‘rinishlaridir</a:t>
          </a:r>
          <a:r>
            <a:rPr lang="de-DE" sz="30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 </a:t>
          </a:r>
          <a:endParaRPr lang="ru-RU" sz="3000" kern="1200" dirty="0"/>
        </a:p>
      </dsp:txBody>
      <dsp:txXfrm>
        <a:off x="1716585" y="3929950"/>
        <a:ext cx="7289363" cy="1565946"/>
      </dsp:txXfrm>
    </dsp:sp>
    <dsp:sp modelId="{242917A3-B20E-473E-8CA8-99F8A2FC6039}">
      <dsp:nvSpPr>
        <dsp:cNvPr id="0" name=""/>
        <dsp:cNvSpPr/>
      </dsp:nvSpPr>
      <dsp:spPr>
        <a:xfrm>
          <a:off x="8228137" y="1261400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8471407" y="1261400"/>
        <a:ext cx="594660" cy="813603"/>
      </dsp:txXfrm>
    </dsp:sp>
    <dsp:sp modelId="{1E9082C7-F7E7-489B-ABAF-274BF8EF2C15}">
      <dsp:nvSpPr>
        <dsp:cNvPr id="0" name=""/>
        <dsp:cNvSpPr/>
      </dsp:nvSpPr>
      <dsp:spPr>
        <a:xfrm>
          <a:off x="9049549" y="3190926"/>
          <a:ext cx="1081200" cy="108120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9292819" y="3190926"/>
        <a:ext cx="594660" cy="81360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D86E78-A3BE-4170-9A2F-5A094DE8F27B}">
      <dsp:nvSpPr>
        <dsp:cNvPr id="0" name=""/>
        <dsp:cNvSpPr/>
      </dsp:nvSpPr>
      <dsp:spPr>
        <a:xfrm>
          <a:off x="5476081" y="594099"/>
          <a:ext cx="1407203" cy="250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706"/>
              </a:lnTo>
              <a:lnTo>
                <a:pt x="1407203" y="125706"/>
              </a:lnTo>
              <a:lnTo>
                <a:pt x="1407203" y="250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A13C0-477E-4354-9C98-778B5474CFF2}">
      <dsp:nvSpPr>
        <dsp:cNvPr id="0" name=""/>
        <dsp:cNvSpPr/>
      </dsp:nvSpPr>
      <dsp:spPr>
        <a:xfrm>
          <a:off x="4238243" y="594099"/>
          <a:ext cx="1237837" cy="250467"/>
        </a:xfrm>
        <a:custGeom>
          <a:avLst/>
          <a:gdLst/>
          <a:ahLst/>
          <a:cxnLst/>
          <a:rect l="0" t="0" r="0" b="0"/>
          <a:pathLst>
            <a:path>
              <a:moveTo>
                <a:pt x="1237837" y="0"/>
              </a:moveTo>
              <a:lnTo>
                <a:pt x="1237837" y="125706"/>
              </a:lnTo>
              <a:lnTo>
                <a:pt x="0" y="125706"/>
              </a:lnTo>
              <a:lnTo>
                <a:pt x="0" y="2504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E701CC-D18A-43BE-B01F-40EADE463481}">
      <dsp:nvSpPr>
        <dsp:cNvPr id="0" name=""/>
        <dsp:cNvSpPr/>
      </dsp:nvSpPr>
      <dsp:spPr>
        <a:xfrm>
          <a:off x="3891907" y="0"/>
          <a:ext cx="3168347" cy="594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Mutolaa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91907" y="0"/>
        <a:ext cx="3168347" cy="594099"/>
      </dsp:txXfrm>
    </dsp:sp>
    <dsp:sp modelId="{495F9BD3-6F84-4271-8613-3387EC60D93C}">
      <dsp:nvSpPr>
        <dsp:cNvPr id="0" name=""/>
        <dsp:cNvSpPr/>
      </dsp:nvSpPr>
      <dsp:spPr>
        <a:xfrm>
          <a:off x="2955801" y="844567"/>
          <a:ext cx="2564884" cy="594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bilim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55801" y="844567"/>
        <a:ext cx="2564884" cy="594099"/>
      </dsp:txXfrm>
    </dsp:sp>
    <dsp:sp modelId="{FAC9A208-2137-4EDC-A375-6621DE27ABB4}">
      <dsp:nvSpPr>
        <dsp:cNvPr id="0" name=""/>
        <dsp:cNvSpPr/>
      </dsp:nvSpPr>
      <dsp:spPr>
        <a:xfrm>
          <a:off x="5770208" y="844567"/>
          <a:ext cx="2226152" cy="594099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axborot</a:t>
          </a:r>
          <a:endParaRPr lang="ru-RU" sz="32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770208" y="844567"/>
        <a:ext cx="2226152" cy="5940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88EAAB-D2B5-45AE-BE76-F5F5F4E8BFFB}">
      <dsp:nvSpPr>
        <dsp:cNvPr id="0" name=""/>
        <dsp:cNvSpPr/>
      </dsp:nvSpPr>
      <dsp:spPr>
        <a:xfrm>
          <a:off x="0" y="2276577"/>
          <a:ext cx="10952162" cy="74722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276577"/>
        <a:ext cx="10952162" cy="403500"/>
      </dsp:txXfrm>
    </dsp:sp>
    <dsp:sp modelId="{1B9531D0-4F45-4717-948C-723F80B5E548}">
      <dsp:nvSpPr>
        <dsp:cNvPr id="0" name=""/>
        <dsp:cNvSpPr/>
      </dsp:nvSpPr>
      <dsp:spPr>
        <a:xfrm>
          <a:off x="0" y="2665134"/>
          <a:ext cx="2738040" cy="343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Hindiston-10,7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665134"/>
        <a:ext cx="2738040" cy="343722"/>
      </dsp:txXfrm>
    </dsp:sp>
    <dsp:sp modelId="{BBA3421A-B7B6-49C8-8829-A2A9B531EB12}">
      <dsp:nvSpPr>
        <dsp:cNvPr id="0" name=""/>
        <dsp:cNvSpPr/>
      </dsp:nvSpPr>
      <dsp:spPr>
        <a:xfrm>
          <a:off x="2738040" y="2665134"/>
          <a:ext cx="2738040" cy="343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Tailand-9,4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8040" y="2665134"/>
        <a:ext cx="2738040" cy="343722"/>
      </dsp:txXfrm>
    </dsp:sp>
    <dsp:sp modelId="{CF2A11B6-B826-474F-AFC5-B14CD335173B}">
      <dsp:nvSpPr>
        <dsp:cNvPr id="0" name=""/>
        <dsp:cNvSpPr/>
      </dsp:nvSpPr>
      <dsp:spPr>
        <a:xfrm>
          <a:off x="5476081" y="2665134"/>
          <a:ext cx="2738040" cy="343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Xitoy-8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76081" y="2665134"/>
        <a:ext cx="2738040" cy="343722"/>
      </dsp:txXfrm>
    </dsp:sp>
    <dsp:sp modelId="{524652C8-B33E-4942-9239-9A231C3C551B}">
      <dsp:nvSpPr>
        <dsp:cNvPr id="0" name=""/>
        <dsp:cNvSpPr/>
      </dsp:nvSpPr>
      <dsp:spPr>
        <a:xfrm>
          <a:off x="8214121" y="2665134"/>
          <a:ext cx="2738040" cy="34372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Filippin-7,6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14121" y="2665134"/>
        <a:ext cx="2738040" cy="343722"/>
      </dsp:txXfrm>
    </dsp:sp>
    <dsp:sp modelId="{1E03162A-E32A-4BEE-80C1-4F2C898C69A3}">
      <dsp:nvSpPr>
        <dsp:cNvPr id="0" name=""/>
        <dsp:cNvSpPr/>
      </dsp:nvSpPr>
      <dsp:spPr>
        <a:xfrm rot="10800000">
          <a:off x="0" y="1138556"/>
          <a:ext cx="10952162" cy="11492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2016-yil statistic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ma’lumotlarga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ko‘ra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138556"/>
        <a:ext cx="10952162" cy="746735"/>
      </dsp:txXfrm>
    </dsp:sp>
    <dsp:sp modelId="{F61140FF-17F3-42E6-81F6-7352E55CFC30}">
      <dsp:nvSpPr>
        <dsp:cNvPr id="0" name=""/>
        <dsp:cNvSpPr/>
      </dsp:nvSpPr>
      <dsp:spPr>
        <a:xfrm rot="10800000">
          <a:off x="0" y="534"/>
          <a:ext cx="10952162" cy="1149229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“NOP World”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xalqaro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reyting</a:t>
          </a:r>
          <a:r>
            <a:rPr lang="en-US" sz="24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400" b="1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agentligi</a:t>
          </a:r>
          <a:endParaRPr lang="ru-RU" sz="2400" b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10800000">
        <a:off x="0" y="534"/>
        <a:ext cx="10952162" cy="403379"/>
      </dsp:txXfrm>
    </dsp:sp>
    <dsp:sp modelId="{2017557F-2383-4427-A6D1-8B912EB93B6E}">
      <dsp:nvSpPr>
        <dsp:cNvPr id="0" name=""/>
        <dsp:cNvSpPr/>
      </dsp:nvSpPr>
      <dsp:spPr>
        <a:xfrm>
          <a:off x="2736" y="403914"/>
          <a:ext cx="3385116" cy="343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televizor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ko‘rish-16,6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36" y="403914"/>
        <a:ext cx="3385116" cy="343619"/>
      </dsp:txXfrm>
    </dsp:sp>
    <dsp:sp modelId="{A6411F48-B67D-4B90-ABC7-F8C77825E69B}">
      <dsp:nvSpPr>
        <dsp:cNvPr id="0" name=""/>
        <dsp:cNvSpPr/>
      </dsp:nvSpPr>
      <dsp:spPr>
        <a:xfrm>
          <a:off x="3387853" y="403914"/>
          <a:ext cx="4176455" cy="343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kompyuter</a:t>
          </a: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qarshisida-8,9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387853" y="403914"/>
        <a:ext cx="4176455" cy="343619"/>
      </dsp:txXfrm>
    </dsp:sp>
    <dsp:sp modelId="{199299C3-B220-4B45-B7CA-E84438666541}">
      <dsp:nvSpPr>
        <dsp:cNvPr id="0" name=""/>
        <dsp:cNvSpPr/>
      </dsp:nvSpPr>
      <dsp:spPr>
        <a:xfrm>
          <a:off x="7564308" y="403914"/>
          <a:ext cx="3385116" cy="34361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mutolaa-6,5</a:t>
          </a:r>
          <a:endParaRPr lang="ru-RU" sz="24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64308" y="403914"/>
        <a:ext cx="3385116" cy="343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11.02.2021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7308" y="2789882"/>
            <a:ext cx="7333090" cy="203057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endParaRPr lang="de-DE" sz="6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6439" y="3005906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7735B5C-7E54-4736-BFE6-BB34754B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294" y="4833669"/>
            <a:ext cx="3096344" cy="1752956"/>
          </a:xfrm>
          <a:prstGeom prst="rect">
            <a:avLst/>
          </a:prstGeom>
        </p:spPr>
      </p:pic>
      <p:sp>
        <p:nvSpPr>
          <p:cNvPr id="26" name="object 5"/>
          <p:cNvSpPr/>
          <p:nvPr/>
        </p:nvSpPr>
        <p:spPr>
          <a:xfrm>
            <a:off x="548146" y="4734098"/>
            <a:ext cx="567396" cy="1238970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endParaRPr lang="en-US" sz="440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9C45EE8-70CE-4555-BED5-22FF57319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065385"/>
              </p:ext>
            </p:extLst>
          </p:nvPr>
        </p:nvGraphicFramePr>
        <p:xfrm>
          <a:off x="608013" y="989682"/>
          <a:ext cx="10952162" cy="463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2729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endParaRPr lang="en-US" sz="440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9C45EE8-70CE-4555-BED5-22FF57319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9605598"/>
              </p:ext>
            </p:extLst>
          </p:nvPr>
        </p:nvGraphicFramePr>
        <p:xfrm>
          <a:off x="608013" y="989682"/>
          <a:ext cx="1095216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34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Mutolaa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endParaRPr lang="en-US" sz="4400" dirty="0">
              <a:solidFill>
                <a:schemeClr val="bg1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19C45EE8-70CE-4555-BED5-22FF573190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8957085"/>
              </p:ext>
            </p:extLst>
          </p:nvPr>
        </p:nvGraphicFramePr>
        <p:xfrm>
          <a:off x="608013" y="989682"/>
          <a:ext cx="1095216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5520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12168188" cy="917674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mazmunini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izohlang</a:t>
            </a:r>
            <a:r>
              <a:rPr lang="de-DE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31466" y="1421730"/>
            <a:ext cx="11305256" cy="4144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bo‘lganingizda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ilmingiz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maqtanib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mensimay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mutakabbir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yurmang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kamtar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muloyim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tavozeli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maqtanmaydi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Kecha-­yu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­-u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zikri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xalqqa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yetkazish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73792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907630" y="1493738"/>
            <a:ext cx="9361040" cy="4536504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mensimaslik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пренебрежение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mutakabbir</a:t>
            </a:r>
            <a:r>
              <a:rPr lang="de-DE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высокомерный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kamtar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скромный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tavozeli</a:t>
            </a:r>
            <a:r>
              <a:rPr 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учтивый, почтительный</a:t>
            </a: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11-topshiriq (54-bet)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275782" y="809936"/>
            <a:ext cx="5328592" cy="323387"/>
          </a:xfrm>
          <a:prstGeom prst="wave">
            <a:avLst>
              <a:gd name="adj1" fmla="val 5890"/>
              <a:gd name="adj2" fmla="val -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 va munosabat bildiring.</a:t>
            </a:r>
            <a:endParaRPr lang="de-DE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84ED1943-6F83-436A-8861-763CEB328F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93753"/>
              </p:ext>
            </p:extLst>
          </p:nvPr>
        </p:nvGraphicFramePr>
        <p:xfrm>
          <a:off x="608013" y="1206253"/>
          <a:ext cx="10952162" cy="1439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:a16="http://schemas.microsoft.com/office/drawing/2014/main" id="{D8909E09-0C06-490F-B661-4E10B67445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7099563"/>
              </p:ext>
            </p:extLst>
          </p:nvPr>
        </p:nvGraphicFramePr>
        <p:xfrm>
          <a:off x="608013" y="2771742"/>
          <a:ext cx="1095216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2A63AAF-AFAB-42AB-8943-28CB52375930}"/>
              </a:ext>
            </a:extLst>
          </p:cNvPr>
          <p:cNvGrpSpPr/>
          <p:nvPr/>
        </p:nvGrpSpPr>
        <p:grpSpPr>
          <a:xfrm>
            <a:off x="608013" y="6102250"/>
            <a:ext cx="10952162" cy="648072"/>
            <a:chOff x="0" y="2709800"/>
            <a:chExt cx="10952162" cy="889417"/>
          </a:xfrm>
          <a:scene3d>
            <a:camera prst="orthographicFront"/>
            <a:lightRig rig="flat" dir="t"/>
          </a:scene3d>
        </p:grpSpPr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0054CFE9-7868-463E-BC57-A05FEABB1DB6}"/>
                </a:ext>
              </a:extLst>
            </p:cNvPr>
            <p:cNvSpPr/>
            <p:nvPr/>
          </p:nvSpPr>
          <p:spPr>
            <a:xfrm>
              <a:off x="0" y="2709800"/>
              <a:ext cx="10952162" cy="889417"/>
            </a:xfrm>
            <a:prstGeom prst="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en-US" sz="2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Chexiya-7,4       Rossiya-7,1       Shvetsiya-6,9     Fransiya-6,9    Vengriya-6,8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11B8A6-1454-400C-A619-48BD0E31383D}"/>
                </a:ext>
              </a:extLst>
            </p:cNvPr>
            <p:cNvSpPr txBox="1"/>
            <p:nvPr/>
          </p:nvSpPr>
          <p:spPr>
            <a:xfrm>
              <a:off x="0" y="2709800"/>
              <a:ext cx="10952162" cy="48028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0904" tIns="120904" rIns="120904" bIns="120904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7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1480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88158" y="1421730"/>
            <a:ext cx="10896536" cy="244827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O‘qigan</a:t>
            </a:r>
            <a:r>
              <a:rPr 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badiiy</a:t>
            </a:r>
            <a:r>
              <a:rPr 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asaringiz</a:t>
            </a:r>
            <a:r>
              <a:rPr lang="de-D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de-DE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de-DE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9331" y="1421730"/>
            <a:ext cx="10951369" cy="5137111"/>
          </a:xfrm>
        </p:spPr>
        <p:txBody>
          <a:bodyPr>
            <a:noAutofit/>
          </a:bodyPr>
          <a:lstStyle/>
          <a:p>
            <a:pPr marL="514350" indent="-514350" algn="just">
              <a:buAutoNum type="arabicPeriod"/>
            </a:pP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jihatidan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turlarga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bo‘linadi</a:t>
            </a: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Ayrim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GB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So‘zning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izohlanadigan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 algn="just">
              <a:buNone/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So‘zning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aniqlanadigan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izohlanadigan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ko‘chma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5" name="object 2"/>
          <p:cNvSpPr/>
          <p:nvPr/>
        </p:nvSpPr>
        <p:spPr>
          <a:xfrm>
            <a:off x="-28599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O‘tilgan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mavzu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yuzasidan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takrorlash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1596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86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7842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515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12167230" cy="917673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Klaster</a:t>
            </a:r>
            <a:r>
              <a:rPr lang="en-US" sz="4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4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usuli</a:t>
            </a:r>
            <a:endParaRPr lang="en-US" sz="4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0559907"/>
              </p:ext>
            </p:extLst>
          </p:nvPr>
        </p:nvGraphicFramePr>
        <p:xfrm>
          <a:off x="608013" y="917673"/>
          <a:ext cx="10952162" cy="61022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8883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Baliq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skeleti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2483694" y="3365946"/>
            <a:ext cx="856895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3894" y="1997794"/>
            <a:ext cx="2124236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6804174" y="2213818"/>
            <a:ext cx="1944216" cy="1152128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157419" y="2213818"/>
            <a:ext cx="1806355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283894" y="3365946"/>
            <a:ext cx="2036894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804174" y="3365946"/>
            <a:ext cx="1869859" cy="13681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9180438" y="3365946"/>
            <a:ext cx="1783336" cy="124855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Равнобедренный треугольник 19"/>
          <p:cNvSpPr/>
          <p:nvPr/>
        </p:nvSpPr>
        <p:spPr>
          <a:xfrm rot="16200000">
            <a:off x="-330118" y="2141810"/>
            <a:ext cx="3132348" cy="2448272"/>
          </a:xfrm>
          <a:prstGeom prst="triangl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TextBox 29"/>
          <p:cNvSpPr txBox="1"/>
          <p:nvPr/>
        </p:nvSpPr>
        <p:spPr>
          <a:xfrm rot="19584618">
            <a:off x="4088189" y="2255435"/>
            <a:ext cx="19497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9769753">
            <a:off x="6678416" y="2198363"/>
            <a:ext cx="19845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ko‘z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19661448">
            <a:off x="8961477" y="2329344"/>
            <a:ext cx="17892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quloq</a:t>
            </a:r>
            <a:endParaRPr lang="de-DE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899518" y="3149922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137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646" y="125586"/>
            <a:ext cx="4777396" cy="29858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870" y="142577"/>
            <a:ext cx="4130437" cy="6752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18318" r="18682"/>
          <a:stretch/>
        </p:blipFill>
        <p:spPr>
          <a:xfrm>
            <a:off x="2708641" y="3343496"/>
            <a:ext cx="2246766" cy="35663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/>
          <a:srcRect b="6075"/>
          <a:stretch/>
        </p:blipFill>
        <p:spPr>
          <a:xfrm>
            <a:off x="5144130" y="3323455"/>
            <a:ext cx="2368308" cy="35718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646" y="3337966"/>
            <a:ext cx="2381250" cy="35718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04380" y="125587"/>
            <a:ext cx="2308057" cy="29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50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“Ha-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yo‘q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graphicFrame>
        <p:nvGraphicFramePr>
          <p:cNvPr id="16" name="Таблица 4">
            <a:extLst>
              <a:ext uri="{FF2B5EF4-FFF2-40B4-BE49-F238E27FC236}">
                <a16:creationId xmlns:a16="http://schemas.microsoft.com/office/drawing/2014/main" id="{7E3CE327-18BF-462B-B680-1F454033F2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0664990"/>
              </p:ext>
            </p:extLst>
          </p:nvPr>
        </p:nvGraphicFramePr>
        <p:xfrm>
          <a:off x="609749" y="1205706"/>
          <a:ext cx="10948689" cy="548638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76064">
                  <a:extLst>
                    <a:ext uri="{9D8B030D-6E8A-4147-A177-3AD203B41FA5}">
                      <a16:colId xmlns:a16="http://schemas.microsoft.com/office/drawing/2014/main" val="197435521"/>
                    </a:ext>
                  </a:extLst>
                </a:gridCol>
                <a:gridCol w="8496944">
                  <a:extLst>
                    <a:ext uri="{9D8B030D-6E8A-4147-A177-3AD203B41FA5}">
                      <a16:colId xmlns:a16="http://schemas.microsoft.com/office/drawing/2014/main" val="385723664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9343104"/>
                    </a:ext>
                  </a:extLst>
                </a:gridCol>
                <a:gridCol w="1083593">
                  <a:extLst>
                    <a:ext uri="{9D8B030D-6E8A-4147-A177-3AD203B41FA5}">
                      <a16:colId xmlns:a16="http://schemas.microsoft.com/office/drawing/2014/main" val="270831057"/>
                    </a:ext>
                  </a:extLst>
                </a:gridCol>
              </a:tblGrid>
              <a:tr h="752092">
                <a:tc>
                  <a:txBody>
                    <a:bodyPr/>
                    <a:lstStyle/>
                    <a:p>
                      <a:pPr algn="ctr"/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Yo‘q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1584178"/>
                  </a:ext>
                </a:extLst>
              </a:tr>
              <a:tr h="752092"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Tven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Yevropada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tug‘ilganmi</a:t>
                      </a:r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3600" b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32722"/>
                  </a:ext>
                </a:extLst>
              </a:tr>
              <a:tr h="13967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“Tom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Soyerning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boshidan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kechirganlari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asarining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muallifi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Mark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Tvenmi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8833135"/>
                  </a:ext>
                </a:extLst>
              </a:tr>
              <a:tr h="1174940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“Mark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tven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!”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iborasi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ikki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oʻlcham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deb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tarjima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qilinadi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842354"/>
                  </a:ext>
                </a:extLst>
              </a:tr>
              <a:tr h="1396742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Mark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Tvenning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asl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ismi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Semuel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Lenghorn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36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Klemensdir</a:t>
                      </a:r>
                      <a:r>
                        <a:rPr lang="de-DE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7649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92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393</Words>
  <Application>Microsoft Office PowerPoint</Application>
  <PresentationFormat>Произвольный</PresentationFormat>
  <Paragraphs>90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User</cp:lastModifiedBy>
  <cp:revision>395</cp:revision>
  <dcterms:created xsi:type="dcterms:W3CDTF">2020-04-01T05:32:34Z</dcterms:created>
  <dcterms:modified xsi:type="dcterms:W3CDTF">2021-02-11T05:48:52Z</dcterms:modified>
</cp:coreProperties>
</file>