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05" r:id="rId2"/>
    <p:sldId id="695" r:id="rId3"/>
    <p:sldId id="559" r:id="rId4"/>
    <p:sldId id="696" r:id="rId5"/>
    <p:sldId id="636" r:id="rId6"/>
    <p:sldId id="637" r:id="rId7"/>
    <p:sldId id="684" r:id="rId8"/>
    <p:sldId id="697" r:id="rId9"/>
    <p:sldId id="698" r:id="rId10"/>
    <p:sldId id="702" r:id="rId11"/>
    <p:sldId id="699" r:id="rId12"/>
    <p:sldId id="703" r:id="rId13"/>
    <p:sldId id="700" r:id="rId14"/>
    <p:sldId id="558" r:id="rId15"/>
    <p:sldId id="337" r:id="rId16"/>
    <p:sldId id="668" r:id="rId17"/>
    <p:sldId id="701" r:id="rId18"/>
    <p:sldId id="289" r:id="rId19"/>
    <p:sldId id="285" r:id="rId20"/>
    <p:sldId id="435" r:id="rId21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112" d="100"/>
          <a:sy n="112" d="100"/>
        </p:scale>
        <p:origin x="384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15.03.2021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7308" y="3150410"/>
            <a:ext cx="8485218" cy="23999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 </a:t>
            </a: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ibrati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O‘tilganlarni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8146" y="3279103"/>
            <a:ext cx="726072" cy="2271212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1D64E8-7D1D-4FAB-BA4E-4A14D450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637983"/>
            <a:ext cx="7491908" cy="38161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“Agar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rizomni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tilarsen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iningni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beklarni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qoshingga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chorlab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maslahat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kengashib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davlatxohlarning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bergaysen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[A]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0F8B55-21F9-43EE-B247-D855B1284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00"/>
          <a:stretch/>
        </p:blipFill>
        <p:spPr>
          <a:xfrm>
            <a:off x="8316342" y="1637983"/>
            <a:ext cx="3384376" cy="39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4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172C558-CEE8-45E5-9005-3FCABA3B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1961790"/>
            <a:ext cx="7491908" cy="30963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mehribonligi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xiyonat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qilganlarni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kechirib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iltifot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Gulbadanbegim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D261F3-B8A3-4A81-A7FA-4119781C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42" y="1709762"/>
            <a:ext cx="362863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BA49E0-1808-4831-8F00-F1B72440E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133698"/>
            <a:ext cx="8211988" cy="51371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Muhammad Husayn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gunohini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kechirdilar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xolalarining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ko‘nglida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g‘ubor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qolmasin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hurmat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xolalarining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kelib-ketib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turdilar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(Muhammad Husayn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saroyda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tayinladilar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[B]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64781-EC7D-4EDE-8B62-BCAF1C9D2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385"/>
          <a:stretch/>
        </p:blipFill>
        <p:spPr>
          <a:xfrm>
            <a:off x="8964414" y="1133698"/>
            <a:ext cx="3164692" cy="2305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7A329-F39F-4F99-A3A8-D6B36358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478" y="3509962"/>
            <a:ext cx="2163315" cy="32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1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7E0029-5565-4F7B-A609-D97E1BD5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557634"/>
            <a:ext cx="10951369" cy="619268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Birgina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bag‘rikenglik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insoniylikning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namunasi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birlikka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da’vat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temuriylar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xonadoni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sha’nini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zotiga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ehtirom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fazilatlari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mujassam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Boburiylar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saltanatining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nabira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abiralari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bunyodkorlik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farzandlariga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qoldirgan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H.Qudratullayev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0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77BEDA5-869E-42BB-A28A-C358F22FB57F}"/>
              </a:ext>
            </a:extLst>
          </p:cNvPr>
          <p:cNvSpPr/>
          <p:nvPr/>
        </p:nvSpPr>
        <p:spPr>
          <a:xfrm>
            <a:off x="1060" y="0"/>
            <a:ext cx="12167128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 ishi</a:t>
            </a:r>
            <a:endParaRPr lang="de-DE" sz="40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B5B7D-4E67-46CC-9536-3BED84AC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670" y="773658"/>
            <a:ext cx="7344816" cy="60061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o‘git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наставление, совет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aks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etmoq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отображаться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vasiyat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завещание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noahillik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непослушность, непокорность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talashmoq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ссориться, оспаривать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hamjihat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совместно, дружно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yubormoq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отправить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rizo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согласие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31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E8F77507-A38E-4561-930F-D952C3BBCC69}"/>
              </a:ext>
            </a:extLst>
          </p:cNvPr>
          <p:cNvSpPr/>
          <p:nvPr/>
        </p:nvSpPr>
        <p:spPr>
          <a:xfrm>
            <a:off x="958" y="0"/>
            <a:ext cx="12167230" cy="813804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(9</a:t>
            </a:r>
            <a:r>
              <a:rPr lang="ru-RU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-bet)</a:t>
            </a:r>
            <a:endParaRPr lang="en-US" sz="48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843D86AC-AA49-42EE-90B3-5F08AE4CC8F4}"/>
              </a:ext>
            </a:extLst>
          </p:cNvPr>
          <p:cNvSpPr/>
          <p:nvPr/>
        </p:nvSpPr>
        <p:spPr>
          <a:xfrm>
            <a:off x="601071" y="858741"/>
            <a:ext cx="10883623" cy="830161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qavs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DDE31B-114F-499E-BF68-F8BF7C90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85" y="1925787"/>
            <a:ext cx="10951369" cy="46085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Shu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to‘ng‘ich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Humoyun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ukalari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Komron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opa-singillari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hamisha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hamjihat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vasiyat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Humoyunga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maktubida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maktub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Har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xolalarining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uylariga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kelib-ketib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turdilar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(Muhammad Husayn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saroyda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tayinladilar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7854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3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-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mashq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(93-bet)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1403574" y="864096"/>
            <a:ext cx="9217024" cy="917674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1CB98EC-0640-4159-B9F1-3535DE667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438263"/>
              </p:ext>
            </p:extLst>
          </p:nvPr>
        </p:nvGraphicFramePr>
        <p:xfrm>
          <a:off x="683494" y="2357834"/>
          <a:ext cx="10952162" cy="23042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76081">
                  <a:extLst>
                    <a:ext uri="{9D8B030D-6E8A-4147-A177-3AD203B41FA5}">
                      <a16:colId xmlns:a16="http://schemas.microsoft.com/office/drawing/2014/main" val="2409295563"/>
                    </a:ext>
                  </a:extLst>
                </a:gridCol>
                <a:gridCol w="5476081">
                  <a:extLst>
                    <a:ext uri="{9D8B030D-6E8A-4147-A177-3AD203B41FA5}">
                      <a16:colId xmlns:a16="http://schemas.microsoft.com/office/drawing/2014/main" val="384388885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Tarixiy</a:t>
                      </a:r>
                      <a:r>
                        <a:rPr lang="de-DE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shaxslarning</a:t>
                      </a:r>
                      <a:r>
                        <a:rPr lang="de-DE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Erishgan</a:t>
                      </a:r>
                      <a:r>
                        <a:rPr lang="de-DE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yutuqlari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037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93655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890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468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E8F77507-A38E-4561-930F-D952C3BBCC69}"/>
              </a:ext>
            </a:extLst>
          </p:cNvPr>
          <p:cNvSpPr/>
          <p:nvPr/>
        </p:nvSpPr>
        <p:spPr>
          <a:xfrm>
            <a:off x="958" y="0"/>
            <a:ext cx="12167230" cy="813804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3-topshiriq (9</a:t>
            </a:r>
            <a:r>
              <a:rPr lang="ru-RU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-bet)</a:t>
            </a:r>
            <a:endParaRPr lang="en-US" sz="48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843D86AC-AA49-42EE-90B3-5F08AE4CC8F4}"/>
              </a:ext>
            </a:extLst>
          </p:cNvPr>
          <p:cNvSpPr/>
          <p:nvPr/>
        </p:nvSpPr>
        <p:spPr>
          <a:xfrm>
            <a:off x="601071" y="858741"/>
            <a:ext cx="10883623" cy="830161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bandlarida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namunalari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Munosabatingizni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983E0C6-823D-4CF2-91DD-BFABA69B34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717800"/>
              </p:ext>
            </p:extLst>
          </p:nvPr>
        </p:nvGraphicFramePr>
        <p:xfrm>
          <a:off x="755502" y="1853778"/>
          <a:ext cx="10729192" cy="497014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364596">
                  <a:extLst>
                    <a:ext uri="{9D8B030D-6E8A-4147-A177-3AD203B41FA5}">
                      <a16:colId xmlns:a16="http://schemas.microsoft.com/office/drawing/2014/main" val="1799013240"/>
                    </a:ext>
                  </a:extLst>
                </a:gridCol>
                <a:gridCol w="5364596">
                  <a:extLst>
                    <a:ext uri="{9D8B030D-6E8A-4147-A177-3AD203B41FA5}">
                      <a16:colId xmlns:a16="http://schemas.microsoft.com/office/drawing/2014/main" val="2575010477"/>
                    </a:ext>
                  </a:extLst>
                </a:gridCol>
              </a:tblGrid>
              <a:tr h="48626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“Agar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rizomni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tilarsen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kunda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ikki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navbat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iningni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beklarni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qoshingga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chorlab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har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maslahat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bo‘lsa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kengashib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davlatxohlarning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ittifoqi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qaror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bergaysen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.” [A]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“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Hazrat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Muhammad Husayn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Mirzoning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gunohini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kechirdilar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Keyinchalik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xolalarining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ko‘nglida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g‘ubor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qolmasin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ilgaridan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ortiq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hurmat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qildilar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Har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xolalarining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bo‘sh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qolgan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uylariga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kelib-ketib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turdilar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oxiri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(Muhammad Husayn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Mirzoni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saroyda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o‘ringa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tayinladilar</a:t>
                      </a:r>
                      <a:r>
                        <a:rPr lang="de-DE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.” [B]</a:t>
                      </a:r>
                      <a:endParaRPr lang="ru-RU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9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53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Объект 4">
            <a:extLst>
              <a:ext uri="{FF2B5EF4-FFF2-40B4-BE49-F238E27FC236}">
                <a16:creationId xmlns:a16="http://schemas.microsoft.com/office/drawing/2014/main" id="{7ADCF10D-98AD-4843-85CD-0EC73BC983C1}"/>
              </a:ext>
            </a:extLst>
          </p:cNvPr>
          <p:cNvGrpSpPr/>
          <p:nvPr/>
        </p:nvGrpSpPr>
        <p:grpSpPr>
          <a:xfrm>
            <a:off x="467756" y="1061690"/>
            <a:ext cx="11162466" cy="5536962"/>
            <a:chOff x="516636" y="600998"/>
            <a:chExt cx="12328955" cy="6590300"/>
          </a:xfrm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24C05E2D-C492-481C-A847-BA1E66974B71}"/>
                </a:ext>
              </a:extLst>
            </p:cNvPr>
            <p:cNvSpPr/>
            <p:nvPr/>
          </p:nvSpPr>
          <p:spPr>
            <a:xfrm>
              <a:off x="8417024" y="600998"/>
              <a:ext cx="4428539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28537"/>
                <a:gd name="f7" fmla="val 991268"/>
                <a:gd name="f8" fmla="val 123909"/>
                <a:gd name="f9" fmla="val 3932903"/>
                <a:gd name="f10" fmla="val 495634"/>
                <a:gd name="f11" fmla="val 867360"/>
                <a:gd name="f12" fmla="+- 0 0 -90"/>
                <a:gd name="f13" fmla="*/ f3 1 4428537"/>
                <a:gd name="f14" fmla="*/ f4 1 991268"/>
                <a:gd name="f15" fmla="+- f7 0 f5"/>
                <a:gd name="f16" fmla="+- f6 0 f5"/>
                <a:gd name="f17" fmla="*/ f12 f0 1"/>
                <a:gd name="f18" fmla="*/ f16 1 4428537"/>
                <a:gd name="f19" fmla="*/ f15 1 991268"/>
                <a:gd name="f20" fmla="*/ 0 f16 1"/>
                <a:gd name="f21" fmla="*/ 123909 f15 1"/>
                <a:gd name="f22" fmla="*/ 3932903 f16 1"/>
                <a:gd name="f23" fmla="*/ 0 f15 1"/>
                <a:gd name="f24" fmla="*/ 4428537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428537"/>
                <a:gd name="f30" fmla="*/ f21 1 991268"/>
                <a:gd name="f31" fmla="*/ f22 1 4428537"/>
                <a:gd name="f32" fmla="*/ f23 1 991268"/>
                <a:gd name="f33" fmla="*/ f24 1 4428537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28537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AA4FA009-5FE2-4A64-902A-1075C99D30EA}"/>
                </a:ext>
              </a:extLst>
            </p:cNvPr>
            <p:cNvSpPr/>
            <p:nvPr/>
          </p:nvSpPr>
          <p:spPr>
            <a:xfrm>
              <a:off x="516663" y="600998"/>
              <a:ext cx="7900361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0362"/>
                <a:gd name="f7" fmla="val 991268"/>
                <a:gd name="f8" fmla="val 165215"/>
                <a:gd name="f9" fmla="val 73969"/>
                <a:gd name="f10" fmla="val 7735147"/>
                <a:gd name="f11" fmla="val 7826393"/>
                <a:gd name="f12" fmla="val 826053"/>
                <a:gd name="f13" fmla="val 917299"/>
                <a:gd name="f14" fmla="+- 0 0 -90"/>
                <a:gd name="f15" fmla="*/ f3 1 7900362"/>
                <a:gd name="f16" fmla="*/ f4 1 991268"/>
                <a:gd name="f17" fmla="+- f7 0 f5"/>
                <a:gd name="f18" fmla="+- f6 0 f5"/>
                <a:gd name="f19" fmla="*/ f14 f0 1"/>
                <a:gd name="f20" fmla="*/ f18 1 7900362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35147 f18 1"/>
                <a:gd name="f27" fmla="*/ 7900362 f18 1"/>
                <a:gd name="f28" fmla="*/ 826053 f17 1"/>
                <a:gd name="f29" fmla="*/ 991268 f17 1"/>
                <a:gd name="f30" fmla="*/ f19 1 f2"/>
                <a:gd name="f31" fmla="*/ f22 1 7900362"/>
                <a:gd name="f32" fmla="*/ f23 1 991268"/>
                <a:gd name="f33" fmla="*/ f24 1 7900362"/>
                <a:gd name="f34" fmla="*/ f25 1 991268"/>
                <a:gd name="f35" fmla="*/ f26 1 7900362"/>
                <a:gd name="f36" fmla="*/ f27 1 7900362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0362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Ota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763F4D66-CDCE-4E80-9D41-7C605FF0DCB0}"/>
                </a:ext>
              </a:extLst>
            </p:cNvPr>
            <p:cNvSpPr/>
            <p:nvPr/>
          </p:nvSpPr>
          <p:spPr>
            <a:xfrm>
              <a:off x="8462058" y="1691393"/>
              <a:ext cx="4377964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77966"/>
                <a:gd name="f7" fmla="val 991268"/>
                <a:gd name="f8" fmla="val 123909"/>
                <a:gd name="f9" fmla="val 3882332"/>
                <a:gd name="f10" fmla="val 495634"/>
                <a:gd name="f11" fmla="val 867360"/>
                <a:gd name="f12" fmla="+- 0 0 -90"/>
                <a:gd name="f13" fmla="*/ f3 1 4377966"/>
                <a:gd name="f14" fmla="*/ f4 1 991268"/>
                <a:gd name="f15" fmla="+- f7 0 f5"/>
                <a:gd name="f16" fmla="+- f6 0 f5"/>
                <a:gd name="f17" fmla="*/ f12 f0 1"/>
                <a:gd name="f18" fmla="*/ f16 1 4377966"/>
                <a:gd name="f19" fmla="*/ f15 1 991268"/>
                <a:gd name="f20" fmla="*/ 0 f16 1"/>
                <a:gd name="f21" fmla="*/ 123909 f15 1"/>
                <a:gd name="f22" fmla="*/ 3882332 f16 1"/>
                <a:gd name="f23" fmla="*/ 0 f15 1"/>
                <a:gd name="f24" fmla="*/ 4377966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377966"/>
                <a:gd name="f30" fmla="*/ f21 1 991268"/>
                <a:gd name="f31" fmla="*/ f22 1 4377966"/>
                <a:gd name="f32" fmla="*/ f23 1 991268"/>
                <a:gd name="f33" fmla="*/ f24 1 4377966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377966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sifat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CD589FE-5718-440C-960E-6B93300FF2A8}"/>
                </a:ext>
              </a:extLst>
            </p:cNvPr>
            <p:cNvSpPr/>
            <p:nvPr/>
          </p:nvSpPr>
          <p:spPr>
            <a:xfrm>
              <a:off x="522204" y="1691393"/>
              <a:ext cx="7939854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39851"/>
                <a:gd name="f7" fmla="val 991268"/>
                <a:gd name="f8" fmla="val 165215"/>
                <a:gd name="f9" fmla="val 73969"/>
                <a:gd name="f10" fmla="val 7774636"/>
                <a:gd name="f11" fmla="val 7865882"/>
                <a:gd name="f12" fmla="val 826053"/>
                <a:gd name="f13" fmla="val 917299"/>
                <a:gd name="f14" fmla="+- 0 0 -90"/>
                <a:gd name="f15" fmla="*/ f3 1 7939851"/>
                <a:gd name="f16" fmla="*/ f4 1 991268"/>
                <a:gd name="f17" fmla="+- f7 0 f5"/>
                <a:gd name="f18" fmla="+- f6 0 f5"/>
                <a:gd name="f19" fmla="*/ f14 f0 1"/>
                <a:gd name="f20" fmla="*/ f18 1 7939851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74636 f18 1"/>
                <a:gd name="f27" fmla="*/ 7939851 f18 1"/>
                <a:gd name="f28" fmla="*/ 826053 f17 1"/>
                <a:gd name="f29" fmla="*/ 991268 f17 1"/>
                <a:gd name="f30" fmla="*/ f19 1 f2"/>
                <a:gd name="f31" fmla="*/ f22 1 7939851"/>
                <a:gd name="f32" fmla="*/ f23 1 991268"/>
                <a:gd name="f33" fmla="*/ f24 1 7939851"/>
                <a:gd name="f34" fmla="*/ f25 1 991268"/>
                <a:gd name="f35" fmla="*/ f26 1 7939851"/>
                <a:gd name="f36" fmla="*/ f27 1 7939851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39851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82789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9958D53-DE64-407B-9BB6-77DF86B92927}"/>
                </a:ext>
              </a:extLst>
            </p:cNvPr>
            <p:cNvSpPr/>
            <p:nvPr/>
          </p:nvSpPr>
          <p:spPr>
            <a:xfrm>
              <a:off x="8425117" y="2960415"/>
              <a:ext cx="4414092" cy="15009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4088"/>
                <a:gd name="f7" fmla="val 1500958"/>
                <a:gd name="f8" fmla="val 187620"/>
                <a:gd name="f9" fmla="val 3663609"/>
                <a:gd name="f10" fmla="val 750479"/>
                <a:gd name="f11" fmla="val 1313338"/>
                <a:gd name="f12" fmla="+- 0 0 -90"/>
                <a:gd name="f13" fmla="*/ f3 1 4414088"/>
                <a:gd name="f14" fmla="*/ f4 1 1500958"/>
                <a:gd name="f15" fmla="+- f7 0 f5"/>
                <a:gd name="f16" fmla="+- f6 0 f5"/>
                <a:gd name="f17" fmla="*/ f12 f0 1"/>
                <a:gd name="f18" fmla="*/ f16 1 4414088"/>
                <a:gd name="f19" fmla="*/ f15 1 1500958"/>
                <a:gd name="f20" fmla="*/ 0 f16 1"/>
                <a:gd name="f21" fmla="*/ 187620 f15 1"/>
                <a:gd name="f22" fmla="*/ 3663609 f16 1"/>
                <a:gd name="f23" fmla="*/ 0 f15 1"/>
                <a:gd name="f24" fmla="*/ 4414088 f16 1"/>
                <a:gd name="f25" fmla="*/ 750479 f15 1"/>
                <a:gd name="f26" fmla="*/ 1500958 f15 1"/>
                <a:gd name="f27" fmla="*/ 1313338 f15 1"/>
                <a:gd name="f28" fmla="*/ f17 1 f2"/>
                <a:gd name="f29" fmla="*/ f20 1 4414088"/>
                <a:gd name="f30" fmla="*/ f21 1 1500958"/>
                <a:gd name="f31" fmla="*/ f22 1 4414088"/>
                <a:gd name="f32" fmla="*/ f23 1 1500958"/>
                <a:gd name="f33" fmla="*/ f24 1 4414088"/>
                <a:gd name="f34" fmla="*/ f25 1 1500958"/>
                <a:gd name="f35" fmla="*/ f26 1 1500958"/>
                <a:gd name="f36" fmla="*/ f27 1 150095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14088" h="150095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95165" rIns="534904" bIns="195165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fe’l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BEAE4C91-06F5-44B3-BCAA-FBE21ABCE7DD}"/>
                </a:ext>
              </a:extLst>
            </p:cNvPr>
            <p:cNvSpPr/>
            <p:nvPr/>
          </p:nvSpPr>
          <p:spPr>
            <a:xfrm>
              <a:off x="523018" y="2781787"/>
              <a:ext cx="7902098" cy="18582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2101"/>
                <a:gd name="f7" fmla="val 1858211"/>
                <a:gd name="f8" fmla="val 309708"/>
                <a:gd name="f9" fmla="val 138661"/>
                <a:gd name="f10" fmla="val 7592393"/>
                <a:gd name="f11" fmla="val 7763440"/>
                <a:gd name="f12" fmla="val 1548503"/>
                <a:gd name="f13" fmla="val 1719550"/>
                <a:gd name="f14" fmla="+- 0 0 -90"/>
                <a:gd name="f15" fmla="*/ f3 1 7902101"/>
                <a:gd name="f16" fmla="*/ f4 1 1858211"/>
                <a:gd name="f17" fmla="+- f7 0 f5"/>
                <a:gd name="f18" fmla="+- f6 0 f5"/>
                <a:gd name="f19" fmla="*/ f14 f0 1"/>
                <a:gd name="f20" fmla="*/ f18 1 7902101"/>
                <a:gd name="f21" fmla="*/ f17 1 1858211"/>
                <a:gd name="f22" fmla="*/ 0 f18 1"/>
                <a:gd name="f23" fmla="*/ 309708 f17 1"/>
                <a:gd name="f24" fmla="*/ 309708 f18 1"/>
                <a:gd name="f25" fmla="*/ 0 f17 1"/>
                <a:gd name="f26" fmla="*/ 7592393 f18 1"/>
                <a:gd name="f27" fmla="*/ 7902101 f18 1"/>
                <a:gd name="f28" fmla="*/ 1548503 f17 1"/>
                <a:gd name="f29" fmla="*/ 1858211 f17 1"/>
                <a:gd name="f30" fmla="*/ f19 1 f2"/>
                <a:gd name="f31" fmla="*/ f22 1 7902101"/>
                <a:gd name="f32" fmla="*/ f23 1 1858211"/>
                <a:gd name="f33" fmla="*/ f24 1 7902101"/>
                <a:gd name="f34" fmla="*/ f25 1 1858211"/>
                <a:gd name="f35" fmla="*/ f26 1 7902101"/>
                <a:gd name="f36" fmla="*/ f27 1 7902101"/>
                <a:gd name="f37" fmla="*/ f28 1 1858211"/>
                <a:gd name="f38" fmla="*/ f29 1 185821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2101" h="185821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233902" tIns="158018" rIns="233902" bIns="158018" anchor="ctr" anchorCtr="1" compatLnSpc="1">
              <a:noAutofit/>
            </a:bodyPr>
            <a:lstStyle/>
            <a:p>
              <a:pPr algn="ctr" defTabSz="1569553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3D255E3-5CD2-418E-AD15-8B98C0330C42}"/>
                </a:ext>
              </a:extLst>
            </p:cNvPr>
            <p:cNvSpPr/>
            <p:nvPr/>
          </p:nvSpPr>
          <p:spPr>
            <a:xfrm>
              <a:off x="8425117" y="4786701"/>
              <a:ext cx="4414092" cy="12666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4088"/>
                <a:gd name="f7" fmla="val 1266642"/>
                <a:gd name="f8" fmla="val 158330"/>
                <a:gd name="f9" fmla="val 3780767"/>
                <a:gd name="f10" fmla="val 633321"/>
                <a:gd name="f11" fmla="val 1108312"/>
                <a:gd name="f12" fmla="+- 0 0 -90"/>
                <a:gd name="f13" fmla="*/ f3 1 4414088"/>
                <a:gd name="f14" fmla="*/ f4 1 1266642"/>
                <a:gd name="f15" fmla="+- f7 0 f5"/>
                <a:gd name="f16" fmla="+- f6 0 f5"/>
                <a:gd name="f17" fmla="*/ f12 f0 1"/>
                <a:gd name="f18" fmla="*/ f16 1 4414088"/>
                <a:gd name="f19" fmla="*/ f15 1 1266642"/>
                <a:gd name="f20" fmla="*/ 0 f16 1"/>
                <a:gd name="f21" fmla="*/ 158330 f15 1"/>
                <a:gd name="f22" fmla="*/ 3780767 f16 1"/>
                <a:gd name="f23" fmla="*/ 0 f15 1"/>
                <a:gd name="f24" fmla="*/ 4414088 f16 1"/>
                <a:gd name="f25" fmla="*/ 633321 f15 1"/>
                <a:gd name="f26" fmla="*/ 1266642 f15 1"/>
                <a:gd name="f27" fmla="*/ 1108312 f15 1"/>
                <a:gd name="f28" fmla="*/ f17 1 f2"/>
                <a:gd name="f29" fmla="*/ f20 1 4414088"/>
                <a:gd name="f30" fmla="*/ f21 1 1266642"/>
                <a:gd name="f31" fmla="*/ f22 1 4414088"/>
                <a:gd name="f32" fmla="*/ f23 1 1266642"/>
                <a:gd name="f33" fmla="*/ f24 1 4414088"/>
                <a:gd name="f34" fmla="*/ f25 1 1266642"/>
                <a:gd name="f35" fmla="*/ f26 1 1266642"/>
                <a:gd name="f36" fmla="*/ f27 1 1266642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14088" h="1266642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68648" rIns="455345" bIns="16864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gap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70B89F6-0B35-4B74-94D7-3F03E8DF830F}"/>
                </a:ext>
              </a:extLst>
            </p:cNvPr>
            <p:cNvSpPr/>
            <p:nvPr/>
          </p:nvSpPr>
          <p:spPr>
            <a:xfrm>
              <a:off x="523018" y="4739124"/>
              <a:ext cx="7902098" cy="1361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2101"/>
                <a:gd name="f7" fmla="val 1361784"/>
                <a:gd name="f8" fmla="val 226969"/>
                <a:gd name="f9" fmla="val 101617"/>
                <a:gd name="f10" fmla="val 7675132"/>
                <a:gd name="f11" fmla="val 7800484"/>
                <a:gd name="f12" fmla="val 1134815"/>
                <a:gd name="f13" fmla="val 1260167"/>
                <a:gd name="f14" fmla="+- 0 0 -90"/>
                <a:gd name="f15" fmla="*/ f3 1 7902101"/>
                <a:gd name="f16" fmla="*/ f4 1 1361784"/>
                <a:gd name="f17" fmla="+- f7 0 f5"/>
                <a:gd name="f18" fmla="+- f6 0 f5"/>
                <a:gd name="f19" fmla="*/ f14 f0 1"/>
                <a:gd name="f20" fmla="*/ f18 1 7902101"/>
                <a:gd name="f21" fmla="*/ f17 1 1361784"/>
                <a:gd name="f22" fmla="*/ 0 f18 1"/>
                <a:gd name="f23" fmla="*/ 226969 f17 1"/>
                <a:gd name="f24" fmla="*/ 226969 f18 1"/>
                <a:gd name="f25" fmla="*/ 0 f17 1"/>
                <a:gd name="f26" fmla="*/ 7675132 f18 1"/>
                <a:gd name="f27" fmla="*/ 7902101 f18 1"/>
                <a:gd name="f28" fmla="*/ 1134815 f17 1"/>
                <a:gd name="f29" fmla="*/ 1361784 f17 1"/>
                <a:gd name="f30" fmla="*/ f19 1 f2"/>
                <a:gd name="f31" fmla="*/ f22 1 7902101"/>
                <a:gd name="f32" fmla="*/ f23 1 1361784"/>
                <a:gd name="f33" fmla="*/ f24 1 7902101"/>
                <a:gd name="f34" fmla="*/ f25 1 1361784"/>
                <a:gd name="f35" fmla="*/ f26 1 7902101"/>
                <a:gd name="f36" fmla="*/ f27 1 7902101"/>
                <a:gd name="f37" fmla="*/ f28 1 1361784"/>
                <a:gd name="f38" fmla="*/ f29 1 136178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2101" h="136178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211963" tIns="136079" rIns="211963" bIns="136079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483CB07-F2E8-4C29-BB5D-BE6DEC95A8BA}"/>
                </a:ext>
              </a:extLst>
            </p:cNvPr>
            <p:cNvSpPr/>
            <p:nvPr/>
          </p:nvSpPr>
          <p:spPr>
            <a:xfrm>
              <a:off x="8460403" y="6200034"/>
              <a:ext cx="4385188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5191"/>
                <a:gd name="f7" fmla="val 991268"/>
                <a:gd name="f8" fmla="val 123909"/>
                <a:gd name="f9" fmla="val 3889557"/>
                <a:gd name="f10" fmla="val 495634"/>
                <a:gd name="f11" fmla="val 867360"/>
                <a:gd name="f12" fmla="+- 0 0 -90"/>
                <a:gd name="f13" fmla="*/ f3 1 4385191"/>
                <a:gd name="f14" fmla="*/ f4 1 991268"/>
                <a:gd name="f15" fmla="+- f7 0 f5"/>
                <a:gd name="f16" fmla="+- f6 0 f5"/>
                <a:gd name="f17" fmla="*/ f12 f0 1"/>
                <a:gd name="f18" fmla="*/ f16 1 4385191"/>
                <a:gd name="f19" fmla="*/ f15 1 991268"/>
                <a:gd name="f20" fmla="*/ 0 f16 1"/>
                <a:gd name="f21" fmla="*/ 123909 f15 1"/>
                <a:gd name="f22" fmla="*/ 3889557 f16 1"/>
                <a:gd name="f23" fmla="*/ 0 f15 1"/>
                <a:gd name="f24" fmla="*/ 4385191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385191"/>
                <a:gd name="f30" fmla="*/ f21 1 991268"/>
                <a:gd name="f31" fmla="*/ f22 1 4385191"/>
                <a:gd name="f32" fmla="*/ f23 1 991268"/>
                <a:gd name="f33" fmla="*/ f24 1 4385191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385191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DF9C2A65-0508-4737-B43F-B5FA90DEBD32}"/>
                </a:ext>
              </a:extLst>
            </p:cNvPr>
            <p:cNvSpPr/>
            <p:nvPr/>
          </p:nvSpPr>
          <p:spPr>
            <a:xfrm>
              <a:off x="516636" y="6200034"/>
              <a:ext cx="7943776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43773"/>
                <a:gd name="f7" fmla="val 991268"/>
                <a:gd name="f8" fmla="val 165215"/>
                <a:gd name="f9" fmla="val 73969"/>
                <a:gd name="f10" fmla="val 7778558"/>
                <a:gd name="f11" fmla="val 7869804"/>
                <a:gd name="f12" fmla="val 826053"/>
                <a:gd name="f13" fmla="val 917299"/>
                <a:gd name="f14" fmla="+- 0 0 -90"/>
                <a:gd name="f15" fmla="*/ f3 1 7943773"/>
                <a:gd name="f16" fmla="*/ f4 1 991268"/>
                <a:gd name="f17" fmla="+- f7 0 f5"/>
                <a:gd name="f18" fmla="+- f6 0 f5"/>
                <a:gd name="f19" fmla="*/ f14 f0 1"/>
                <a:gd name="f20" fmla="*/ f18 1 7943773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78558 f18 1"/>
                <a:gd name="f27" fmla="*/ 7943773 f18 1"/>
                <a:gd name="f28" fmla="*/ 826053 f17 1"/>
                <a:gd name="f29" fmla="*/ 991268 f17 1"/>
                <a:gd name="f30" fmla="*/ f19 1 f2"/>
                <a:gd name="f31" fmla="*/ f22 1 7943773"/>
                <a:gd name="f32" fmla="*/ f23 1 991268"/>
                <a:gd name="f33" fmla="*/ f24 1 7943773"/>
                <a:gd name="f34" fmla="*/ f25 1 991268"/>
                <a:gd name="f35" fmla="*/ f26 1 7943773"/>
                <a:gd name="f36" fmla="*/ f27 1 7943773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43773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E20F2C83-8CCE-4331-A90A-DB86A96D175D}"/>
              </a:ext>
            </a:extLst>
          </p:cNvPr>
          <p:cNvSpPr/>
          <p:nvPr/>
        </p:nvSpPr>
        <p:spPr>
          <a:xfrm>
            <a:off x="958" y="0"/>
            <a:ext cx="12167230" cy="917674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Объект 4">
            <a:extLst>
              <a:ext uri="{FF2B5EF4-FFF2-40B4-BE49-F238E27FC236}">
                <a16:creationId xmlns:a16="http://schemas.microsoft.com/office/drawing/2014/main" id="{D27EF931-48D1-48E5-80E1-98D78D2A54AA}"/>
              </a:ext>
            </a:extLst>
          </p:cNvPr>
          <p:cNvGrpSpPr/>
          <p:nvPr/>
        </p:nvGrpSpPr>
        <p:grpSpPr>
          <a:xfrm>
            <a:off x="467756" y="1061690"/>
            <a:ext cx="11162466" cy="5536962"/>
            <a:chOff x="516636" y="600998"/>
            <a:chExt cx="12328955" cy="6590300"/>
          </a:xfrm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30C138B4-8F6F-4E2E-A267-6A7EF0249BE8}"/>
                </a:ext>
              </a:extLst>
            </p:cNvPr>
            <p:cNvSpPr/>
            <p:nvPr/>
          </p:nvSpPr>
          <p:spPr>
            <a:xfrm>
              <a:off x="8417024" y="600998"/>
              <a:ext cx="4428539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28537"/>
                <a:gd name="f7" fmla="val 991268"/>
                <a:gd name="f8" fmla="val 123909"/>
                <a:gd name="f9" fmla="val 3932903"/>
                <a:gd name="f10" fmla="val 495634"/>
                <a:gd name="f11" fmla="val 867360"/>
                <a:gd name="f12" fmla="+- 0 0 -90"/>
                <a:gd name="f13" fmla="*/ f3 1 4428537"/>
                <a:gd name="f14" fmla="*/ f4 1 991268"/>
                <a:gd name="f15" fmla="+- f7 0 f5"/>
                <a:gd name="f16" fmla="+- f6 0 f5"/>
                <a:gd name="f17" fmla="*/ f12 f0 1"/>
                <a:gd name="f18" fmla="*/ f16 1 4428537"/>
                <a:gd name="f19" fmla="*/ f15 1 991268"/>
                <a:gd name="f20" fmla="*/ 0 f16 1"/>
                <a:gd name="f21" fmla="*/ 123909 f15 1"/>
                <a:gd name="f22" fmla="*/ 3932903 f16 1"/>
                <a:gd name="f23" fmla="*/ 0 f15 1"/>
                <a:gd name="f24" fmla="*/ 4428537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428537"/>
                <a:gd name="f30" fmla="*/ f21 1 991268"/>
                <a:gd name="f31" fmla="*/ f22 1 4428537"/>
                <a:gd name="f32" fmla="*/ f23 1 991268"/>
                <a:gd name="f33" fmla="*/ f24 1 4428537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28537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DD3DC9B8-418F-48F5-A743-213C4EAC70C2}"/>
                </a:ext>
              </a:extLst>
            </p:cNvPr>
            <p:cNvSpPr/>
            <p:nvPr/>
          </p:nvSpPr>
          <p:spPr>
            <a:xfrm>
              <a:off x="516663" y="600998"/>
              <a:ext cx="7900361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0362"/>
                <a:gd name="f7" fmla="val 991268"/>
                <a:gd name="f8" fmla="val 165215"/>
                <a:gd name="f9" fmla="val 73969"/>
                <a:gd name="f10" fmla="val 7735147"/>
                <a:gd name="f11" fmla="val 7826393"/>
                <a:gd name="f12" fmla="val 826053"/>
                <a:gd name="f13" fmla="val 917299"/>
                <a:gd name="f14" fmla="+- 0 0 -90"/>
                <a:gd name="f15" fmla="*/ f3 1 7900362"/>
                <a:gd name="f16" fmla="*/ f4 1 991268"/>
                <a:gd name="f17" fmla="+- f7 0 f5"/>
                <a:gd name="f18" fmla="+- f6 0 f5"/>
                <a:gd name="f19" fmla="*/ f14 f0 1"/>
                <a:gd name="f20" fmla="*/ f18 1 7900362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35147 f18 1"/>
                <a:gd name="f27" fmla="*/ 7900362 f18 1"/>
                <a:gd name="f28" fmla="*/ 826053 f17 1"/>
                <a:gd name="f29" fmla="*/ 991268 f17 1"/>
                <a:gd name="f30" fmla="*/ f19 1 f2"/>
                <a:gd name="f31" fmla="*/ f22 1 7900362"/>
                <a:gd name="f32" fmla="*/ f23 1 991268"/>
                <a:gd name="f33" fmla="*/ f24 1 7900362"/>
                <a:gd name="f34" fmla="*/ f25 1 991268"/>
                <a:gd name="f35" fmla="*/ f26 1 7900362"/>
                <a:gd name="f36" fmla="*/ f27 1 7900362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0362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Ota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3DBE6291-681D-4553-B94D-26626A12FDE9}"/>
                </a:ext>
              </a:extLst>
            </p:cNvPr>
            <p:cNvSpPr/>
            <p:nvPr/>
          </p:nvSpPr>
          <p:spPr>
            <a:xfrm>
              <a:off x="8462058" y="1691393"/>
              <a:ext cx="4377964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77966"/>
                <a:gd name="f7" fmla="val 991268"/>
                <a:gd name="f8" fmla="val 123909"/>
                <a:gd name="f9" fmla="val 3882332"/>
                <a:gd name="f10" fmla="val 495634"/>
                <a:gd name="f11" fmla="val 867360"/>
                <a:gd name="f12" fmla="+- 0 0 -90"/>
                <a:gd name="f13" fmla="*/ f3 1 4377966"/>
                <a:gd name="f14" fmla="*/ f4 1 991268"/>
                <a:gd name="f15" fmla="+- f7 0 f5"/>
                <a:gd name="f16" fmla="+- f6 0 f5"/>
                <a:gd name="f17" fmla="*/ f12 f0 1"/>
                <a:gd name="f18" fmla="*/ f16 1 4377966"/>
                <a:gd name="f19" fmla="*/ f15 1 991268"/>
                <a:gd name="f20" fmla="*/ 0 f16 1"/>
                <a:gd name="f21" fmla="*/ 123909 f15 1"/>
                <a:gd name="f22" fmla="*/ 3882332 f16 1"/>
                <a:gd name="f23" fmla="*/ 0 f15 1"/>
                <a:gd name="f24" fmla="*/ 4377966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377966"/>
                <a:gd name="f30" fmla="*/ f21 1 991268"/>
                <a:gd name="f31" fmla="*/ f22 1 4377966"/>
                <a:gd name="f32" fmla="*/ f23 1 991268"/>
                <a:gd name="f33" fmla="*/ f24 1 4377966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377966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sifat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48BB8FF-0776-4E33-AB75-D99BE68758AF}"/>
                </a:ext>
              </a:extLst>
            </p:cNvPr>
            <p:cNvSpPr/>
            <p:nvPr/>
          </p:nvSpPr>
          <p:spPr>
            <a:xfrm>
              <a:off x="522204" y="1691393"/>
              <a:ext cx="7939854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39851"/>
                <a:gd name="f7" fmla="val 991268"/>
                <a:gd name="f8" fmla="val 165215"/>
                <a:gd name="f9" fmla="val 73969"/>
                <a:gd name="f10" fmla="val 7774636"/>
                <a:gd name="f11" fmla="val 7865882"/>
                <a:gd name="f12" fmla="val 826053"/>
                <a:gd name="f13" fmla="val 917299"/>
                <a:gd name="f14" fmla="+- 0 0 -90"/>
                <a:gd name="f15" fmla="*/ f3 1 7939851"/>
                <a:gd name="f16" fmla="*/ f4 1 991268"/>
                <a:gd name="f17" fmla="+- f7 0 f5"/>
                <a:gd name="f18" fmla="+- f6 0 f5"/>
                <a:gd name="f19" fmla="*/ f14 f0 1"/>
                <a:gd name="f20" fmla="*/ f18 1 7939851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74636 f18 1"/>
                <a:gd name="f27" fmla="*/ 7939851 f18 1"/>
                <a:gd name="f28" fmla="*/ 826053 f17 1"/>
                <a:gd name="f29" fmla="*/ 991268 f17 1"/>
                <a:gd name="f30" fmla="*/ f19 1 f2"/>
                <a:gd name="f31" fmla="*/ f22 1 7939851"/>
                <a:gd name="f32" fmla="*/ f23 1 991268"/>
                <a:gd name="f33" fmla="*/ f24 1 7939851"/>
                <a:gd name="f34" fmla="*/ f25 1 991268"/>
                <a:gd name="f35" fmla="*/ f26 1 7939851"/>
                <a:gd name="f36" fmla="*/ f27 1 7939851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39851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82789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qadrdon</a:t>
              </a: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, </a:t>
              </a: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mehribon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A22C2030-6C5B-4898-BFDD-2177220D5B9E}"/>
                </a:ext>
              </a:extLst>
            </p:cNvPr>
            <p:cNvSpPr/>
            <p:nvPr/>
          </p:nvSpPr>
          <p:spPr>
            <a:xfrm>
              <a:off x="8425117" y="2960415"/>
              <a:ext cx="4414092" cy="15009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4088"/>
                <a:gd name="f7" fmla="val 1500958"/>
                <a:gd name="f8" fmla="val 187620"/>
                <a:gd name="f9" fmla="val 3663609"/>
                <a:gd name="f10" fmla="val 750479"/>
                <a:gd name="f11" fmla="val 1313338"/>
                <a:gd name="f12" fmla="+- 0 0 -90"/>
                <a:gd name="f13" fmla="*/ f3 1 4414088"/>
                <a:gd name="f14" fmla="*/ f4 1 1500958"/>
                <a:gd name="f15" fmla="+- f7 0 f5"/>
                <a:gd name="f16" fmla="+- f6 0 f5"/>
                <a:gd name="f17" fmla="*/ f12 f0 1"/>
                <a:gd name="f18" fmla="*/ f16 1 4414088"/>
                <a:gd name="f19" fmla="*/ f15 1 1500958"/>
                <a:gd name="f20" fmla="*/ 0 f16 1"/>
                <a:gd name="f21" fmla="*/ 187620 f15 1"/>
                <a:gd name="f22" fmla="*/ 3663609 f16 1"/>
                <a:gd name="f23" fmla="*/ 0 f15 1"/>
                <a:gd name="f24" fmla="*/ 4414088 f16 1"/>
                <a:gd name="f25" fmla="*/ 750479 f15 1"/>
                <a:gd name="f26" fmla="*/ 1500958 f15 1"/>
                <a:gd name="f27" fmla="*/ 1313338 f15 1"/>
                <a:gd name="f28" fmla="*/ f17 1 f2"/>
                <a:gd name="f29" fmla="*/ f20 1 4414088"/>
                <a:gd name="f30" fmla="*/ f21 1 1500958"/>
                <a:gd name="f31" fmla="*/ f22 1 4414088"/>
                <a:gd name="f32" fmla="*/ f23 1 1500958"/>
                <a:gd name="f33" fmla="*/ f24 1 4414088"/>
                <a:gd name="f34" fmla="*/ f25 1 1500958"/>
                <a:gd name="f35" fmla="*/ f26 1 1500958"/>
                <a:gd name="f36" fmla="*/ f27 1 150095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14088" h="150095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95165" rIns="534904" bIns="195165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fe’l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59B8AAF0-EAB9-4667-AD2F-F3A9ECE1C1B3}"/>
                </a:ext>
              </a:extLst>
            </p:cNvPr>
            <p:cNvSpPr/>
            <p:nvPr/>
          </p:nvSpPr>
          <p:spPr>
            <a:xfrm>
              <a:off x="523018" y="2781787"/>
              <a:ext cx="7902098" cy="18582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2101"/>
                <a:gd name="f7" fmla="val 1858211"/>
                <a:gd name="f8" fmla="val 309708"/>
                <a:gd name="f9" fmla="val 138661"/>
                <a:gd name="f10" fmla="val 7592393"/>
                <a:gd name="f11" fmla="val 7763440"/>
                <a:gd name="f12" fmla="val 1548503"/>
                <a:gd name="f13" fmla="val 1719550"/>
                <a:gd name="f14" fmla="+- 0 0 -90"/>
                <a:gd name="f15" fmla="*/ f3 1 7902101"/>
                <a:gd name="f16" fmla="*/ f4 1 1858211"/>
                <a:gd name="f17" fmla="+- f7 0 f5"/>
                <a:gd name="f18" fmla="+- f6 0 f5"/>
                <a:gd name="f19" fmla="*/ f14 f0 1"/>
                <a:gd name="f20" fmla="*/ f18 1 7902101"/>
                <a:gd name="f21" fmla="*/ f17 1 1858211"/>
                <a:gd name="f22" fmla="*/ 0 f18 1"/>
                <a:gd name="f23" fmla="*/ 309708 f17 1"/>
                <a:gd name="f24" fmla="*/ 309708 f18 1"/>
                <a:gd name="f25" fmla="*/ 0 f17 1"/>
                <a:gd name="f26" fmla="*/ 7592393 f18 1"/>
                <a:gd name="f27" fmla="*/ 7902101 f18 1"/>
                <a:gd name="f28" fmla="*/ 1548503 f17 1"/>
                <a:gd name="f29" fmla="*/ 1858211 f17 1"/>
                <a:gd name="f30" fmla="*/ f19 1 f2"/>
                <a:gd name="f31" fmla="*/ f22 1 7902101"/>
                <a:gd name="f32" fmla="*/ f23 1 1858211"/>
                <a:gd name="f33" fmla="*/ f24 1 7902101"/>
                <a:gd name="f34" fmla="*/ f25 1 1858211"/>
                <a:gd name="f35" fmla="*/ f26 1 7902101"/>
                <a:gd name="f36" fmla="*/ f27 1 7902101"/>
                <a:gd name="f37" fmla="*/ f28 1 1858211"/>
                <a:gd name="f38" fmla="*/ f29 1 185821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2101" h="185821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233902" tIns="158018" rIns="233902" bIns="158018" anchor="ctr" anchorCtr="1" compatLnSpc="1">
              <a:noAutofit/>
            </a:bodyPr>
            <a:lstStyle/>
            <a:p>
              <a:pPr algn="ctr" defTabSz="1569553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voyaga</a:t>
              </a: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 </a:t>
              </a: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yetkazmoq</a:t>
              </a: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, </a:t>
              </a: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nasihat</a:t>
              </a: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 </a:t>
              </a: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bermoq</a:t>
              </a:r>
              <a:r>
                <a:rPr lang="en-US" sz="3984" dirty="0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, </a:t>
              </a: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tarbiyalamoq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32945E3-777D-43DE-9293-CD81BC6469F2}"/>
                </a:ext>
              </a:extLst>
            </p:cNvPr>
            <p:cNvSpPr/>
            <p:nvPr/>
          </p:nvSpPr>
          <p:spPr>
            <a:xfrm>
              <a:off x="8425117" y="4786701"/>
              <a:ext cx="4414092" cy="126664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4088"/>
                <a:gd name="f7" fmla="val 1266642"/>
                <a:gd name="f8" fmla="val 158330"/>
                <a:gd name="f9" fmla="val 3780767"/>
                <a:gd name="f10" fmla="val 633321"/>
                <a:gd name="f11" fmla="val 1108312"/>
                <a:gd name="f12" fmla="+- 0 0 -90"/>
                <a:gd name="f13" fmla="*/ f3 1 4414088"/>
                <a:gd name="f14" fmla="*/ f4 1 1266642"/>
                <a:gd name="f15" fmla="+- f7 0 f5"/>
                <a:gd name="f16" fmla="+- f6 0 f5"/>
                <a:gd name="f17" fmla="*/ f12 f0 1"/>
                <a:gd name="f18" fmla="*/ f16 1 4414088"/>
                <a:gd name="f19" fmla="*/ f15 1 1266642"/>
                <a:gd name="f20" fmla="*/ 0 f16 1"/>
                <a:gd name="f21" fmla="*/ 158330 f15 1"/>
                <a:gd name="f22" fmla="*/ 3780767 f16 1"/>
                <a:gd name="f23" fmla="*/ 0 f15 1"/>
                <a:gd name="f24" fmla="*/ 4414088 f16 1"/>
                <a:gd name="f25" fmla="*/ 633321 f15 1"/>
                <a:gd name="f26" fmla="*/ 1266642 f15 1"/>
                <a:gd name="f27" fmla="*/ 1108312 f15 1"/>
                <a:gd name="f28" fmla="*/ f17 1 f2"/>
                <a:gd name="f29" fmla="*/ f20 1 4414088"/>
                <a:gd name="f30" fmla="*/ f21 1 1266642"/>
                <a:gd name="f31" fmla="*/ f22 1 4414088"/>
                <a:gd name="f32" fmla="*/ f23 1 1266642"/>
                <a:gd name="f33" fmla="*/ f24 1 4414088"/>
                <a:gd name="f34" fmla="*/ f25 1 1266642"/>
                <a:gd name="f35" fmla="*/ f26 1 1266642"/>
                <a:gd name="f36" fmla="*/ f27 1 1266642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414088" h="1266642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68648" rIns="455345" bIns="16864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maqol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E746CF03-F10D-4BA2-BBE3-CDAAA65F21EA}"/>
                </a:ext>
              </a:extLst>
            </p:cNvPr>
            <p:cNvSpPr/>
            <p:nvPr/>
          </p:nvSpPr>
          <p:spPr>
            <a:xfrm>
              <a:off x="523018" y="4739124"/>
              <a:ext cx="7902098" cy="1361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02101"/>
                <a:gd name="f7" fmla="val 1361784"/>
                <a:gd name="f8" fmla="val 226969"/>
                <a:gd name="f9" fmla="val 101617"/>
                <a:gd name="f10" fmla="val 7675132"/>
                <a:gd name="f11" fmla="val 7800484"/>
                <a:gd name="f12" fmla="val 1134815"/>
                <a:gd name="f13" fmla="val 1260167"/>
                <a:gd name="f14" fmla="+- 0 0 -90"/>
                <a:gd name="f15" fmla="*/ f3 1 7902101"/>
                <a:gd name="f16" fmla="*/ f4 1 1361784"/>
                <a:gd name="f17" fmla="+- f7 0 f5"/>
                <a:gd name="f18" fmla="+- f6 0 f5"/>
                <a:gd name="f19" fmla="*/ f14 f0 1"/>
                <a:gd name="f20" fmla="*/ f18 1 7902101"/>
                <a:gd name="f21" fmla="*/ f17 1 1361784"/>
                <a:gd name="f22" fmla="*/ 0 f18 1"/>
                <a:gd name="f23" fmla="*/ 226969 f17 1"/>
                <a:gd name="f24" fmla="*/ 226969 f18 1"/>
                <a:gd name="f25" fmla="*/ 0 f17 1"/>
                <a:gd name="f26" fmla="*/ 7675132 f18 1"/>
                <a:gd name="f27" fmla="*/ 7902101 f18 1"/>
                <a:gd name="f28" fmla="*/ 1134815 f17 1"/>
                <a:gd name="f29" fmla="*/ 1361784 f17 1"/>
                <a:gd name="f30" fmla="*/ f19 1 f2"/>
                <a:gd name="f31" fmla="*/ f22 1 7902101"/>
                <a:gd name="f32" fmla="*/ f23 1 1361784"/>
                <a:gd name="f33" fmla="*/ f24 1 7902101"/>
                <a:gd name="f34" fmla="*/ f25 1 1361784"/>
                <a:gd name="f35" fmla="*/ f26 1 7902101"/>
                <a:gd name="f36" fmla="*/ f27 1 7902101"/>
                <a:gd name="f37" fmla="*/ f28 1 1361784"/>
                <a:gd name="f38" fmla="*/ f29 1 136178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02101" h="136178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211963" tIns="136079" rIns="211963" bIns="136079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Ota </a:t>
              </a: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oldida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kek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urma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 </a:t>
              </a:r>
              <a:br>
                <a:rPr lang="de-DE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Odobingga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chek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40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urma</a:t>
              </a:r>
              <a:r>
                <a:rPr lang="de-DE" sz="40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398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CA00532-AEF9-4CB8-9602-BA4ABA9090C0}"/>
                </a:ext>
              </a:extLst>
            </p:cNvPr>
            <p:cNvSpPr/>
            <p:nvPr/>
          </p:nvSpPr>
          <p:spPr>
            <a:xfrm>
              <a:off x="8460403" y="6200034"/>
              <a:ext cx="4385188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5191"/>
                <a:gd name="f7" fmla="val 991268"/>
                <a:gd name="f8" fmla="val 123909"/>
                <a:gd name="f9" fmla="val 3889557"/>
                <a:gd name="f10" fmla="val 495634"/>
                <a:gd name="f11" fmla="val 867360"/>
                <a:gd name="f12" fmla="+- 0 0 -90"/>
                <a:gd name="f13" fmla="*/ f3 1 4385191"/>
                <a:gd name="f14" fmla="*/ f4 1 991268"/>
                <a:gd name="f15" fmla="+- f7 0 f5"/>
                <a:gd name="f16" fmla="+- f6 0 f5"/>
                <a:gd name="f17" fmla="*/ f12 f0 1"/>
                <a:gd name="f18" fmla="*/ f16 1 4385191"/>
                <a:gd name="f19" fmla="*/ f15 1 991268"/>
                <a:gd name="f20" fmla="*/ 0 f16 1"/>
                <a:gd name="f21" fmla="*/ 123909 f15 1"/>
                <a:gd name="f22" fmla="*/ 3889557 f16 1"/>
                <a:gd name="f23" fmla="*/ 0 f15 1"/>
                <a:gd name="f24" fmla="*/ 4385191 f16 1"/>
                <a:gd name="f25" fmla="*/ 495634 f15 1"/>
                <a:gd name="f26" fmla="*/ 991268 f15 1"/>
                <a:gd name="f27" fmla="*/ 867360 f15 1"/>
                <a:gd name="f28" fmla="*/ f17 1 f2"/>
                <a:gd name="f29" fmla="*/ f20 1 4385191"/>
                <a:gd name="f30" fmla="*/ f21 1 991268"/>
                <a:gd name="f31" fmla="*/ f22 1 4385191"/>
                <a:gd name="f32" fmla="*/ f23 1 991268"/>
                <a:gd name="f33" fmla="*/ f24 1 4385191"/>
                <a:gd name="f34" fmla="*/ f25 1 991268"/>
                <a:gd name="f35" fmla="*/ f26 1 991268"/>
                <a:gd name="f36" fmla="*/ f27 1 991268"/>
                <a:gd name="f37" fmla="*/ f5 1 f18"/>
                <a:gd name="f38" fmla="*/ f6 1 f18"/>
                <a:gd name="f39" fmla="*/ f5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9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4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8" y="f59"/>
                </a:cxn>
                <a:cxn ang="f41">
                  <a:pos x="f56" y="f60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5"/>
                </a:cxn>
              </a:cxnLst>
              <a:rect l="f50" t="f53" r="f51" b="f52"/>
              <a:pathLst>
                <a:path w="4385191" h="991268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D2DEEF">
                <a:alpha val="90000"/>
              </a:srgbClr>
            </a:solidFill>
            <a:ln w="6345" cap="flat">
              <a:solidFill>
                <a:srgbClr val="D2DEEF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25300" tIns="137478" rIns="361851" bIns="137478" anchor="t" anchorCtr="0" compatLnSpc="1">
              <a:noAutofit/>
            </a:bodyPr>
            <a:lstStyle/>
            <a:p>
              <a:pPr marL="258718" lvl="1" indent="-258718" defTabSz="1770782">
                <a:lnSpc>
                  <a:spcPct val="90000"/>
                </a:lnSpc>
                <a:spcAft>
                  <a:spcPts val="724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ot</a:t>
              </a:r>
              <a:endParaRPr lang="ru-RU" sz="3984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C3A52E2A-7CB6-4134-A6BF-CF6E2C23D107}"/>
                </a:ext>
              </a:extLst>
            </p:cNvPr>
            <p:cNvSpPr/>
            <p:nvPr/>
          </p:nvSpPr>
          <p:spPr>
            <a:xfrm>
              <a:off x="516636" y="6200034"/>
              <a:ext cx="7943776" cy="991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43773"/>
                <a:gd name="f7" fmla="val 991268"/>
                <a:gd name="f8" fmla="val 165215"/>
                <a:gd name="f9" fmla="val 73969"/>
                <a:gd name="f10" fmla="val 7778558"/>
                <a:gd name="f11" fmla="val 7869804"/>
                <a:gd name="f12" fmla="val 826053"/>
                <a:gd name="f13" fmla="val 917299"/>
                <a:gd name="f14" fmla="+- 0 0 -90"/>
                <a:gd name="f15" fmla="*/ f3 1 7943773"/>
                <a:gd name="f16" fmla="*/ f4 1 991268"/>
                <a:gd name="f17" fmla="+- f7 0 f5"/>
                <a:gd name="f18" fmla="+- f6 0 f5"/>
                <a:gd name="f19" fmla="*/ f14 f0 1"/>
                <a:gd name="f20" fmla="*/ f18 1 7943773"/>
                <a:gd name="f21" fmla="*/ f17 1 991268"/>
                <a:gd name="f22" fmla="*/ 0 f18 1"/>
                <a:gd name="f23" fmla="*/ 165215 f17 1"/>
                <a:gd name="f24" fmla="*/ 165215 f18 1"/>
                <a:gd name="f25" fmla="*/ 0 f17 1"/>
                <a:gd name="f26" fmla="*/ 7778558 f18 1"/>
                <a:gd name="f27" fmla="*/ 7943773 f18 1"/>
                <a:gd name="f28" fmla="*/ 826053 f17 1"/>
                <a:gd name="f29" fmla="*/ 991268 f17 1"/>
                <a:gd name="f30" fmla="*/ f19 1 f2"/>
                <a:gd name="f31" fmla="*/ f22 1 7943773"/>
                <a:gd name="f32" fmla="*/ f23 1 991268"/>
                <a:gd name="f33" fmla="*/ f24 1 7943773"/>
                <a:gd name="f34" fmla="*/ f25 1 991268"/>
                <a:gd name="f35" fmla="*/ f26 1 7943773"/>
                <a:gd name="f36" fmla="*/ f27 1 7943773"/>
                <a:gd name="f37" fmla="*/ f28 1 991268"/>
                <a:gd name="f38" fmla="*/ f29 1 99126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7943773" h="99126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1CBE9"/>
                </a:gs>
                <a:gs pos="100000">
                  <a:srgbClr val="A3C1E5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95588" tIns="119704" rIns="195588" bIns="119704" anchor="ctr" anchorCtr="1" compatLnSpc="1">
              <a:noAutofit/>
            </a:bodyPr>
            <a:lstStyle/>
            <a:p>
              <a:pPr algn="ctr" defTabSz="1770782">
                <a:lnSpc>
                  <a:spcPct val="90000"/>
                </a:lnSpc>
                <a:spcAft>
                  <a:spcPts val="163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984" dirty="0" err="1">
                  <a:solidFill>
                    <a:srgbClr val="002060"/>
                  </a:solidFill>
                  <a:latin typeface="Arial" pitchFamily="34"/>
                  <a:cs typeface="Arial" pitchFamily="34"/>
                </a:rPr>
                <a:t>Padar</a:t>
              </a:r>
              <a:endParaRPr lang="ru-RU" sz="3984" dirty="0">
                <a:solidFill>
                  <a:srgbClr val="002060"/>
                </a:solidFill>
                <a:latin typeface="Arial" pitchFamily="34"/>
                <a:cs typeface="Arial" pitchFamily="34"/>
              </a:endParaRPr>
            </a:p>
          </p:txBody>
        </p: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76CBC9C-ED79-4F1A-BA37-A117F3133A43}"/>
              </a:ext>
            </a:extLst>
          </p:cNvPr>
          <p:cNvSpPr/>
          <p:nvPr/>
        </p:nvSpPr>
        <p:spPr>
          <a:xfrm>
            <a:off x="958" y="0"/>
            <a:ext cx="12167230" cy="917674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C35EF64-9387-484F-A675-0731A3AC834E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yolg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‘on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446883B-6CE8-4165-ADED-97205C40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133697"/>
            <a:ext cx="6843836" cy="588622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Ota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oldidan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o‘tma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Odob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oldidan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ketma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Ahmoqning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kulgusi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Dangasaning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uyqusi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Manman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kamtardan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yengilar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tanilar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9A372-5D98-438A-B945-462B4F71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126" y="1891357"/>
            <a:ext cx="5697488" cy="323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13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6325" y="1557803"/>
            <a:ext cx="10608329" cy="25202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Bobolarimizdan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ibratli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fazilatlarga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Fikringizni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B6F849-AD27-4A15-BC75-98BC1E01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133698"/>
            <a:ext cx="6123756" cy="588622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Onangga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boshingni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xam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Otangga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gapingni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kam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Bulbulga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Kaklikka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nl-NL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Bekorchidan el bezor, </a:t>
            </a:r>
            <a:br>
              <a:rPr lang="nl-N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nl-NL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zidan ko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nl-NL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ngil ozar.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bola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o‘stirsang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sher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de-DE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6C223B0-2275-417C-8422-B315532BB0E0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yolg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‘on</a:t>
            </a:r>
            <a:r>
              <a:rPr lang="de-DE" sz="54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9A257-8D62-4234-BD72-347FA20B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14" y="2609382"/>
            <a:ext cx="4882528" cy="27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9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84566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Ota 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va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bola 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suhbati</a:t>
            </a:r>
            <a:endParaRPr lang="en-US" sz="4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2" name="Ibratli hikoya - Ota va bola suhbati (1)">
            <a:hlinkClick r:id="" action="ppaction://media"/>
            <a:extLst>
              <a:ext uri="{FF2B5EF4-FFF2-40B4-BE49-F238E27FC236}">
                <a16:creationId xmlns:a16="http://schemas.microsoft.com/office/drawing/2014/main" id="{A0DFD977-1225-42B0-A786-0BCA6C51C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863" y="1277714"/>
            <a:ext cx="9396462" cy="5286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1FC8CE-A846-4915-8AF0-03ED9EC7B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782" y="2285826"/>
            <a:ext cx="5317182" cy="29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629642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z-Cyrl-UZ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1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-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mashq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(92-bet)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DD5DB018-DD5E-42D3-8CC6-8BCF8A53DE74}"/>
              </a:ext>
            </a:extLst>
          </p:cNvPr>
          <p:cNvSpPr/>
          <p:nvPr/>
        </p:nvSpPr>
        <p:spPr>
          <a:xfrm>
            <a:off x="755502" y="697024"/>
            <a:ext cx="10801200" cy="868722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AC7D0-B7E4-4254-AA97-A6F527CCBE77}"/>
              </a:ext>
            </a:extLst>
          </p:cNvPr>
          <p:cNvSpPr txBox="1"/>
          <p:nvPr/>
        </p:nvSpPr>
        <p:spPr>
          <a:xfrm>
            <a:off x="683494" y="1886644"/>
            <a:ext cx="10873208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o‘git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pand-nasihat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xatti-harakat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arziydigan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Ibratomuz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Ibratxona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5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84566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5-topshiriq (92-bet)</a:t>
            </a:r>
            <a:endParaRPr lang="en-US" sz="48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Волна 4">
            <a:extLst>
              <a:ext uri="{FF2B5EF4-FFF2-40B4-BE49-F238E27FC236}">
                <a16:creationId xmlns:a16="http://schemas.microsoft.com/office/drawing/2014/main" id="{5F7837A7-E293-4D3E-A28F-69573E0ED747}"/>
              </a:ext>
            </a:extLst>
          </p:cNvPr>
          <p:cNvSpPr/>
          <p:nvPr/>
        </p:nvSpPr>
        <p:spPr>
          <a:xfrm>
            <a:off x="539478" y="917674"/>
            <a:ext cx="11233248" cy="845666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ibratomuz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voqea-hodisalarni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Shu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suhbatlashing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6D3121C-84D9-460A-9B17-CB69A0A9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82" y="1822064"/>
            <a:ext cx="5391286" cy="163798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Is’hoqxon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Toʻra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Ibrat</a:t>
            </a:r>
            <a:endParaRPr lang="ru-RU" b="1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89AFB5-F1D4-48BC-8891-8C50D6DC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864" y="1788760"/>
            <a:ext cx="2910974" cy="2910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C858B1-AAD0-4FCB-9B71-21C05EEA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757" y="4662090"/>
            <a:ext cx="4403188" cy="224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90C04C-2ADC-47B0-B012-FADFFA64219C}"/>
              </a:ext>
            </a:extLst>
          </p:cNvPr>
          <p:cNvSpPr txBox="1"/>
          <p:nvPr/>
        </p:nvSpPr>
        <p:spPr>
          <a:xfrm>
            <a:off x="539478" y="3509962"/>
            <a:ext cx="6912768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uygʻonish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yorqin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namoyandalaridan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maʼrifatparvar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matbaachi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Isʼhoqxon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Toʻra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2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6-topshiriq (92-bet)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DD5DB018-DD5E-42D3-8CC6-8BCF8A53DE74}"/>
              </a:ext>
            </a:extLst>
          </p:cNvPr>
          <p:cNvSpPr/>
          <p:nvPr/>
        </p:nvSpPr>
        <p:spPr>
          <a:xfrm>
            <a:off x="1439578" y="845666"/>
            <a:ext cx="9289032" cy="432048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AC7D0-B7E4-4254-AA97-A6F527CCBE77}"/>
              </a:ext>
            </a:extLst>
          </p:cNvPr>
          <p:cNvSpPr txBox="1"/>
          <p:nvPr/>
        </p:nvSpPr>
        <p:spPr>
          <a:xfrm>
            <a:off x="683494" y="1781770"/>
            <a:ext cx="7056784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Boburnoma”da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bergan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o‘gitlari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tarbiya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bobosi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Amir Temur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vasiyatlarining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18B93F-0F81-47E4-BBC1-2EF7F822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278" y="1565746"/>
            <a:ext cx="2743200" cy="274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EF722-CE78-43B6-8575-17926FF5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10" y="3509962"/>
            <a:ext cx="2743200" cy="3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5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DB94ED-A2D9-4BDA-BBF7-3E3D2FE5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637983"/>
            <a:ext cx="7059859" cy="324013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Temuriy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shahzodalarning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Husayn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Boyqaroning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noahilligi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taxt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talashishlari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1FF6DD-2827-4DAA-967C-B47AAB4DB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34" y="936697"/>
            <a:ext cx="3174396" cy="51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4CFDF0-B261-4375-AD61-04CE157B7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493738"/>
            <a:ext cx="8139979" cy="52565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Shu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to‘ng‘ich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Humoyun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ukalari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Hindol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Komron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opa-singillari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hamisha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hamjihat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vasiyat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Humoyunga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maktubida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maktub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z]Zahiriddin Muhammad Bobur (1483-1530)[:ru]Захириддин Мухаммад Бабур  (1483—1530)[:] |">
            <a:extLst>
              <a:ext uri="{FF2B5EF4-FFF2-40B4-BE49-F238E27FC236}">
                <a16:creationId xmlns:a16="http://schemas.microsoft.com/office/drawing/2014/main" id="{9A999F34-B3DD-4151-8FED-2C5049EE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98" y="1997794"/>
            <a:ext cx="3256391" cy="28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15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960</Words>
  <Application>Microsoft Office PowerPoint</Application>
  <PresentationFormat>Произвольный</PresentationFormat>
  <Paragraphs>80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Is’hoqxon Toʻra Ibrat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User</cp:lastModifiedBy>
  <cp:revision>561</cp:revision>
  <dcterms:created xsi:type="dcterms:W3CDTF">2020-04-01T05:32:34Z</dcterms:created>
  <dcterms:modified xsi:type="dcterms:W3CDTF">2021-03-15T15:49:47Z</dcterms:modified>
</cp:coreProperties>
</file>