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5" r:id="rId2"/>
    <p:sldId id="677" r:id="rId3"/>
    <p:sldId id="559" r:id="rId4"/>
    <p:sldId id="683" r:id="rId5"/>
    <p:sldId id="657" r:id="rId6"/>
    <p:sldId id="636" r:id="rId7"/>
    <p:sldId id="637" r:id="rId8"/>
    <p:sldId id="685" r:id="rId9"/>
    <p:sldId id="687" r:id="rId10"/>
    <p:sldId id="688" r:id="rId11"/>
    <p:sldId id="684" r:id="rId12"/>
    <p:sldId id="558" r:id="rId13"/>
    <p:sldId id="668" r:id="rId14"/>
    <p:sldId id="435" r:id="rId15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2" d="100"/>
          <a:sy n="102" d="100"/>
        </p:scale>
        <p:origin x="990" y="150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Publitsitik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</dgm:pt>
    <dgm:pt modelId="{C1FB2C05-F07C-489B-B562-987E0B2D65BE}" type="pres">
      <dgm:prSet presAssocID="{2B08CAFF-9E8F-4968-B493-3B6484525F4C}" presName="rootConnector1" presStyleLbl="node1" presStyleIdx="0" presStyleCnt="0"/>
      <dgm:spPr/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2"/>
      <dgm:spPr/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2">
        <dgm:presLayoutVars>
          <dgm:chPref val="3"/>
        </dgm:presLayoutVars>
      </dgm:prSet>
      <dgm:spPr/>
    </dgm:pt>
    <dgm:pt modelId="{30A68FB5-B054-46F7-8367-1A335D543408}" type="pres">
      <dgm:prSet presAssocID="{5C388F91-3A19-4BE4-A0A9-2BDBC8F602F4}" presName="rootConnector" presStyleLbl="node2" presStyleIdx="0" presStyleCnt="2"/>
      <dgm:spPr/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2"/>
      <dgm:spPr/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2">
        <dgm:presLayoutVars>
          <dgm:chPref val="3"/>
        </dgm:presLayoutVars>
      </dgm:prSet>
      <dgm:spPr/>
    </dgm:pt>
    <dgm:pt modelId="{4D3C4FFF-7026-4779-AE2C-2720C53BB75B}" type="pres">
      <dgm:prSet presAssocID="{BCD7C9C3-6072-494E-91B8-6AEA78CBAAA2}" presName="rootConnector" presStyleLbl="node2" presStyleIdx="1" presStyleCnt="2"/>
      <dgm:spPr/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Publitsitik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og‘zaki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yozma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</dgm:pt>
    <dgm:pt modelId="{C1FB2C05-F07C-489B-B562-987E0B2D65BE}" type="pres">
      <dgm:prSet presAssocID="{2B08CAFF-9E8F-4968-B493-3B6484525F4C}" presName="rootConnector1" presStyleLbl="node1" presStyleIdx="0" presStyleCnt="0"/>
      <dgm:spPr/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2"/>
      <dgm:spPr/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2">
        <dgm:presLayoutVars>
          <dgm:chPref val="3"/>
        </dgm:presLayoutVars>
      </dgm:prSet>
      <dgm:spPr/>
    </dgm:pt>
    <dgm:pt modelId="{30A68FB5-B054-46F7-8367-1A335D543408}" type="pres">
      <dgm:prSet presAssocID="{5C388F91-3A19-4BE4-A0A9-2BDBC8F602F4}" presName="rootConnector" presStyleLbl="node2" presStyleIdx="0" presStyleCnt="2"/>
      <dgm:spPr/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2"/>
      <dgm:spPr/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2">
        <dgm:presLayoutVars>
          <dgm:chPref val="3"/>
        </dgm:presLayoutVars>
      </dgm:prSet>
      <dgm:spPr/>
    </dgm:pt>
    <dgm:pt modelId="{4D3C4FFF-7026-4779-AE2C-2720C53BB75B}" type="pres">
      <dgm:prSet presAssocID="{BCD7C9C3-6072-494E-91B8-6AEA78CBAAA2}" presName="rootConnector" presStyleLbl="node2" presStyleIdx="1" presStyleCnt="2"/>
      <dgm:spPr/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6B83B-4DCB-432A-B66C-4B5A2BCEA6DB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1AF38951-1C34-4F66-BDA8-D21F081372B2}">
      <dgm:prSet phldrT="[Текст]" custT="1"/>
      <dgm:spPr/>
      <dgm:t>
        <a:bodyPr/>
        <a:lstStyle/>
        <a:p>
          <a:r>
            <a:rPr lang="en-US" sz="4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So‘zlashuv</a:t>
          </a:r>
          <a:r>
            <a:rPr lang="en-US" sz="40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40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CC6353-A00E-4172-87F9-D3A5C05AD107}" type="parTrans" cxnId="{778F1308-E56E-4809-BAD7-3313A313B19B}">
      <dgm:prSet/>
      <dgm:spPr/>
      <dgm:t>
        <a:bodyPr/>
        <a:lstStyle/>
        <a:p>
          <a:endParaRPr lang="ru-RU" sz="40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67CD8FD-D5B9-4D3C-B3D9-79375EEF0D39}" type="sibTrans" cxnId="{778F1308-E56E-4809-BAD7-3313A313B19B}">
      <dgm:prSet/>
      <dgm:spPr/>
      <dgm:t>
        <a:bodyPr/>
        <a:lstStyle/>
        <a:p>
          <a:endParaRPr lang="ru-RU" sz="40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DCF68F7-8811-43D9-A6BC-DE5FAEE4E87B}">
      <dgm:prSet phldrT="[Текст]" custT="1"/>
      <dgm:spPr/>
      <dgm:t>
        <a:bodyPr/>
        <a:lstStyle/>
        <a:p>
          <a:r>
            <a:rPr lang="en-US" sz="4000" b="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Publitsistik</a:t>
          </a:r>
          <a:endParaRPr lang="ru-RU" sz="40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A10F6B8-B7F5-4C22-A18C-97AABC0029DA}" type="parTrans" cxnId="{1ECA17C6-BD0E-4066-ABFC-121BA1B23A27}">
      <dgm:prSet/>
      <dgm:spPr/>
      <dgm:t>
        <a:bodyPr/>
        <a:lstStyle/>
        <a:p>
          <a:endParaRPr lang="ru-RU" sz="40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B7CA333-448D-4C9A-A0BF-84FD7AEB2F03}" type="sibTrans" cxnId="{1ECA17C6-BD0E-4066-ABFC-121BA1B23A27}">
      <dgm:prSet/>
      <dgm:spPr/>
      <dgm:t>
        <a:bodyPr/>
        <a:lstStyle/>
        <a:p>
          <a:endParaRPr lang="ru-RU" sz="4000" b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38A6CF4-1DAF-4464-BA0C-A09EB261EFB1}" type="pres">
      <dgm:prSet presAssocID="{98F6B83B-4DCB-432A-B66C-4B5A2BCEA6DB}" presName="compositeShape" presStyleCnt="0">
        <dgm:presLayoutVars>
          <dgm:chMax val="7"/>
          <dgm:dir/>
          <dgm:resizeHandles val="exact"/>
        </dgm:presLayoutVars>
      </dgm:prSet>
      <dgm:spPr/>
    </dgm:pt>
    <dgm:pt modelId="{DB4EC715-2136-4FBB-9656-9F9068DF8DC7}" type="pres">
      <dgm:prSet presAssocID="{1AF38951-1C34-4F66-BDA8-D21F081372B2}" presName="circ1" presStyleLbl="vennNode1" presStyleIdx="0" presStyleCnt="2"/>
      <dgm:spPr/>
    </dgm:pt>
    <dgm:pt modelId="{4923503F-81B9-4001-9566-6646738AE373}" type="pres">
      <dgm:prSet presAssocID="{1AF38951-1C34-4F66-BDA8-D21F081372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632DE1-CF22-42AC-9550-9509E801D74F}" type="pres">
      <dgm:prSet presAssocID="{DDCF68F7-8811-43D9-A6BC-DE5FAEE4E87B}" presName="circ2" presStyleLbl="vennNode1" presStyleIdx="1" presStyleCnt="2"/>
      <dgm:spPr/>
    </dgm:pt>
    <dgm:pt modelId="{A8191CA5-09E8-412B-A15F-80B8F11069CC}" type="pres">
      <dgm:prSet presAssocID="{DDCF68F7-8811-43D9-A6BC-DE5FAEE4E87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8F1308-E56E-4809-BAD7-3313A313B19B}" srcId="{98F6B83B-4DCB-432A-B66C-4B5A2BCEA6DB}" destId="{1AF38951-1C34-4F66-BDA8-D21F081372B2}" srcOrd="0" destOrd="0" parTransId="{ACCC6353-A00E-4172-87F9-D3A5C05AD107}" sibTransId="{167CD8FD-D5B9-4D3C-B3D9-79375EEF0D39}"/>
    <dgm:cxn modelId="{1B279217-1012-45D5-B22D-7F8563FF4ADD}" type="presOf" srcId="{98F6B83B-4DCB-432A-B66C-4B5A2BCEA6DB}" destId="{638A6CF4-1DAF-4464-BA0C-A09EB261EFB1}" srcOrd="0" destOrd="0" presId="urn:microsoft.com/office/officeart/2005/8/layout/venn1"/>
    <dgm:cxn modelId="{F7582A5E-C942-4EFC-AA1E-1849CA9FCFB7}" type="presOf" srcId="{DDCF68F7-8811-43D9-A6BC-DE5FAEE4E87B}" destId="{C1632DE1-CF22-42AC-9550-9509E801D74F}" srcOrd="0" destOrd="0" presId="urn:microsoft.com/office/officeart/2005/8/layout/venn1"/>
    <dgm:cxn modelId="{D24B88C4-A831-4FB2-A1C4-A2848EEB4055}" type="presOf" srcId="{1AF38951-1C34-4F66-BDA8-D21F081372B2}" destId="{4923503F-81B9-4001-9566-6646738AE373}" srcOrd="1" destOrd="0" presId="urn:microsoft.com/office/officeart/2005/8/layout/venn1"/>
    <dgm:cxn modelId="{1ECA17C6-BD0E-4066-ABFC-121BA1B23A27}" srcId="{98F6B83B-4DCB-432A-B66C-4B5A2BCEA6DB}" destId="{DDCF68F7-8811-43D9-A6BC-DE5FAEE4E87B}" srcOrd="1" destOrd="0" parTransId="{EA10F6B8-B7F5-4C22-A18C-97AABC0029DA}" sibTransId="{5B7CA333-448D-4C9A-A0BF-84FD7AEB2F03}"/>
    <dgm:cxn modelId="{6DBE93F3-DE89-4AA7-908F-30AF8700592B}" type="presOf" srcId="{1AF38951-1C34-4F66-BDA8-D21F081372B2}" destId="{DB4EC715-2136-4FBB-9656-9F9068DF8DC7}" srcOrd="0" destOrd="0" presId="urn:microsoft.com/office/officeart/2005/8/layout/venn1"/>
    <dgm:cxn modelId="{D5D80EFE-2A6D-4211-A5BB-9ACEE6CDCE44}" type="presOf" srcId="{DDCF68F7-8811-43D9-A6BC-DE5FAEE4E87B}" destId="{A8191CA5-09E8-412B-A15F-80B8F11069CC}" srcOrd="1" destOrd="0" presId="urn:microsoft.com/office/officeart/2005/8/layout/venn1"/>
    <dgm:cxn modelId="{7D736C66-4222-40D1-BB60-B48EA16B3140}" type="presParOf" srcId="{638A6CF4-1DAF-4464-BA0C-A09EB261EFB1}" destId="{DB4EC715-2136-4FBB-9656-9F9068DF8DC7}" srcOrd="0" destOrd="0" presId="urn:microsoft.com/office/officeart/2005/8/layout/venn1"/>
    <dgm:cxn modelId="{FB470265-4B00-4A31-B43A-43FE44D5D319}" type="presParOf" srcId="{638A6CF4-1DAF-4464-BA0C-A09EB261EFB1}" destId="{4923503F-81B9-4001-9566-6646738AE373}" srcOrd="1" destOrd="0" presId="urn:microsoft.com/office/officeart/2005/8/layout/venn1"/>
    <dgm:cxn modelId="{C79FE014-BF53-4DC5-A271-098BA91746C7}" type="presParOf" srcId="{638A6CF4-1DAF-4464-BA0C-A09EB261EFB1}" destId="{C1632DE1-CF22-42AC-9550-9509E801D74F}" srcOrd="2" destOrd="0" presId="urn:microsoft.com/office/officeart/2005/8/layout/venn1"/>
    <dgm:cxn modelId="{FC7B8BEA-C793-4B20-9EF2-82B10EC50F85}" type="presParOf" srcId="{638A6CF4-1DAF-4464-BA0C-A09EB261EFB1}" destId="{A8191CA5-09E8-412B-A15F-80B8F11069C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9"/>
              </a:lnTo>
              <a:lnTo>
                <a:pt x="2321408" y="403619"/>
              </a:lnTo>
              <a:lnTo>
                <a:pt x="2321408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3404096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2321408" y="0"/>
              </a:moveTo>
              <a:lnTo>
                <a:pt x="2321408" y="403619"/>
              </a:lnTo>
              <a:lnTo>
                <a:pt x="0" y="403619"/>
              </a:lnTo>
              <a:lnTo>
                <a:pt x="0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862787" y="0"/>
          <a:ext cx="9725434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Publitsitik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787" y="0"/>
        <a:ext cx="9725434" cy="1918519"/>
      </dsp:txXfrm>
    </dsp:sp>
    <dsp:sp modelId="{330A97E7-76CF-4671-B6EE-9C7E96FB7DBA}">
      <dsp:nvSpPr>
        <dsp:cNvPr id="0" name=""/>
        <dsp:cNvSpPr/>
      </dsp:nvSpPr>
      <dsp:spPr>
        <a:xfrm>
          <a:off x="1485576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576" y="2725027"/>
        <a:ext cx="3837038" cy="1918519"/>
      </dsp:txXfrm>
    </dsp:sp>
    <dsp:sp modelId="{7125B1BF-30F4-4E2D-9015-7FA63A487459}">
      <dsp:nvSpPr>
        <dsp:cNvPr id="0" name=""/>
        <dsp:cNvSpPr/>
      </dsp:nvSpPr>
      <dsp:spPr>
        <a:xfrm>
          <a:off x="6128393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393" y="2725027"/>
        <a:ext cx="3837038" cy="191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9"/>
              </a:lnTo>
              <a:lnTo>
                <a:pt x="2321408" y="403619"/>
              </a:lnTo>
              <a:lnTo>
                <a:pt x="2321408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3404096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2321408" y="0"/>
              </a:moveTo>
              <a:lnTo>
                <a:pt x="2321408" y="403619"/>
              </a:lnTo>
              <a:lnTo>
                <a:pt x="0" y="403619"/>
              </a:lnTo>
              <a:lnTo>
                <a:pt x="0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862787" y="0"/>
          <a:ext cx="9725434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Publitsitik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787" y="0"/>
        <a:ext cx="9725434" cy="1918519"/>
      </dsp:txXfrm>
    </dsp:sp>
    <dsp:sp modelId="{330A97E7-76CF-4671-B6EE-9C7E96FB7DBA}">
      <dsp:nvSpPr>
        <dsp:cNvPr id="0" name=""/>
        <dsp:cNvSpPr/>
      </dsp:nvSpPr>
      <dsp:spPr>
        <a:xfrm>
          <a:off x="1485576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og‘zaki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576" y="2725027"/>
        <a:ext cx="3837038" cy="1918519"/>
      </dsp:txXfrm>
    </dsp:sp>
    <dsp:sp modelId="{7125B1BF-30F4-4E2D-9015-7FA63A487459}">
      <dsp:nvSpPr>
        <dsp:cNvPr id="0" name=""/>
        <dsp:cNvSpPr/>
      </dsp:nvSpPr>
      <dsp:spPr>
        <a:xfrm>
          <a:off x="6128393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yozma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393" y="2725027"/>
        <a:ext cx="3837038" cy="1918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EC715-2136-4FBB-9656-9F9068DF8DC7}">
      <dsp:nvSpPr>
        <dsp:cNvPr id="0" name=""/>
        <dsp:cNvSpPr/>
      </dsp:nvSpPr>
      <dsp:spPr>
        <a:xfrm>
          <a:off x="461250" y="16060"/>
          <a:ext cx="5872534" cy="587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So‘zlashuv</a:t>
          </a:r>
          <a:r>
            <a:rPr lang="en-US" sz="40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endParaRPr lang="ru-RU" sz="40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281289" y="708558"/>
        <a:ext cx="3385965" cy="4487538"/>
      </dsp:txXfrm>
    </dsp:sp>
    <dsp:sp modelId="{C1632DE1-CF22-42AC-9550-9509E801D74F}">
      <dsp:nvSpPr>
        <dsp:cNvPr id="0" name=""/>
        <dsp:cNvSpPr/>
      </dsp:nvSpPr>
      <dsp:spPr>
        <a:xfrm>
          <a:off x="4693708" y="16060"/>
          <a:ext cx="5872534" cy="587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Publitsistik</a:t>
          </a:r>
          <a:endParaRPr lang="ru-RU" sz="40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360238" y="708558"/>
        <a:ext cx="3385965" cy="448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24.03.2021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8485218" cy="23999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Odamiylik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bahosi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3279103"/>
            <a:ext cx="726072" cy="2271212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B98D8D-B514-4CD2-BBFF-1B00654E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17674"/>
            <a:ext cx="5403676" cy="17999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Baraka —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inoqlikda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b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Boqiylik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quvnoqlikda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43DBB-1C87-4044-BE62-12249288BFDC}"/>
              </a:ext>
            </a:extLst>
          </p:cNvPr>
          <p:cNvSpPr txBox="1"/>
          <p:nvPr/>
        </p:nvSpPr>
        <p:spPr>
          <a:xfrm>
            <a:off x="611486" y="3131717"/>
            <a:ext cx="608392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Достаток - в единстве,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Вечность в радости.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871281-F3CD-41B5-9823-69B5CA9E7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26" y="1133698"/>
            <a:ext cx="5068153" cy="37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Mustahkamlash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mashqi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251446" y="819924"/>
            <a:ext cx="11577142" cy="773658"/>
          </a:xfrm>
          <a:prstGeom prst="wave">
            <a:avLst>
              <a:gd name="adj1" fmla="val 5890"/>
              <a:gd name="adj2" fmla="val -78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AC7D0-B7E4-4254-AA97-A6F527CCBE77}"/>
              </a:ext>
            </a:extLst>
          </p:cNvPr>
          <p:cNvSpPr txBox="1"/>
          <p:nvPr/>
        </p:nvSpPr>
        <p:spPr>
          <a:xfrm>
            <a:off x="683494" y="1781770"/>
            <a:ext cx="10945216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juda-juda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sog‘indik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izg‘irinli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ayozli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ko‘klamning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Mana,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charaqlab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uyqusidan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kayfiyatlari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tashvishlarga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sho‘ng‘ib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niyati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chulg‘ab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namlikdan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tog‘dagi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zaxirasidan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umidvor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xamirturushdek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tezroq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baraka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umidida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yonmoqda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Normatov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7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 ishi</a:t>
            </a:r>
            <a:endParaRPr lang="de-DE" sz="40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B5B7D-4E67-46CC-9536-3BED84AC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558" y="773658"/>
            <a:ext cx="10153127" cy="60061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masalalari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ko‘rib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chiqildi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рассмотрены задачи (вопросы)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markaziga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превратился в центр 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hissa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qo‘shmoqda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вносит (свой) вклад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etilmoqda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организовывается, создаётся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rivojlanadi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развивается на основе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barpo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vazifalardan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biridir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 из важных задач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talab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требует 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tashrif</a:t>
            </a:r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buyurdi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посетил 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Mustahkamlash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mashqi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2987750" y="824294"/>
            <a:ext cx="5832648" cy="504056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1924C-BD63-4C12-932D-DF172C36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781770"/>
            <a:ext cx="10876284" cy="46328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93DF9-73EE-4E71-BFC0-644000071353}"/>
              </a:ext>
            </a:extLst>
          </p:cNvPr>
          <p:cNvSpPr txBox="1"/>
          <p:nvPr/>
        </p:nvSpPr>
        <p:spPr>
          <a:xfrm>
            <a:off x="359458" y="1361215"/>
            <a:ext cx="11449272" cy="556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Vatan,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ma’naviyat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ongidagi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purhikmat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so‘zlardir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birontasi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qayeridir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kemtik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turaveradi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mungli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shodlik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qadoq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qo‘llariga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qut-baraka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bezovta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ulashgan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emasmi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mag‘rur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jaranglay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istiqlol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zabardast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qo‘llarda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Vatan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baxtdir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Akbarova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6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5542" y="1493738"/>
            <a:ext cx="9312360" cy="136815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Odamgarchilik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6455-682D-4F62-96D8-F3921586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976710"/>
            <a:ext cx="10951369" cy="591762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turmushimizning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ommaga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yetkazishda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Bu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uslublardan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Publitsistik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ta’sirchanligi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ma’lumotlarga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boyligi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0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213651"/>
              </p:ext>
            </p:extLst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29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060899"/>
              </p:ext>
            </p:extLst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15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74911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“Venn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diagrammasi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ABBFB67C-B11C-4892-96AD-A66F26821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144709"/>
              </p:ext>
            </p:extLst>
          </p:nvPr>
        </p:nvGraphicFramePr>
        <p:xfrm>
          <a:off x="457200" y="917674"/>
          <a:ext cx="1102749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60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Mustahkamlash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mashqi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251446" y="819924"/>
            <a:ext cx="11577142" cy="773658"/>
          </a:xfrm>
          <a:prstGeom prst="wave">
            <a:avLst>
              <a:gd name="adj1" fmla="val 5890"/>
              <a:gd name="adj2" fmla="val -78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mansubligi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AC7D0-B7E4-4254-AA97-A6F527CCBE77}"/>
              </a:ext>
            </a:extLst>
          </p:cNvPr>
          <p:cNvSpPr txBox="1"/>
          <p:nvPr/>
        </p:nvSpPr>
        <p:spPr>
          <a:xfrm>
            <a:off x="579518" y="1593582"/>
            <a:ext cx="11009151" cy="517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uyg‘onmoqda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yam-yashil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maysalar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jajji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qizaloqlar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qiqirlab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ko‘tarmoqda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iliq-iliq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nurlarini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taratmoqda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mo‘tabar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otaxonlarimiz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onaxonlarimizning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duolari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go‘zallashib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(Muhammad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989682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Maqollarning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mazmunini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ayting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tilingizga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tarjima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88" y="1503221"/>
            <a:ext cx="6120680" cy="1872208"/>
          </a:xfr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bilmas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qarindoshdan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b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3D7C-B60B-4933-AEAF-C87D4D21FE58}"/>
              </a:ext>
            </a:extLst>
          </p:cNvPr>
          <p:cNvSpPr txBox="1"/>
          <p:nvPr/>
        </p:nvSpPr>
        <p:spPr>
          <a:xfrm>
            <a:off x="587190" y="3634687"/>
            <a:ext cx="608392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незнакомый человек, чем родственник без души.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89F623-0585-4739-A4C0-1CDA612F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06" y="1637754"/>
            <a:ext cx="4508563" cy="34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122106-BF35-40B1-869C-F2B7BF45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917674"/>
            <a:ext cx="5619700" cy="107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Mehri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borning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sehri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BF938-F258-4899-8172-06EBACD6455B}"/>
              </a:ext>
            </a:extLst>
          </p:cNvPr>
          <p:cNvSpPr txBox="1"/>
          <p:nvPr/>
        </p:nvSpPr>
        <p:spPr>
          <a:xfrm>
            <a:off x="608411" y="1925786"/>
            <a:ext cx="534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любви есть волшебство.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5EC1FAC-7F8A-43ED-934A-39DD892110DC}"/>
              </a:ext>
            </a:extLst>
          </p:cNvPr>
          <p:cNvSpPr txBox="1">
            <a:spLocks/>
          </p:cNvSpPr>
          <p:nvPr/>
        </p:nvSpPr>
        <p:spPr>
          <a:xfrm>
            <a:off x="539478" y="3042024"/>
            <a:ext cx="7131868" cy="93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Odamga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e‘tibor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e‘tibor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DF25C-33E4-4445-8CD2-7E0B4D208968}"/>
              </a:ext>
            </a:extLst>
          </p:cNvPr>
          <p:cNvSpPr txBox="1"/>
          <p:nvPr/>
        </p:nvSpPr>
        <p:spPr>
          <a:xfrm>
            <a:off x="573382" y="4230042"/>
            <a:ext cx="4943775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 к человеку – внимание всему миру.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77D7E5-693B-4A43-9698-5F321F05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294" y="1133698"/>
            <a:ext cx="3882093" cy="32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4BB450-B3BE-4860-ABA6-D690A9FA0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773658"/>
            <a:ext cx="6411788" cy="17999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shni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oshi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qorin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ydirmas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b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Mehr-u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oqibatni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oshirar</a:t>
            </a:r>
            <a:r>
              <a:rPr lang="de-DE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714BA-2DF6-4330-9B2D-7BC3E9F3403A}"/>
              </a:ext>
            </a:extLst>
          </p:cNvPr>
          <p:cNvSpPr txBox="1"/>
          <p:nvPr/>
        </p:nvSpPr>
        <p:spPr>
          <a:xfrm>
            <a:off x="610871" y="3077914"/>
            <a:ext cx="721859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Пища соседа не насыщает желудок,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усиливает милосердие.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D0777E-2230-4843-A95D-43504367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475" y="1133698"/>
            <a:ext cx="3970626" cy="30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5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641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525</cp:revision>
  <dcterms:created xsi:type="dcterms:W3CDTF">2020-04-01T05:32:34Z</dcterms:created>
  <dcterms:modified xsi:type="dcterms:W3CDTF">2021-03-24T11:00:40Z</dcterms:modified>
</cp:coreProperties>
</file>