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5" r:id="rId2"/>
    <p:sldId id="559" r:id="rId3"/>
    <p:sldId id="669" r:id="rId4"/>
    <p:sldId id="670" r:id="rId5"/>
    <p:sldId id="671" r:id="rId6"/>
    <p:sldId id="636" r:id="rId7"/>
    <p:sldId id="659" r:id="rId8"/>
    <p:sldId id="660" r:id="rId9"/>
    <p:sldId id="661" r:id="rId10"/>
    <p:sldId id="558" r:id="rId11"/>
    <p:sldId id="657" r:id="rId12"/>
    <p:sldId id="637" r:id="rId13"/>
    <p:sldId id="656" r:id="rId14"/>
    <p:sldId id="668" r:id="rId15"/>
    <p:sldId id="672" r:id="rId16"/>
    <p:sldId id="673" r:id="rId17"/>
    <p:sldId id="674" r:id="rId18"/>
    <p:sldId id="675" r:id="rId19"/>
    <p:sldId id="676" r:id="rId20"/>
    <p:sldId id="435" r:id="rId21"/>
  </p:sldIdLst>
  <p:sldSz cx="12168188" cy="7019925"/>
  <p:notesSz cx="6858000" cy="9144000"/>
  <p:defaultTextStyle>
    <a:defPPr>
      <a:defRPr lang="ru-RU"/>
    </a:defPPr>
    <a:lvl1pPr marL="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>
      <p:cViewPr varScale="1">
        <p:scale>
          <a:sx n="103" d="100"/>
          <a:sy n="103" d="100"/>
        </p:scale>
        <p:origin x="870" y="114"/>
      </p:cViewPr>
      <p:guideLst>
        <p:guide orient="horz" pos="2211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44316-717D-4E90-967A-48061AC4CA4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08CAFF-9E8F-4968-B493-3B6484525F4C}">
      <dgm:prSet phldrT="[Текст]" custT="1"/>
      <dgm:spPr/>
      <dgm:t>
        <a:bodyPr/>
        <a:lstStyle/>
        <a:p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</a:t>
          </a:r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E0F7E-B145-4829-A937-E35E047DE603}" type="parTrans" cxnId="{6427AD30-ADFB-43AB-A536-0897AE48EDBB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6D871-BC4B-4433-AEEC-B19027DB3152}" type="sibTrans" cxnId="{6427AD30-ADFB-43AB-A536-0897AE48EDBB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88F91-3A19-4BE4-A0A9-2BDBC8F602F4}">
      <dgm:prSet phldrT="[Текст]" custT="1"/>
      <dgm:spPr/>
      <dgm:t>
        <a:bodyPr/>
        <a:lstStyle/>
        <a:p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F363C-6E0F-4017-9A1C-092B8083D4F0}" type="parTrans" cxnId="{240B58B0-9A4A-41F6-A01B-2EC30FE3D1BD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F9812-55EF-43CF-8DAB-15247D76D30F}" type="sibTrans" cxnId="{240B58B0-9A4A-41F6-A01B-2EC30FE3D1BD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7C9C3-6072-494E-91B8-6AEA78CBAAA2}">
      <dgm:prSet phldrT="[Текст]" custT="1"/>
      <dgm:spPr/>
      <dgm:t>
        <a:bodyPr/>
        <a:lstStyle/>
        <a:p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A80F4-9B85-43E1-A3A4-1F891BB801B5}" type="parTrans" cxnId="{80D3DF43-E2EC-4634-B8A8-C3636BCEC3D0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AA097-7E6C-4808-B890-14257C2F7898}" type="sibTrans" cxnId="{80D3DF43-E2EC-4634-B8A8-C3636BCEC3D0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401540-65A4-491F-ABBA-B9E9BAA4F903}">
      <dgm:prSet custT="1"/>
      <dgm:spPr/>
      <dgm:t>
        <a:bodyPr/>
        <a:lstStyle/>
        <a:p>
          <a:endParaRPr lang="ru-RU" sz="4400" dirty="0"/>
        </a:p>
      </dgm:t>
    </dgm:pt>
    <dgm:pt modelId="{1BB159EE-4360-4BA3-998D-A153AC521139}" type="parTrans" cxnId="{2D869673-C582-4CE7-B3AA-34505EB31331}">
      <dgm:prSet/>
      <dgm:spPr/>
      <dgm:t>
        <a:bodyPr/>
        <a:lstStyle/>
        <a:p>
          <a:endParaRPr lang="ru-RU" sz="4400"/>
        </a:p>
      </dgm:t>
    </dgm:pt>
    <dgm:pt modelId="{5DDEBC98-5014-48E7-8C60-E529479F5195}" type="sibTrans" cxnId="{2D869673-C582-4CE7-B3AA-34505EB31331}">
      <dgm:prSet/>
      <dgm:spPr/>
      <dgm:t>
        <a:bodyPr/>
        <a:lstStyle/>
        <a:p>
          <a:endParaRPr lang="ru-RU" sz="4400"/>
        </a:p>
      </dgm:t>
    </dgm:pt>
    <dgm:pt modelId="{E4888065-BF58-46F6-86F5-EFD65B187D2F}" type="pres">
      <dgm:prSet presAssocID="{7A544316-717D-4E90-967A-48061AC4CA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EE704C-AC13-4540-BD90-A766EDF01660}" type="pres">
      <dgm:prSet presAssocID="{2B08CAFF-9E8F-4968-B493-3B6484525F4C}" presName="hierRoot1" presStyleCnt="0">
        <dgm:presLayoutVars>
          <dgm:hierBranch val="init"/>
        </dgm:presLayoutVars>
      </dgm:prSet>
      <dgm:spPr/>
    </dgm:pt>
    <dgm:pt modelId="{81211024-F3A1-4708-B51E-1AD16BD2D9DA}" type="pres">
      <dgm:prSet presAssocID="{2B08CAFF-9E8F-4968-B493-3B6484525F4C}" presName="rootComposite1" presStyleCnt="0"/>
      <dgm:spPr/>
    </dgm:pt>
    <dgm:pt modelId="{312A4F31-687D-4AC6-92BD-4200C28D9089}" type="pres">
      <dgm:prSet presAssocID="{2B08CAFF-9E8F-4968-B493-3B6484525F4C}" presName="rootText1" presStyleLbl="node0" presStyleIdx="0" presStyleCnt="1" custScaleX="253462" custLinFactNeighborY="-72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FB2C05-F07C-489B-B562-987E0B2D65BE}" type="pres">
      <dgm:prSet presAssocID="{2B08CAFF-9E8F-4968-B493-3B6484525F4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286BF9-1C0C-4CC6-9E67-C377722DA82E}" type="pres">
      <dgm:prSet presAssocID="{2B08CAFF-9E8F-4968-B493-3B6484525F4C}" presName="hierChild2" presStyleCnt="0"/>
      <dgm:spPr/>
    </dgm:pt>
    <dgm:pt modelId="{117D72DB-5095-47B2-B636-F96F4C287312}" type="pres">
      <dgm:prSet presAssocID="{C87F363C-6E0F-4017-9A1C-092B8083D4F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9D228DD-4C64-4999-94E9-B886EC5A9FDC}" type="pres">
      <dgm:prSet presAssocID="{5C388F91-3A19-4BE4-A0A9-2BDBC8F602F4}" presName="hierRoot2" presStyleCnt="0">
        <dgm:presLayoutVars>
          <dgm:hierBranch val="init"/>
        </dgm:presLayoutVars>
      </dgm:prSet>
      <dgm:spPr/>
    </dgm:pt>
    <dgm:pt modelId="{6A4A1EF4-1A78-48E6-86E0-33A46E9BEB50}" type="pres">
      <dgm:prSet presAssocID="{5C388F91-3A19-4BE4-A0A9-2BDBC8F602F4}" presName="rootComposite" presStyleCnt="0"/>
      <dgm:spPr/>
    </dgm:pt>
    <dgm:pt modelId="{330A97E7-76CF-4671-B6EE-9C7E96FB7DBA}" type="pres">
      <dgm:prSet presAssocID="{5C388F91-3A19-4BE4-A0A9-2BDBC8F602F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A68FB5-B054-46F7-8367-1A335D543408}" type="pres">
      <dgm:prSet presAssocID="{5C388F91-3A19-4BE4-A0A9-2BDBC8F602F4}" presName="rootConnector" presStyleLbl="node2" presStyleIdx="0" presStyleCnt="3"/>
      <dgm:spPr/>
      <dgm:t>
        <a:bodyPr/>
        <a:lstStyle/>
        <a:p>
          <a:endParaRPr lang="ru-RU"/>
        </a:p>
      </dgm:t>
    </dgm:pt>
    <dgm:pt modelId="{391A0D8A-4A7C-4C16-9162-AFDB72E90CB1}" type="pres">
      <dgm:prSet presAssocID="{5C388F91-3A19-4BE4-A0A9-2BDBC8F602F4}" presName="hierChild4" presStyleCnt="0"/>
      <dgm:spPr/>
    </dgm:pt>
    <dgm:pt modelId="{001A495D-DF9C-48A3-8A05-4DA226D11E35}" type="pres">
      <dgm:prSet presAssocID="{5C388F91-3A19-4BE4-A0A9-2BDBC8F602F4}" presName="hierChild5" presStyleCnt="0"/>
      <dgm:spPr/>
    </dgm:pt>
    <dgm:pt modelId="{3E5A22EA-34BC-47EB-A830-B28597FA5A7F}" type="pres">
      <dgm:prSet presAssocID="{3FAA80F4-9B85-43E1-A3A4-1F891BB801B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3738C28-4FB9-447F-861D-9EF7ED3423E6}" type="pres">
      <dgm:prSet presAssocID="{BCD7C9C3-6072-494E-91B8-6AEA78CBAAA2}" presName="hierRoot2" presStyleCnt="0">
        <dgm:presLayoutVars>
          <dgm:hierBranch val="init"/>
        </dgm:presLayoutVars>
      </dgm:prSet>
      <dgm:spPr/>
    </dgm:pt>
    <dgm:pt modelId="{BAFB5E87-57F1-4621-8EE4-A4D29B5B394E}" type="pres">
      <dgm:prSet presAssocID="{BCD7C9C3-6072-494E-91B8-6AEA78CBAAA2}" presName="rootComposite" presStyleCnt="0"/>
      <dgm:spPr/>
    </dgm:pt>
    <dgm:pt modelId="{7125B1BF-30F4-4E2D-9015-7FA63A487459}" type="pres">
      <dgm:prSet presAssocID="{BCD7C9C3-6072-494E-91B8-6AEA78CBAAA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3C4FFF-7026-4779-AE2C-2720C53BB75B}" type="pres">
      <dgm:prSet presAssocID="{BCD7C9C3-6072-494E-91B8-6AEA78CBAAA2}" presName="rootConnector" presStyleLbl="node2" presStyleIdx="1" presStyleCnt="3"/>
      <dgm:spPr/>
      <dgm:t>
        <a:bodyPr/>
        <a:lstStyle/>
        <a:p>
          <a:endParaRPr lang="ru-RU"/>
        </a:p>
      </dgm:t>
    </dgm:pt>
    <dgm:pt modelId="{91E1EA56-D477-435C-9D60-C7F8A10A9C67}" type="pres">
      <dgm:prSet presAssocID="{BCD7C9C3-6072-494E-91B8-6AEA78CBAAA2}" presName="hierChild4" presStyleCnt="0"/>
      <dgm:spPr/>
    </dgm:pt>
    <dgm:pt modelId="{6FB596C8-8BF5-4D7E-B02C-E21538ED4155}" type="pres">
      <dgm:prSet presAssocID="{BCD7C9C3-6072-494E-91B8-6AEA78CBAAA2}" presName="hierChild5" presStyleCnt="0"/>
      <dgm:spPr/>
    </dgm:pt>
    <dgm:pt modelId="{292CCD96-55B3-434A-8006-61772ABEC4DD}" type="pres">
      <dgm:prSet presAssocID="{1BB159EE-4360-4BA3-998D-A153AC52113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A85F526-EF3C-4013-A45E-325413696365}" type="pres">
      <dgm:prSet presAssocID="{3F401540-65A4-491F-ABBA-B9E9BAA4F903}" presName="hierRoot2" presStyleCnt="0">
        <dgm:presLayoutVars>
          <dgm:hierBranch val="init"/>
        </dgm:presLayoutVars>
      </dgm:prSet>
      <dgm:spPr/>
    </dgm:pt>
    <dgm:pt modelId="{6C83D653-FDB3-4C80-A9AF-82E254B16068}" type="pres">
      <dgm:prSet presAssocID="{3F401540-65A4-491F-ABBA-B9E9BAA4F903}" presName="rootComposite" presStyleCnt="0"/>
      <dgm:spPr/>
    </dgm:pt>
    <dgm:pt modelId="{425995E9-0DD0-4028-B13E-48443ABBB263}" type="pres">
      <dgm:prSet presAssocID="{3F401540-65A4-491F-ABBA-B9E9BAA4F90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9F90A9-21DF-41F3-B158-FB6F44012B1C}" type="pres">
      <dgm:prSet presAssocID="{3F401540-65A4-491F-ABBA-B9E9BAA4F903}" presName="rootConnector" presStyleLbl="node2" presStyleIdx="2" presStyleCnt="3"/>
      <dgm:spPr/>
      <dgm:t>
        <a:bodyPr/>
        <a:lstStyle/>
        <a:p>
          <a:endParaRPr lang="ru-RU"/>
        </a:p>
      </dgm:t>
    </dgm:pt>
    <dgm:pt modelId="{D49851E7-9EA6-480F-9D15-04307963D235}" type="pres">
      <dgm:prSet presAssocID="{3F401540-65A4-491F-ABBA-B9E9BAA4F903}" presName="hierChild4" presStyleCnt="0"/>
      <dgm:spPr/>
    </dgm:pt>
    <dgm:pt modelId="{4FD7C91F-5D4D-44C3-A385-B660CAB3DDAD}" type="pres">
      <dgm:prSet presAssocID="{3F401540-65A4-491F-ABBA-B9E9BAA4F903}" presName="hierChild5" presStyleCnt="0"/>
      <dgm:spPr/>
    </dgm:pt>
    <dgm:pt modelId="{ED6BBC68-0A54-4695-BB18-FE9790F9D59C}" type="pres">
      <dgm:prSet presAssocID="{2B08CAFF-9E8F-4968-B493-3B6484525F4C}" presName="hierChild3" presStyleCnt="0"/>
      <dgm:spPr/>
    </dgm:pt>
  </dgm:ptLst>
  <dgm:cxnLst>
    <dgm:cxn modelId="{F9D55B62-EE73-4DC6-B709-EF52488360BC}" type="presOf" srcId="{1BB159EE-4360-4BA3-998D-A153AC521139}" destId="{292CCD96-55B3-434A-8006-61772ABEC4DD}" srcOrd="0" destOrd="0" presId="urn:microsoft.com/office/officeart/2005/8/layout/orgChart1"/>
    <dgm:cxn modelId="{240B58B0-9A4A-41F6-A01B-2EC30FE3D1BD}" srcId="{2B08CAFF-9E8F-4968-B493-3B6484525F4C}" destId="{5C388F91-3A19-4BE4-A0A9-2BDBC8F602F4}" srcOrd="0" destOrd="0" parTransId="{C87F363C-6E0F-4017-9A1C-092B8083D4F0}" sibTransId="{B94F9812-55EF-43CF-8DAB-15247D76D30F}"/>
    <dgm:cxn modelId="{B5172636-5A65-4964-8E12-100ABA9A9232}" type="presOf" srcId="{5C388F91-3A19-4BE4-A0A9-2BDBC8F602F4}" destId="{330A97E7-76CF-4671-B6EE-9C7E96FB7DBA}" srcOrd="0" destOrd="0" presId="urn:microsoft.com/office/officeart/2005/8/layout/orgChart1"/>
    <dgm:cxn modelId="{0413CFB1-D008-4E14-AE09-0EFB565B869E}" type="presOf" srcId="{3F401540-65A4-491F-ABBA-B9E9BAA4F903}" destId="{425995E9-0DD0-4028-B13E-48443ABBB263}" srcOrd="0" destOrd="0" presId="urn:microsoft.com/office/officeart/2005/8/layout/orgChart1"/>
    <dgm:cxn modelId="{80D3DF43-E2EC-4634-B8A8-C3636BCEC3D0}" srcId="{2B08CAFF-9E8F-4968-B493-3B6484525F4C}" destId="{BCD7C9C3-6072-494E-91B8-6AEA78CBAAA2}" srcOrd="1" destOrd="0" parTransId="{3FAA80F4-9B85-43E1-A3A4-1F891BB801B5}" sibTransId="{E5EAA097-7E6C-4808-B890-14257C2F7898}"/>
    <dgm:cxn modelId="{B4B8C89C-9B90-4A3F-868C-818B19DFB156}" type="presOf" srcId="{2B08CAFF-9E8F-4968-B493-3B6484525F4C}" destId="{C1FB2C05-F07C-489B-B562-987E0B2D65BE}" srcOrd="1" destOrd="0" presId="urn:microsoft.com/office/officeart/2005/8/layout/orgChart1"/>
    <dgm:cxn modelId="{AC92F7A2-4B87-400E-9862-51DF69241FE0}" type="presOf" srcId="{7A544316-717D-4E90-967A-48061AC4CA46}" destId="{E4888065-BF58-46F6-86F5-EFD65B187D2F}" srcOrd="0" destOrd="0" presId="urn:microsoft.com/office/officeart/2005/8/layout/orgChart1"/>
    <dgm:cxn modelId="{BDC54630-7723-4122-94CD-49B5E4EF2899}" type="presOf" srcId="{BCD7C9C3-6072-494E-91B8-6AEA78CBAAA2}" destId="{4D3C4FFF-7026-4779-AE2C-2720C53BB75B}" srcOrd="1" destOrd="0" presId="urn:microsoft.com/office/officeart/2005/8/layout/orgChart1"/>
    <dgm:cxn modelId="{C49DF7E9-10C2-4A35-933E-80FAC27D261C}" type="presOf" srcId="{5C388F91-3A19-4BE4-A0A9-2BDBC8F602F4}" destId="{30A68FB5-B054-46F7-8367-1A335D543408}" srcOrd="1" destOrd="0" presId="urn:microsoft.com/office/officeart/2005/8/layout/orgChart1"/>
    <dgm:cxn modelId="{2D869673-C582-4CE7-B3AA-34505EB31331}" srcId="{2B08CAFF-9E8F-4968-B493-3B6484525F4C}" destId="{3F401540-65A4-491F-ABBA-B9E9BAA4F903}" srcOrd="2" destOrd="0" parTransId="{1BB159EE-4360-4BA3-998D-A153AC521139}" sibTransId="{5DDEBC98-5014-48E7-8C60-E529479F5195}"/>
    <dgm:cxn modelId="{F1F6CDAF-D842-4A48-8755-CC866D4B9433}" type="presOf" srcId="{2B08CAFF-9E8F-4968-B493-3B6484525F4C}" destId="{312A4F31-687D-4AC6-92BD-4200C28D9089}" srcOrd="0" destOrd="0" presId="urn:microsoft.com/office/officeart/2005/8/layout/orgChart1"/>
    <dgm:cxn modelId="{D38F3722-3EFA-49E4-8F75-70B52E8398F5}" type="presOf" srcId="{C87F363C-6E0F-4017-9A1C-092B8083D4F0}" destId="{117D72DB-5095-47B2-B636-F96F4C287312}" srcOrd="0" destOrd="0" presId="urn:microsoft.com/office/officeart/2005/8/layout/orgChart1"/>
    <dgm:cxn modelId="{BECB90AB-633E-4FE0-BDB2-7DFD5D364D40}" type="presOf" srcId="{3FAA80F4-9B85-43E1-A3A4-1F891BB801B5}" destId="{3E5A22EA-34BC-47EB-A830-B28597FA5A7F}" srcOrd="0" destOrd="0" presId="urn:microsoft.com/office/officeart/2005/8/layout/orgChart1"/>
    <dgm:cxn modelId="{6427AD30-ADFB-43AB-A536-0897AE48EDBB}" srcId="{7A544316-717D-4E90-967A-48061AC4CA46}" destId="{2B08CAFF-9E8F-4968-B493-3B6484525F4C}" srcOrd="0" destOrd="0" parTransId="{B15E0F7E-B145-4829-A937-E35E047DE603}" sibTransId="{F0C6D871-BC4B-4433-AEEC-B19027DB3152}"/>
    <dgm:cxn modelId="{9D37CCC8-29A2-487A-B28D-D6221DB80F69}" type="presOf" srcId="{3F401540-65A4-491F-ABBA-B9E9BAA4F903}" destId="{B99F90A9-21DF-41F3-B158-FB6F44012B1C}" srcOrd="1" destOrd="0" presId="urn:microsoft.com/office/officeart/2005/8/layout/orgChart1"/>
    <dgm:cxn modelId="{4AC117F8-8D8D-4571-9114-252055C0E824}" type="presOf" srcId="{BCD7C9C3-6072-494E-91B8-6AEA78CBAAA2}" destId="{7125B1BF-30F4-4E2D-9015-7FA63A487459}" srcOrd="0" destOrd="0" presId="urn:microsoft.com/office/officeart/2005/8/layout/orgChart1"/>
    <dgm:cxn modelId="{B2598673-5FAD-4CFD-9FE2-8A726B49F425}" type="presParOf" srcId="{E4888065-BF58-46F6-86F5-EFD65B187D2F}" destId="{17EE704C-AC13-4540-BD90-A766EDF01660}" srcOrd="0" destOrd="0" presId="urn:microsoft.com/office/officeart/2005/8/layout/orgChart1"/>
    <dgm:cxn modelId="{E300BFEE-8079-4135-9363-BDD8DAA27060}" type="presParOf" srcId="{17EE704C-AC13-4540-BD90-A766EDF01660}" destId="{81211024-F3A1-4708-B51E-1AD16BD2D9DA}" srcOrd="0" destOrd="0" presId="urn:microsoft.com/office/officeart/2005/8/layout/orgChart1"/>
    <dgm:cxn modelId="{4EAB955D-05EF-4C59-B96D-77508BAE0A4A}" type="presParOf" srcId="{81211024-F3A1-4708-B51E-1AD16BD2D9DA}" destId="{312A4F31-687D-4AC6-92BD-4200C28D9089}" srcOrd="0" destOrd="0" presId="urn:microsoft.com/office/officeart/2005/8/layout/orgChart1"/>
    <dgm:cxn modelId="{560CAC0A-0843-4EE1-A2BC-170308487B0F}" type="presParOf" srcId="{81211024-F3A1-4708-B51E-1AD16BD2D9DA}" destId="{C1FB2C05-F07C-489B-B562-987E0B2D65BE}" srcOrd="1" destOrd="0" presId="urn:microsoft.com/office/officeart/2005/8/layout/orgChart1"/>
    <dgm:cxn modelId="{AD18C0EA-9BB8-4AFB-A236-F416D32A7174}" type="presParOf" srcId="{17EE704C-AC13-4540-BD90-A766EDF01660}" destId="{A1286BF9-1C0C-4CC6-9E67-C377722DA82E}" srcOrd="1" destOrd="0" presId="urn:microsoft.com/office/officeart/2005/8/layout/orgChart1"/>
    <dgm:cxn modelId="{014A0F96-AA8E-4B68-BD1C-1429345AA6CC}" type="presParOf" srcId="{A1286BF9-1C0C-4CC6-9E67-C377722DA82E}" destId="{117D72DB-5095-47B2-B636-F96F4C287312}" srcOrd="0" destOrd="0" presId="urn:microsoft.com/office/officeart/2005/8/layout/orgChart1"/>
    <dgm:cxn modelId="{ECA11258-D6B0-495C-A792-5854A6935785}" type="presParOf" srcId="{A1286BF9-1C0C-4CC6-9E67-C377722DA82E}" destId="{39D228DD-4C64-4999-94E9-B886EC5A9FDC}" srcOrd="1" destOrd="0" presId="urn:microsoft.com/office/officeart/2005/8/layout/orgChart1"/>
    <dgm:cxn modelId="{0FFCC4B7-73DF-4D73-A46A-E6BE3F448E83}" type="presParOf" srcId="{39D228DD-4C64-4999-94E9-B886EC5A9FDC}" destId="{6A4A1EF4-1A78-48E6-86E0-33A46E9BEB50}" srcOrd="0" destOrd="0" presId="urn:microsoft.com/office/officeart/2005/8/layout/orgChart1"/>
    <dgm:cxn modelId="{613E6185-B01D-44EF-B655-05F4DB98B629}" type="presParOf" srcId="{6A4A1EF4-1A78-48E6-86E0-33A46E9BEB50}" destId="{330A97E7-76CF-4671-B6EE-9C7E96FB7DBA}" srcOrd="0" destOrd="0" presId="urn:microsoft.com/office/officeart/2005/8/layout/orgChart1"/>
    <dgm:cxn modelId="{B4CDAB28-F1EA-479C-9582-F73B620AC6EF}" type="presParOf" srcId="{6A4A1EF4-1A78-48E6-86E0-33A46E9BEB50}" destId="{30A68FB5-B054-46F7-8367-1A335D543408}" srcOrd="1" destOrd="0" presId="urn:microsoft.com/office/officeart/2005/8/layout/orgChart1"/>
    <dgm:cxn modelId="{28BD6F52-8341-455F-93A0-99A0262BEB0E}" type="presParOf" srcId="{39D228DD-4C64-4999-94E9-B886EC5A9FDC}" destId="{391A0D8A-4A7C-4C16-9162-AFDB72E90CB1}" srcOrd="1" destOrd="0" presId="urn:microsoft.com/office/officeart/2005/8/layout/orgChart1"/>
    <dgm:cxn modelId="{2A13F7A1-5DAF-469F-931E-2BEE92F9B7C1}" type="presParOf" srcId="{39D228DD-4C64-4999-94E9-B886EC5A9FDC}" destId="{001A495D-DF9C-48A3-8A05-4DA226D11E35}" srcOrd="2" destOrd="0" presId="urn:microsoft.com/office/officeart/2005/8/layout/orgChart1"/>
    <dgm:cxn modelId="{FE61D3FE-CA16-4BBA-8016-115319DA86DE}" type="presParOf" srcId="{A1286BF9-1C0C-4CC6-9E67-C377722DA82E}" destId="{3E5A22EA-34BC-47EB-A830-B28597FA5A7F}" srcOrd="2" destOrd="0" presId="urn:microsoft.com/office/officeart/2005/8/layout/orgChart1"/>
    <dgm:cxn modelId="{431C0BE1-AC20-4E35-B45A-77A91E672997}" type="presParOf" srcId="{A1286BF9-1C0C-4CC6-9E67-C377722DA82E}" destId="{D3738C28-4FB9-447F-861D-9EF7ED3423E6}" srcOrd="3" destOrd="0" presId="urn:microsoft.com/office/officeart/2005/8/layout/orgChart1"/>
    <dgm:cxn modelId="{5683FE0B-4511-478A-BFE0-1D173C7F94A3}" type="presParOf" srcId="{D3738C28-4FB9-447F-861D-9EF7ED3423E6}" destId="{BAFB5E87-57F1-4621-8EE4-A4D29B5B394E}" srcOrd="0" destOrd="0" presId="urn:microsoft.com/office/officeart/2005/8/layout/orgChart1"/>
    <dgm:cxn modelId="{C8C60293-DF65-424B-86E2-B54DC0E42FE1}" type="presParOf" srcId="{BAFB5E87-57F1-4621-8EE4-A4D29B5B394E}" destId="{7125B1BF-30F4-4E2D-9015-7FA63A487459}" srcOrd="0" destOrd="0" presId="urn:microsoft.com/office/officeart/2005/8/layout/orgChart1"/>
    <dgm:cxn modelId="{32B029A0-BD06-4B43-AC2F-40341E55D898}" type="presParOf" srcId="{BAFB5E87-57F1-4621-8EE4-A4D29B5B394E}" destId="{4D3C4FFF-7026-4779-AE2C-2720C53BB75B}" srcOrd="1" destOrd="0" presId="urn:microsoft.com/office/officeart/2005/8/layout/orgChart1"/>
    <dgm:cxn modelId="{6C6FC00A-2028-40CF-8001-F62FD0E3D98B}" type="presParOf" srcId="{D3738C28-4FB9-447F-861D-9EF7ED3423E6}" destId="{91E1EA56-D477-435C-9D60-C7F8A10A9C67}" srcOrd="1" destOrd="0" presId="urn:microsoft.com/office/officeart/2005/8/layout/orgChart1"/>
    <dgm:cxn modelId="{3C64DA21-2B13-4AAB-B3BB-E2E82D95F09A}" type="presParOf" srcId="{D3738C28-4FB9-447F-861D-9EF7ED3423E6}" destId="{6FB596C8-8BF5-4D7E-B02C-E21538ED4155}" srcOrd="2" destOrd="0" presId="urn:microsoft.com/office/officeart/2005/8/layout/orgChart1"/>
    <dgm:cxn modelId="{46C03A85-3902-4EC6-91FC-58A153A32FEF}" type="presParOf" srcId="{A1286BF9-1C0C-4CC6-9E67-C377722DA82E}" destId="{292CCD96-55B3-434A-8006-61772ABEC4DD}" srcOrd="4" destOrd="0" presId="urn:microsoft.com/office/officeart/2005/8/layout/orgChart1"/>
    <dgm:cxn modelId="{3E309E07-F63F-4C50-BDE8-33139BAC13C8}" type="presParOf" srcId="{A1286BF9-1C0C-4CC6-9E67-C377722DA82E}" destId="{5A85F526-EF3C-4013-A45E-325413696365}" srcOrd="5" destOrd="0" presId="urn:microsoft.com/office/officeart/2005/8/layout/orgChart1"/>
    <dgm:cxn modelId="{18A54A1F-CEEE-44DA-BDEE-487CACD6F3CF}" type="presParOf" srcId="{5A85F526-EF3C-4013-A45E-325413696365}" destId="{6C83D653-FDB3-4C80-A9AF-82E254B16068}" srcOrd="0" destOrd="0" presId="urn:microsoft.com/office/officeart/2005/8/layout/orgChart1"/>
    <dgm:cxn modelId="{C7CCB9FF-3DCF-48D7-B5F6-ACE0C02FFF76}" type="presParOf" srcId="{6C83D653-FDB3-4C80-A9AF-82E254B16068}" destId="{425995E9-0DD0-4028-B13E-48443ABBB263}" srcOrd="0" destOrd="0" presId="urn:microsoft.com/office/officeart/2005/8/layout/orgChart1"/>
    <dgm:cxn modelId="{D498467B-C31C-4E39-9EB3-B34CEE91A522}" type="presParOf" srcId="{6C83D653-FDB3-4C80-A9AF-82E254B16068}" destId="{B99F90A9-21DF-41F3-B158-FB6F44012B1C}" srcOrd="1" destOrd="0" presId="urn:microsoft.com/office/officeart/2005/8/layout/orgChart1"/>
    <dgm:cxn modelId="{53C88D98-6561-4C5C-A2A2-ACA0717A6748}" type="presParOf" srcId="{5A85F526-EF3C-4013-A45E-325413696365}" destId="{D49851E7-9EA6-480F-9D15-04307963D235}" srcOrd="1" destOrd="0" presId="urn:microsoft.com/office/officeart/2005/8/layout/orgChart1"/>
    <dgm:cxn modelId="{2BDB81A0-F18F-430A-BFE8-96628733A9C4}" type="presParOf" srcId="{5A85F526-EF3C-4013-A45E-325413696365}" destId="{4FD7C91F-5D4D-44C3-A385-B660CAB3DDAD}" srcOrd="2" destOrd="0" presId="urn:microsoft.com/office/officeart/2005/8/layout/orgChart1"/>
    <dgm:cxn modelId="{69B4C19C-5381-4D8F-937D-AA13411A153C}" type="presParOf" srcId="{17EE704C-AC13-4540-BD90-A766EDF01660}" destId="{ED6BBC68-0A54-4695-BB18-FE9790F9D5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44316-717D-4E90-967A-48061AC4CA4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08CAFF-9E8F-4968-B493-3B6484525F4C}">
      <dgm:prSet phldrT="[Текст]" custT="1"/>
      <dgm:spPr/>
      <dgm:t>
        <a:bodyPr/>
        <a:lstStyle/>
        <a:p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</a:t>
          </a:r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E0F7E-B145-4829-A937-E35E047DE603}" type="parTrans" cxnId="{6427AD30-ADFB-43AB-A536-0897AE48EDBB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6D871-BC4B-4433-AEEC-B19027DB3152}" type="sibTrans" cxnId="{6427AD30-ADFB-43AB-A536-0897AE48EDBB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88F91-3A19-4BE4-A0A9-2BDBC8F602F4}">
      <dgm:prSet phldrT="[Текст]" custT="1"/>
      <dgm:spPr/>
      <dgm:t>
        <a:bodyPr/>
        <a:lstStyle/>
        <a:p>
          <a:r>
            <a:rPr lang="de-DE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daliliy </a:t>
          </a:r>
          <a:r>
            <a:rPr lang="de-DE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ma’lumotlar</a:t>
          </a:r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F363C-6E0F-4017-9A1C-092B8083D4F0}" type="parTrans" cxnId="{240B58B0-9A4A-41F6-A01B-2EC30FE3D1BD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F9812-55EF-43CF-8DAB-15247D76D30F}" type="sibTrans" cxnId="{240B58B0-9A4A-41F6-A01B-2EC30FE3D1BD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7C9C3-6072-494E-91B8-6AEA78CBAAA2}">
      <dgm:prSet phldrT="[Текст]" custT="1"/>
      <dgm:spPr/>
      <dgm:t>
        <a:bodyPr/>
        <a:lstStyle/>
        <a:p>
          <a:r>
            <a:rPr lang="de-DE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qoidalar</a:t>
          </a:r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A80F4-9B85-43E1-A3A4-1F891BB801B5}" type="parTrans" cxnId="{80D3DF43-E2EC-4634-B8A8-C3636BCEC3D0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AA097-7E6C-4808-B890-14257C2F7898}" type="sibTrans" cxnId="{80D3DF43-E2EC-4634-B8A8-C3636BCEC3D0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401540-65A4-491F-ABBA-B9E9BAA4F903}">
      <dgm:prSet custT="1"/>
      <dgm:spPr/>
      <dgm:t>
        <a:bodyPr/>
        <a:lstStyle/>
        <a:p>
          <a:r>
            <a:rPr lang="de-DE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ta’riflarga</a:t>
          </a:r>
          <a:r>
            <a:rPr lang="de-DE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boy</a:t>
          </a:r>
          <a:r>
            <a:rPr lang="de-DE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400" dirty="0"/>
        </a:p>
      </dgm:t>
    </dgm:pt>
    <dgm:pt modelId="{1BB159EE-4360-4BA3-998D-A153AC521139}" type="parTrans" cxnId="{2D869673-C582-4CE7-B3AA-34505EB31331}">
      <dgm:prSet/>
      <dgm:spPr/>
      <dgm:t>
        <a:bodyPr/>
        <a:lstStyle/>
        <a:p>
          <a:endParaRPr lang="ru-RU" sz="4400"/>
        </a:p>
      </dgm:t>
    </dgm:pt>
    <dgm:pt modelId="{5DDEBC98-5014-48E7-8C60-E529479F5195}" type="sibTrans" cxnId="{2D869673-C582-4CE7-B3AA-34505EB31331}">
      <dgm:prSet/>
      <dgm:spPr/>
      <dgm:t>
        <a:bodyPr/>
        <a:lstStyle/>
        <a:p>
          <a:endParaRPr lang="ru-RU" sz="4400"/>
        </a:p>
      </dgm:t>
    </dgm:pt>
    <dgm:pt modelId="{E4888065-BF58-46F6-86F5-EFD65B187D2F}" type="pres">
      <dgm:prSet presAssocID="{7A544316-717D-4E90-967A-48061AC4CA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EE704C-AC13-4540-BD90-A766EDF01660}" type="pres">
      <dgm:prSet presAssocID="{2B08CAFF-9E8F-4968-B493-3B6484525F4C}" presName="hierRoot1" presStyleCnt="0">
        <dgm:presLayoutVars>
          <dgm:hierBranch val="init"/>
        </dgm:presLayoutVars>
      </dgm:prSet>
      <dgm:spPr/>
    </dgm:pt>
    <dgm:pt modelId="{81211024-F3A1-4708-B51E-1AD16BD2D9DA}" type="pres">
      <dgm:prSet presAssocID="{2B08CAFF-9E8F-4968-B493-3B6484525F4C}" presName="rootComposite1" presStyleCnt="0"/>
      <dgm:spPr/>
    </dgm:pt>
    <dgm:pt modelId="{312A4F31-687D-4AC6-92BD-4200C28D9089}" type="pres">
      <dgm:prSet presAssocID="{2B08CAFF-9E8F-4968-B493-3B6484525F4C}" presName="rootText1" presStyleLbl="node0" presStyleIdx="0" presStyleCnt="1" custScaleX="253462" custLinFactNeighborY="-72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FB2C05-F07C-489B-B562-987E0B2D65BE}" type="pres">
      <dgm:prSet presAssocID="{2B08CAFF-9E8F-4968-B493-3B6484525F4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286BF9-1C0C-4CC6-9E67-C377722DA82E}" type="pres">
      <dgm:prSet presAssocID="{2B08CAFF-9E8F-4968-B493-3B6484525F4C}" presName="hierChild2" presStyleCnt="0"/>
      <dgm:spPr/>
    </dgm:pt>
    <dgm:pt modelId="{117D72DB-5095-47B2-B636-F96F4C287312}" type="pres">
      <dgm:prSet presAssocID="{C87F363C-6E0F-4017-9A1C-092B8083D4F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9D228DD-4C64-4999-94E9-B886EC5A9FDC}" type="pres">
      <dgm:prSet presAssocID="{5C388F91-3A19-4BE4-A0A9-2BDBC8F602F4}" presName="hierRoot2" presStyleCnt="0">
        <dgm:presLayoutVars>
          <dgm:hierBranch val="init"/>
        </dgm:presLayoutVars>
      </dgm:prSet>
      <dgm:spPr/>
    </dgm:pt>
    <dgm:pt modelId="{6A4A1EF4-1A78-48E6-86E0-33A46E9BEB50}" type="pres">
      <dgm:prSet presAssocID="{5C388F91-3A19-4BE4-A0A9-2BDBC8F602F4}" presName="rootComposite" presStyleCnt="0"/>
      <dgm:spPr/>
    </dgm:pt>
    <dgm:pt modelId="{330A97E7-76CF-4671-B6EE-9C7E96FB7DBA}" type="pres">
      <dgm:prSet presAssocID="{5C388F91-3A19-4BE4-A0A9-2BDBC8F602F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A68FB5-B054-46F7-8367-1A335D543408}" type="pres">
      <dgm:prSet presAssocID="{5C388F91-3A19-4BE4-A0A9-2BDBC8F602F4}" presName="rootConnector" presStyleLbl="node2" presStyleIdx="0" presStyleCnt="3"/>
      <dgm:spPr/>
      <dgm:t>
        <a:bodyPr/>
        <a:lstStyle/>
        <a:p>
          <a:endParaRPr lang="ru-RU"/>
        </a:p>
      </dgm:t>
    </dgm:pt>
    <dgm:pt modelId="{391A0D8A-4A7C-4C16-9162-AFDB72E90CB1}" type="pres">
      <dgm:prSet presAssocID="{5C388F91-3A19-4BE4-A0A9-2BDBC8F602F4}" presName="hierChild4" presStyleCnt="0"/>
      <dgm:spPr/>
    </dgm:pt>
    <dgm:pt modelId="{001A495D-DF9C-48A3-8A05-4DA226D11E35}" type="pres">
      <dgm:prSet presAssocID="{5C388F91-3A19-4BE4-A0A9-2BDBC8F602F4}" presName="hierChild5" presStyleCnt="0"/>
      <dgm:spPr/>
    </dgm:pt>
    <dgm:pt modelId="{3E5A22EA-34BC-47EB-A830-B28597FA5A7F}" type="pres">
      <dgm:prSet presAssocID="{3FAA80F4-9B85-43E1-A3A4-1F891BB801B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3738C28-4FB9-447F-861D-9EF7ED3423E6}" type="pres">
      <dgm:prSet presAssocID="{BCD7C9C3-6072-494E-91B8-6AEA78CBAAA2}" presName="hierRoot2" presStyleCnt="0">
        <dgm:presLayoutVars>
          <dgm:hierBranch val="init"/>
        </dgm:presLayoutVars>
      </dgm:prSet>
      <dgm:spPr/>
    </dgm:pt>
    <dgm:pt modelId="{BAFB5E87-57F1-4621-8EE4-A4D29B5B394E}" type="pres">
      <dgm:prSet presAssocID="{BCD7C9C3-6072-494E-91B8-6AEA78CBAAA2}" presName="rootComposite" presStyleCnt="0"/>
      <dgm:spPr/>
    </dgm:pt>
    <dgm:pt modelId="{7125B1BF-30F4-4E2D-9015-7FA63A487459}" type="pres">
      <dgm:prSet presAssocID="{BCD7C9C3-6072-494E-91B8-6AEA78CBAAA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3C4FFF-7026-4779-AE2C-2720C53BB75B}" type="pres">
      <dgm:prSet presAssocID="{BCD7C9C3-6072-494E-91B8-6AEA78CBAAA2}" presName="rootConnector" presStyleLbl="node2" presStyleIdx="1" presStyleCnt="3"/>
      <dgm:spPr/>
      <dgm:t>
        <a:bodyPr/>
        <a:lstStyle/>
        <a:p>
          <a:endParaRPr lang="ru-RU"/>
        </a:p>
      </dgm:t>
    </dgm:pt>
    <dgm:pt modelId="{91E1EA56-D477-435C-9D60-C7F8A10A9C67}" type="pres">
      <dgm:prSet presAssocID="{BCD7C9C3-6072-494E-91B8-6AEA78CBAAA2}" presName="hierChild4" presStyleCnt="0"/>
      <dgm:spPr/>
    </dgm:pt>
    <dgm:pt modelId="{6FB596C8-8BF5-4D7E-B02C-E21538ED4155}" type="pres">
      <dgm:prSet presAssocID="{BCD7C9C3-6072-494E-91B8-6AEA78CBAAA2}" presName="hierChild5" presStyleCnt="0"/>
      <dgm:spPr/>
    </dgm:pt>
    <dgm:pt modelId="{292CCD96-55B3-434A-8006-61772ABEC4DD}" type="pres">
      <dgm:prSet presAssocID="{1BB159EE-4360-4BA3-998D-A153AC52113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5A85F526-EF3C-4013-A45E-325413696365}" type="pres">
      <dgm:prSet presAssocID="{3F401540-65A4-491F-ABBA-B9E9BAA4F903}" presName="hierRoot2" presStyleCnt="0">
        <dgm:presLayoutVars>
          <dgm:hierBranch val="init"/>
        </dgm:presLayoutVars>
      </dgm:prSet>
      <dgm:spPr/>
    </dgm:pt>
    <dgm:pt modelId="{6C83D653-FDB3-4C80-A9AF-82E254B16068}" type="pres">
      <dgm:prSet presAssocID="{3F401540-65A4-491F-ABBA-B9E9BAA4F903}" presName="rootComposite" presStyleCnt="0"/>
      <dgm:spPr/>
    </dgm:pt>
    <dgm:pt modelId="{425995E9-0DD0-4028-B13E-48443ABBB263}" type="pres">
      <dgm:prSet presAssocID="{3F401540-65A4-491F-ABBA-B9E9BAA4F90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9F90A9-21DF-41F3-B158-FB6F44012B1C}" type="pres">
      <dgm:prSet presAssocID="{3F401540-65A4-491F-ABBA-B9E9BAA4F903}" presName="rootConnector" presStyleLbl="node2" presStyleIdx="2" presStyleCnt="3"/>
      <dgm:spPr/>
      <dgm:t>
        <a:bodyPr/>
        <a:lstStyle/>
        <a:p>
          <a:endParaRPr lang="ru-RU"/>
        </a:p>
      </dgm:t>
    </dgm:pt>
    <dgm:pt modelId="{D49851E7-9EA6-480F-9D15-04307963D235}" type="pres">
      <dgm:prSet presAssocID="{3F401540-65A4-491F-ABBA-B9E9BAA4F903}" presName="hierChild4" presStyleCnt="0"/>
      <dgm:spPr/>
    </dgm:pt>
    <dgm:pt modelId="{4FD7C91F-5D4D-44C3-A385-B660CAB3DDAD}" type="pres">
      <dgm:prSet presAssocID="{3F401540-65A4-491F-ABBA-B9E9BAA4F903}" presName="hierChild5" presStyleCnt="0"/>
      <dgm:spPr/>
    </dgm:pt>
    <dgm:pt modelId="{ED6BBC68-0A54-4695-BB18-FE9790F9D59C}" type="pres">
      <dgm:prSet presAssocID="{2B08CAFF-9E8F-4968-B493-3B6484525F4C}" presName="hierChild3" presStyleCnt="0"/>
      <dgm:spPr/>
    </dgm:pt>
  </dgm:ptLst>
  <dgm:cxnLst>
    <dgm:cxn modelId="{F9D55B62-EE73-4DC6-B709-EF52488360BC}" type="presOf" srcId="{1BB159EE-4360-4BA3-998D-A153AC521139}" destId="{292CCD96-55B3-434A-8006-61772ABEC4DD}" srcOrd="0" destOrd="0" presId="urn:microsoft.com/office/officeart/2005/8/layout/orgChart1"/>
    <dgm:cxn modelId="{240B58B0-9A4A-41F6-A01B-2EC30FE3D1BD}" srcId="{2B08CAFF-9E8F-4968-B493-3B6484525F4C}" destId="{5C388F91-3A19-4BE4-A0A9-2BDBC8F602F4}" srcOrd="0" destOrd="0" parTransId="{C87F363C-6E0F-4017-9A1C-092B8083D4F0}" sibTransId="{B94F9812-55EF-43CF-8DAB-15247D76D30F}"/>
    <dgm:cxn modelId="{B5172636-5A65-4964-8E12-100ABA9A9232}" type="presOf" srcId="{5C388F91-3A19-4BE4-A0A9-2BDBC8F602F4}" destId="{330A97E7-76CF-4671-B6EE-9C7E96FB7DBA}" srcOrd="0" destOrd="0" presId="urn:microsoft.com/office/officeart/2005/8/layout/orgChart1"/>
    <dgm:cxn modelId="{0413CFB1-D008-4E14-AE09-0EFB565B869E}" type="presOf" srcId="{3F401540-65A4-491F-ABBA-B9E9BAA4F903}" destId="{425995E9-0DD0-4028-B13E-48443ABBB263}" srcOrd="0" destOrd="0" presId="urn:microsoft.com/office/officeart/2005/8/layout/orgChart1"/>
    <dgm:cxn modelId="{80D3DF43-E2EC-4634-B8A8-C3636BCEC3D0}" srcId="{2B08CAFF-9E8F-4968-B493-3B6484525F4C}" destId="{BCD7C9C3-6072-494E-91B8-6AEA78CBAAA2}" srcOrd="1" destOrd="0" parTransId="{3FAA80F4-9B85-43E1-A3A4-1F891BB801B5}" sibTransId="{E5EAA097-7E6C-4808-B890-14257C2F7898}"/>
    <dgm:cxn modelId="{B4B8C89C-9B90-4A3F-868C-818B19DFB156}" type="presOf" srcId="{2B08CAFF-9E8F-4968-B493-3B6484525F4C}" destId="{C1FB2C05-F07C-489B-B562-987E0B2D65BE}" srcOrd="1" destOrd="0" presId="urn:microsoft.com/office/officeart/2005/8/layout/orgChart1"/>
    <dgm:cxn modelId="{AC92F7A2-4B87-400E-9862-51DF69241FE0}" type="presOf" srcId="{7A544316-717D-4E90-967A-48061AC4CA46}" destId="{E4888065-BF58-46F6-86F5-EFD65B187D2F}" srcOrd="0" destOrd="0" presId="urn:microsoft.com/office/officeart/2005/8/layout/orgChart1"/>
    <dgm:cxn modelId="{BDC54630-7723-4122-94CD-49B5E4EF2899}" type="presOf" srcId="{BCD7C9C3-6072-494E-91B8-6AEA78CBAAA2}" destId="{4D3C4FFF-7026-4779-AE2C-2720C53BB75B}" srcOrd="1" destOrd="0" presId="urn:microsoft.com/office/officeart/2005/8/layout/orgChart1"/>
    <dgm:cxn modelId="{C49DF7E9-10C2-4A35-933E-80FAC27D261C}" type="presOf" srcId="{5C388F91-3A19-4BE4-A0A9-2BDBC8F602F4}" destId="{30A68FB5-B054-46F7-8367-1A335D543408}" srcOrd="1" destOrd="0" presId="urn:microsoft.com/office/officeart/2005/8/layout/orgChart1"/>
    <dgm:cxn modelId="{2D869673-C582-4CE7-B3AA-34505EB31331}" srcId="{2B08CAFF-9E8F-4968-B493-3B6484525F4C}" destId="{3F401540-65A4-491F-ABBA-B9E9BAA4F903}" srcOrd="2" destOrd="0" parTransId="{1BB159EE-4360-4BA3-998D-A153AC521139}" sibTransId="{5DDEBC98-5014-48E7-8C60-E529479F5195}"/>
    <dgm:cxn modelId="{F1F6CDAF-D842-4A48-8755-CC866D4B9433}" type="presOf" srcId="{2B08CAFF-9E8F-4968-B493-3B6484525F4C}" destId="{312A4F31-687D-4AC6-92BD-4200C28D9089}" srcOrd="0" destOrd="0" presId="urn:microsoft.com/office/officeart/2005/8/layout/orgChart1"/>
    <dgm:cxn modelId="{D38F3722-3EFA-49E4-8F75-70B52E8398F5}" type="presOf" srcId="{C87F363C-6E0F-4017-9A1C-092B8083D4F0}" destId="{117D72DB-5095-47B2-B636-F96F4C287312}" srcOrd="0" destOrd="0" presId="urn:microsoft.com/office/officeart/2005/8/layout/orgChart1"/>
    <dgm:cxn modelId="{BECB90AB-633E-4FE0-BDB2-7DFD5D364D40}" type="presOf" srcId="{3FAA80F4-9B85-43E1-A3A4-1F891BB801B5}" destId="{3E5A22EA-34BC-47EB-A830-B28597FA5A7F}" srcOrd="0" destOrd="0" presId="urn:microsoft.com/office/officeart/2005/8/layout/orgChart1"/>
    <dgm:cxn modelId="{6427AD30-ADFB-43AB-A536-0897AE48EDBB}" srcId="{7A544316-717D-4E90-967A-48061AC4CA46}" destId="{2B08CAFF-9E8F-4968-B493-3B6484525F4C}" srcOrd="0" destOrd="0" parTransId="{B15E0F7E-B145-4829-A937-E35E047DE603}" sibTransId="{F0C6D871-BC4B-4433-AEEC-B19027DB3152}"/>
    <dgm:cxn modelId="{9D37CCC8-29A2-487A-B28D-D6221DB80F69}" type="presOf" srcId="{3F401540-65A4-491F-ABBA-B9E9BAA4F903}" destId="{B99F90A9-21DF-41F3-B158-FB6F44012B1C}" srcOrd="1" destOrd="0" presId="urn:microsoft.com/office/officeart/2005/8/layout/orgChart1"/>
    <dgm:cxn modelId="{4AC117F8-8D8D-4571-9114-252055C0E824}" type="presOf" srcId="{BCD7C9C3-6072-494E-91B8-6AEA78CBAAA2}" destId="{7125B1BF-30F4-4E2D-9015-7FA63A487459}" srcOrd="0" destOrd="0" presId="urn:microsoft.com/office/officeart/2005/8/layout/orgChart1"/>
    <dgm:cxn modelId="{B2598673-5FAD-4CFD-9FE2-8A726B49F425}" type="presParOf" srcId="{E4888065-BF58-46F6-86F5-EFD65B187D2F}" destId="{17EE704C-AC13-4540-BD90-A766EDF01660}" srcOrd="0" destOrd="0" presId="urn:microsoft.com/office/officeart/2005/8/layout/orgChart1"/>
    <dgm:cxn modelId="{E300BFEE-8079-4135-9363-BDD8DAA27060}" type="presParOf" srcId="{17EE704C-AC13-4540-BD90-A766EDF01660}" destId="{81211024-F3A1-4708-B51E-1AD16BD2D9DA}" srcOrd="0" destOrd="0" presId="urn:microsoft.com/office/officeart/2005/8/layout/orgChart1"/>
    <dgm:cxn modelId="{4EAB955D-05EF-4C59-B96D-77508BAE0A4A}" type="presParOf" srcId="{81211024-F3A1-4708-B51E-1AD16BD2D9DA}" destId="{312A4F31-687D-4AC6-92BD-4200C28D9089}" srcOrd="0" destOrd="0" presId="urn:microsoft.com/office/officeart/2005/8/layout/orgChart1"/>
    <dgm:cxn modelId="{560CAC0A-0843-4EE1-A2BC-170308487B0F}" type="presParOf" srcId="{81211024-F3A1-4708-B51E-1AD16BD2D9DA}" destId="{C1FB2C05-F07C-489B-B562-987E0B2D65BE}" srcOrd="1" destOrd="0" presId="urn:microsoft.com/office/officeart/2005/8/layout/orgChart1"/>
    <dgm:cxn modelId="{AD18C0EA-9BB8-4AFB-A236-F416D32A7174}" type="presParOf" srcId="{17EE704C-AC13-4540-BD90-A766EDF01660}" destId="{A1286BF9-1C0C-4CC6-9E67-C377722DA82E}" srcOrd="1" destOrd="0" presId="urn:microsoft.com/office/officeart/2005/8/layout/orgChart1"/>
    <dgm:cxn modelId="{014A0F96-AA8E-4B68-BD1C-1429345AA6CC}" type="presParOf" srcId="{A1286BF9-1C0C-4CC6-9E67-C377722DA82E}" destId="{117D72DB-5095-47B2-B636-F96F4C287312}" srcOrd="0" destOrd="0" presId="urn:microsoft.com/office/officeart/2005/8/layout/orgChart1"/>
    <dgm:cxn modelId="{ECA11258-D6B0-495C-A792-5854A6935785}" type="presParOf" srcId="{A1286BF9-1C0C-4CC6-9E67-C377722DA82E}" destId="{39D228DD-4C64-4999-94E9-B886EC5A9FDC}" srcOrd="1" destOrd="0" presId="urn:microsoft.com/office/officeart/2005/8/layout/orgChart1"/>
    <dgm:cxn modelId="{0FFCC4B7-73DF-4D73-A46A-E6BE3F448E83}" type="presParOf" srcId="{39D228DD-4C64-4999-94E9-B886EC5A9FDC}" destId="{6A4A1EF4-1A78-48E6-86E0-33A46E9BEB50}" srcOrd="0" destOrd="0" presId="urn:microsoft.com/office/officeart/2005/8/layout/orgChart1"/>
    <dgm:cxn modelId="{613E6185-B01D-44EF-B655-05F4DB98B629}" type="presParOf" srcId="{6A4A1EF4-1A78-48E6-86E0-33A46E9BEB50}" destId="{330A97E7-76CF-4671-B6EE-9C7E96FB7DBA}" srcOrd="0" destOrd="0" presId="urn:microsoft.com/office/officeart/2005/8/layout/orgChart1"/>
    <dgm:cxn modelId="{B4CDAB28-F1EA-479C-9582-F73B620AC6EF}" type="presParOf" srcId="{6A4A1EF4-1A78-48E6-86E0-33A46E9BEB50}" destId="{30A68FB5-B054-46F7-8367-1A335D543408}" srcOrd="1" destOrd="0" presId="urn:microsoft.com/office/officeart/2005/8/layout/orgChart1"/>
    <dgm:cxn modelId="{28BD6F52-8341-455F-93A0-99A0262BEB0E}" type="presParOf" srcId="{39D228DD-4C64-4999-94E9-B886EC5A9FDC}" destId="{391A0D8A-4A7C-4C16-9162-AFDB72E90CB1}" srcOrd="1" destOrd="0" presId="urn:microsoft.com/office/officeart/2005/8/layout/orgChart1"/>
    <dgm:cxn modelId="{2A13F7A1-5DAF-469F-931E-2BEE92F9B7C1}" type="presParOf" srcId="{39D228DD-4C64-4999-94E9-B886EC5A9FDC}" destId="{001A495D-DF9C-48A3-8A05-4DA226D11E35}" srcOrd="2" destOrd="0" presId="urn:microsoft.com/office/officeart/2005/8/layout/orgChart1"/>
    <dgm:cxn modelId="{FE61D3FE-CA16-4BBA-8016-115319DA86DE}" type="presParOf" srcId="{A1286BF9-1C0C-4CC6-9E67-C377722DA82E}" destId="{3E5A22EA-34BC-47EB-A830-B28597FA5A7F}" srcOrd="2" destOrd="0" presId="urn:microsoft.com/office/officeart/2005/8/layout/orgChart1"/>
    <dgm:cxn modelId="{431C0BE1-AC20-4E35-B45A-77A91E672997}" type="presParOf" srcId="{A1286BF9-1C0C-4CC6-9E67-C377722DA82E}" destId="{D3738C28-4FB9-447F-861D-9EF7ED3423E6}" srcOrd="3" destOrd="0" presId="urn:microsoft.com/office/officeart/2005/8/layout/orgChart1"/>
    <dgm:cxn modelId="{5683FE0B-4511-478A-BFE0-1D173C7F94A3}" type="presParOf" srcId="{D3738C28-4FB9-447F-861D-9EF7ED3423E6}" destId="{BAFB5E87-57F1-4621-8EE4-A4D29B5B394E}" srcOrd="0" destOrd="0" presId="urn:microsoft.com/office/officeart/2005/8/layout/orgChart1"/>
    <dgm:cxn modelId="{C8C60293-DF65-424B-86E2-B54DC0E42FE1}" type="presParOf" srcId="{BAFB5E87-57F1-4621-8EE4-A4D29B5B394E}" destId="{7125B1BF-30F4-4E2D-9015-7FA63A487459}" srcOrd="0" destOrd="0" presId="urn:microsoft.com/office/officeart/2005/8/layout/orgChart1"/>
    <dgm:cxn modelId="{32B029A0-BD06-4B43-AC2F-40341E55D898}" type="presParOf" srcId="{BAFB5E87-57F1-4621-8EE4-A4D29B5B394E}" destId="{4D3C4FFF-7026-4779-AE2C-2720C53BB75B}" srcOrd="1" destOrd="0" presId="urn:microsoft.com/office/officeart/2005/8/layout/orgChart1"/>
    <dgm:cxn modelId="{6C6FC00A-2028-40CF-8001-F62FD0E3D98B}" type="presParOf" srcId="{D3738C28-4FB9-447F-861D-9EF7ED3423E6}" destId="{91E1EA56-D477-435C-9D60-C7F8A10A9C67}" srcOrd="1" destOrd="0" presId="urn:microsoft.com/office/officeart/2005/8/layout/orgChart1"/>
    <dgm:cxn modelId="{3C64DA21-2B13-4AAB-B3BB-E2E82D95F09A}" type="presParOf" srcId="{D3738C28-4FB9-447F-861D-9EF7ED3423E6}" destId="{6FB596C8-8BF5-4D7E-B02C-E21538ED4155}" srcOrd="2" destOrd="0" presId="urn:microsoft.com/office/officeart/2005/8/layout/orgChart1"/>
    <dgm:cxn modelId="{46C03A85-3902-4EC6-91FC-58A153A32FEF}" type="presParOf" srcId="{A1286BF9-1C0C-4CC6-9E67-C377722DA82E}" destId="{292CCD96-55B3-434A-8006-61772ABEC4DD}" srcOrd="4" destOrd="0" presId="urn:microsoft.com/office/officeart/2005/8/layout/orgChart1"/>
    <dgm:cxn modelId="{3E309E07-F63F-4C50-BDE8-33139BAC13C8}" type="presParOf" srcId="{A1286BF9-1C0C-4CC6-9E67-C377722DA82E}" destId="{5A85F526-EF3C-4013-A45E-325413696365}" srcOrd="5" destOrd="0" presId="urn:microsoft.com/office/officeart/2005/8/layout/orgChart1"/>
    <dgm:cxn modelId="{18A54A1F-CEEE-44DA-BDEE-487CACD6F3CF}" type="presParOf" srcId="{5A85F526-EF3C-4013-A45E-325413696365}" destId="{6C83D653-FDB3-4C80-A9AF-82E254B16068}" srcOrd="0" destOrd="0" presId="urn:microsoft.com/office/officeart/2005/8/layout/orgChart1"/>
    <dgm:cxn modelId="{C7CCB9FF-3DCF-48D7-B5F6-ACE0C02FFF76}" type="presParOf" srcId="{6C83D653-FDB3-4C80-A9AF-82E254B16068}" destId="{425995E9-0DD0-4028-B13E-48443ABBB263}" srcOrd="0" destOrd="0" presId="urn:microsoft.com/office/officeart/2005/8/layout/orgChart1"/>
    <dgm:cxn modelId="{D498467B-C31C-4E39-9EB3-B34CEE91A522}" type="presParOf" srcId="{6C83D653-FDB3-4C80-A9AF-82E254B16068}" destId="{B99F90A9-21DF-41F3-B158-FB6F44012B1C}" srcOrd="1" destOrd="0" presId="urn:microsoft.com/office/officeart/2005/8/layout/orgChart1"/>
    <dgm:cxn modelId="{53C88D98-6561-4C5C-A2A2-ACA0717A6748}" type="presParOf" srcId="{5A85F526-EF3C-4013-A45E-325413696365}" destId="{D49851E7-9EA6-480F-9D15-04307963D235}" srcOrd="1" destOrd="0" presId="urn:microsoft.com/office/officeart/2005/8/layout/orgChart1"/>
    <dgm:cxn modelId="{2BDB81A0-F18F-430A-BFE8-96628733A9C4}" type="presParOf" srcId="{5A85F526-EF3C-4013-A45E-325413696365}" destId="{4FD7C91F-5D4D-44C3-A385-B660CAB3DDAD}" srcOrd="2" destOrd="0" presId="urn:microsoft.com/office/officeart/2005/8/layout/orgChart1"/>
    <dgm:cxn modelId="{69B4C19C-5381-4D8F-937D-AA13411A153C}" type="presParOf" srcId="{17EE704C-AC13-4540-BD90-A766EDF01660}" destId="{ED6BBC68-0A54-4695-BB18-FE9790F9D5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D5AFA-1011-49EA-8CDA-6A59060861BD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83D0B8-24C6-418C-933C-FF7FDC01F3C9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tadbirkor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C385D5-CBC5-4AC8-BE8C-0B4100A4E7DA}" type="parTrans" cxnId="{F3239EE5-4389-44E7-93D8-F874CD47993F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89F26-06E2-421D-B988-4EED9813D276}" type="sibTrans" cxnId="{F3239EE5-4389-44E7-93D8-F874CD47993F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E16FFE-1EE5-4CB3-92E6-D9A12152E55F}">
      <dgm:prSet phldrT="[Текст]" custT="1"/>
      <dgm:spPr/>
      <dgm:t>
        <a:bodyPr/>
        <a:lstStyle/>
        <a:p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E2D475-8501-4240-A07C-9673231DD51E}" type="parTrans" cxnId="{5D52244E-0D12-4C73-ACF7-346924657A48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2D7EBF-E33B-40DA-BFD2-87D6FC22D638}" type="sibTrans" cxnId="{5D52244E-0D12-4C73-ACF7-346924657A4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606D7-8ED3-4747-B815-06540C63DEAE}">
      <dgm:prSet phldrT="[Текст]" custT="1"/>
      <dgm:spPr/>
      <dgm:t>
        <a:bodyPr/>
        <a:lstStyle/>
        <a:p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036E6F-15CA-4C6E-B3AF-87A6EDA5F447}" type="parTrans" cxnId="{D817C5A1-12AB-4E5D-8B3B-45CE4F84ACB8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FAFBA2-8DBE-4CD7-BC86-13DAC2392E64}" type="sibTrans" cxnId="{D817C5A1-12AB-4E5D-8B3B-45CE4F84ACB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E726D-0A85-4B0E-B582-2E8C143F6287}">
      <dgm:prSet phldrT="[Текст]" custT="1"/>
      <dgm:spPr/>
      <dgm:t>
        <a:bodyPr/>
        <a:lstStyle/>
        <a:p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DDF7B-7D36-4631-AFAB-A1A795664354}" type="parTrans" cxnId="{B743F66A-E406-422B-9064-D12A03A4AC54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FB97E-6288-42E3-BA29-D18901B4395A}" type="sibTrans" cxnId="{B743F66A-E406-422B-9064-D12A03A4AC54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9C8D1-B171-46C5-AB0A-31C890C5EC25}">
      <dgm:prSet phldrT="[Текст]" custT="1"/>
      <dgm:spPr/>
      <dgm:t>
        <a:bodyPr/>
        <a:lstStyle/>
        <a:p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C4FAF-1035-4B63-A188-7AEBD18C3507}" type="parTrans" cxnId="{11528301-F86E-4F7E-B299-5B6D8BE80BD5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DA0878-A737-42CD-8020-16625B1FF843}" type="sibTrans" cxnId="{11528301-F86E-4F7E-B299-5B6D8BE80BD5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A07CC2-1B31-4AAB-A446-66B1292A1021}" type="pres">
      <dgm:prSet presAssocID="{FDED5AFA-1011-49EA-8CDA-6A59060861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417FB4-D442-4140-83B7-FC5C3E711E89}" type="pres">
      <dgm:prSet presAssocID="{FC83D0B8-24C6-418C-933C-FF7FDC01F3C9}" presName="centerShape" presStyleLbl="node0" presStyleIdx="0" presStyleCnt="1" custScaleX="115123" custScaleY="106267"/>
      <dgm:spPr/>
      <dgm:t>
        <a:bodyPr/>
        <a:lstStyle/>
        <a:p>
          <a:endParaRPr lang="ru-RU"/>
        </a:p>
      </dgm:t>
    </dgm:pt>
    <dgm:pt modelId="{DE070CAF-44ED-4BF4-B0F4-88C44FFDB359}" type="pres">
      <dgm:prSet presAssocID="{91E2D475-8501-4240-A07C-9673231DD51E}" presName="Name9" presStyleLbl="parChTrans1D2" presStyleIdx="0" presStyleCnt="4"/>
      <dgm:spPr/>
      <dgm:t>
        <a:bodyPr/>
        <a:lstStyle/>
        <a:p>
          <a:endParaRPr lang="ru-RU"/>
        </a:p>
      </dgm:t>
    </dgm:pt>
    <dgm:pt modelId="{382C517D-1939-4BE3-8A22-623796B038C1}" type="pres">
      <dgm:prSet presAssocID="{91E2D475-8501-4240-A07C-9673231DD51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699F0D6-AC53-40DC-8A59-F972E5FD94B3}" type="pres">
      <dgm:prSet presAssocID="{A7E16FFE-1EE5-4CB3-92E6-D9A12152E55F}" presName="node" presStyleLbl="node1" presStyleIdx="0" presStyleCnt="4" custScaleX="11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2EE8E-1D36-477A-8AD0-C3D4534D8582}" type="pres">
      <dgm:prSet presAssocID="{A5036E6F-15CA-4C6E-B3AF-87A6EDA5F447}" presName="Name9" presStyleLbl="parChTrans1D2" presStyleIdx="1" presStyleCnt="4"/>
      <dgm:spPr/>
      <dgm:t>
        <a:bodyPr/>
        <a:lstStyle/>
        <a:p>
          <a:endParaRPr lang="ru-RU"/>
        </a:p>
      </dgm:t>
    </dgm:pt>
    <dgm:pt modelId="{B3DB01ED-E1C0-4F9C-AABC-23DE0913BD01}" type="pres">
      <dgm:prSet presAssocID="{A5036E6F-15CA-4C6E-B3AF-87A6EDA5F44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26297BE-F1AD-4CA0-90DB-DE3E6F3D85D9}" type="pres">
      <dgm:prSet presAssocID="{A7A606D7-8ED3-4747-B815-06540C63DEAE}" presName="node" presStyleLbl="node1" presStyleIdx="1" presStyleCnt="4" custRadScaleRad="150692" custRadScaleInc="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C48EB-7B41-40A7-BD50-D0773347A651}" type="pres">
      <dgm:prSet presAssocID="{067DDF7B-7D36-4631-AFAB-A1A795664354}" presName="Name9" presStyleLbl="parChTrans1D2" presStyleIdx="2" presStyleCnt="4"/>
      <dgm:spPr/>
      <dgm:t>
        <a:bodyPr/>
        <a:lstStyle/>
        <a:p>
          <a:endParaRPr lang="ru-RU"/>
        </a:p>
      </dgm:t>
    </dgm:pt>
    <dgm:pt modelId="{DF078CE6-3A5E-49C7-B063-5ED457848AC9}" type="pres">
      <dgm:prSet presAssocID="{067DDF7B-7D36-4631-AFAB-A1A79566435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03EE0D8-8694-48F0-A82A-2B8558932950}" type="pres">
      <dgm:prSet presAssocID="{CF8E726D-0A85-4B0E-B582-2E8C143F6287}" presName="node" presStyleLbl="node1" presStyleIdx="2" presStyleCnt="4" custScaleX="11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FE5C6-7E5A-4EF3-9D49-298CD6E6F504}" type="pres">
      <dgm:prSet presAssocID="{287C4FAF-1035-4B63-A188-7AEBD18C3507}" presName="Name9" presStyleLbl="parChTrans1D2" presStyleIdx="3" presStyleCnt="4"/>
      <dgm:spPr/>
      <dgm:t>
        <a:bodyPr/>
        <a:lstStyle/>
        <a:p>
          <a:endParaRPr lang="ru-RU"/>
        </a:p>
      </dgm:t>
    </dgm:pt>
    <dgm:pt modelId="{614B066A-0E30-4372-874A-6E7CAB0E24C0}" type="pres">
      <dgm:prSet presAssocID="{287C4FAF-1035-4B63-A188-7AEBD18C350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6339358-35F7-4DF8-87DB-5C60FBB1BDAB}" type="pres">
      <dgm:prSet presAssocID="{81A9C8D1-B171-46C5-AB0A-31C890C5EC25}" presName="node" presStyleLbl="node1" presStyleIdx="3" presStyleCnt="4" custRadScaleRad="141899" custRadScaleInc="-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5D4F32-9C3A-42A5-9833-8457ADD5648D}" type="presOf" srcId="{287C4FAF-1035-4B63-A188-7AEBD18C3507}" destId="{F6BFE5C6-7E5A-4EF3-9D49-298CD6E6F504}" srcOrd="0" destOrd="0" presId="urn:microsoft.com/office/officeart/2005/8/layout/radial1"/>
    <dgm:cxn modelId="{F3239EE5-4389-44E7-93D8-F874CD47993F}" srcId="{FDED5AFA-1011-49EA-8CDA-6A59060861BD}" destId="{FC83D0B8-24C6-418C-933C-FF7FDC01F3C9}" srcOrd="0" destOrd="0" parTransId="{A5C385D5-CBC5-4AC8-BE8C-0B4100A4E7DA}" sibTransId="{D7189F26-06E2-421D-B988-4EED9813D276}"/>
    <dgm:cxn modelId="{F59B000E-E760-4ECF-8407-EA89EAA0B8B6}" type="presOf" srcId="{A7E16FFE-1EE5-4CB3-92E6-D9A12152E55F}" destId="{A699F0D6-AC53-40DC-8A59-F972E5FD94B3}" srcOrd="0" destOrd="0" presId="urn:microsoft.com/office/officeart/2005/8/layout/radial1"/>
    <dgm:cxn modelId="{653F9023-D440-4F22-A090-4222EF269632}" type="presOf" srcId="{A5036E6F-15CA-4C6E-B3AF-87A6EDA5F447}" destId="{B3DB01ED-E1C0-4F9C-AABC-23DE0913BD01}" srcOrd="1" destOrd="0" presId="urn:microsoft.com/office/officeart/2005/8/layout/radial1"/>
    <dgm:cxn modelId="{B743F66A-E406-422B-9064-D12A03A4AC54}" srcId="{FC83D0B8-24C6-418C-933C-FF7FDC01F3C9}" destId="{CF8E726D-0A85-4B0E-B582-2E8C143F6287}" srcOrd="2" destOrd="0" parTransId="{067DDF7B-7D36-4631-AFAB-A1A795664354}" sibTransId="{EF7FB97E-6288-42E3-BA29-D18901B4395A}"/>
    <dgm:cxn modelId="{6131C221-411A-4E55-BE27-F26C694A950B}" type="presOf" srcId="{FDED5AFA-1011-49EA-8CDA-6A59060861BD}" destId="{94A07CC2-1B31-4AAB-A446-66B1292A1021}" srcOrd="0" destOrd="0" presId="urn:microsoft.com/office/officeart/2005/8/layout/radial1"/>
    <dgm:cxn modelId="{23F9DF81-0D05-400B-BDB6-7908B46C203A}" type="presOf" srcId="{067DDF7B-7D36-4631-AFAB-A1A795664354}" destId="{DF078CE6-3A5E-49C7-B063-5ED457848AC9}" srcOrd="1" destOrd="0" presId="urn:microsoft.com/office/officeart/2005/8/layout/radial1"/>
    <dgm:cxn modelId="{8D65BFAE-9327-4490-AB89-953D626EB8A4}" type="presOf" srcId="{81A9C8D1-B171-46C5-AB0A-31C890C5EC25}" destId="{26339358-35F7-4DF8-87DB-5C60FBB1BDAB}" srcOrd="0" destOrd="0" presId="urn:microsoft.com/office/officeart/2005/8/layout/radial1"/>
    <dgm:cxn modelId="{46F6B425-F570-4A02-BB31-682315257208}" type="presOf" srcId="{CF8E726D-0A85-4B0E-B582-2E8C143F6287}" destId="{303EE0D8-8694-48F0-A82A-2B8558932950}" srcOrd="0" destOrd="0" presId="urn:microsoft.com/office/officeart/2005/8/layout/radial1"/>
    <dgm:cxn modelId="{874E1BC1-A998-4C27-8F0F-CA1372DCCBE1}" type="presOf" srcId="{287C4FAF-1035-4B63-A188-7AEBD18C3507}" destId="{614B066A-0E30-4372-874A-6E7CAB0E24C0}" srcOrd="1" destOrd="0" presId="urn:microsoft.com/office/officeart/2005/8/layout/radial1"/>
    <dgm:cxn modelId="{11528301-F86E-4F7E-B299-5B6D8BE80BD5}" srcId="{FC83D0B8-24C6-418C-933C-FF7FDC01F3C9}" destId="{81A9C8D1-B171-46C5-AB0A-31C890C5EC25}" srcOrd="3" destOrd="0" parTransId="{287C4FAF-1035-4B63-A188-7AEBD18C3507}" sibTransId="{01DA0878-A737-42CD-8020-16625B1FF843}"/>
    <dgm:cxn modelId="{5D52244E-0D12-4C73-ACF7-346924657A48}" srcId="{FC83D0B8-24C6-418C-933C-FF7FDC01F3C9}" destId="{A7E16FFE-1EE5-4CB3-92E6-D9A12152E55F}" srcOrd="0" destOrd="0" parTransId="{91E2D475-8501-4240-A07C-9673231DD51E}" sibTransId="{7B2D7EBF-E33B-40DA-BFD2-87D6FC22D638}"/>
    <dgm:cxn modelId="{875B9150-0A30-4F8D-A72D-ACC25C3423BD}" type="presOf" srcId="{067DDF7B-7D36-4631-AFAB-A1A795664354}" destId="{F98C48EB-7B41-40A7-BD50-D0773347A651}" srcOrd="0" destOrd="0" presId="urn:microsoft.com/office/officeart/2005/8/layout/radial1"/>
    <dgm:cxn modelId="{D817C5A1-12AB-4E5D-8B3B-45CE4F84ACB8}" srcId="{FC83D0B8-24C6-418C-933C-FF7FDC01F3C9}" destId="{A7A606D7-8ED3-4747-B815-06540C63DEAE}" srcOrd="1" destOrd="0" parTransId="{A5036E6F-15CA-4C6E-B3AF-87A6EDA5F447}" sibTransId="{51FAFBA2-8DBE-4CD7-BC86-13DAC2392E64}"/>
    <dgm:cxn modelId="{C17A67D3-73BB-4964-B2E2-8BA407457847}" type="presOf" srcId="{91E2D475-8501-4240-A07C-9673231DD51E}" destId="{382C517D-1939-4BE3-8A22-623796B038C1}" srcOrd="1" destOrd="0" presId="urn:microsoft.com/office/officeart/2005/8/layout/radial1"/>
    <dgm:cxn modelId="{653028A4-B2A4-4CEE-9967-74DA5B329EE9}" type="presOf" srcId="{91E2D475-8501-4240-A07C-9673231DD51E}" destId="{DE070CAF-44ED-4BF4-B0F4-88C44FFDB359}" srcOrd="0" destOrd="0" presId="urn:microsoft.com/office/officeart/2005/8/layout/radial1"/>
    <dgm:cxn modelId="{78852615-9DA5-4AB9-AA24-C977A9FF7010}" type="presOf" srcId="{A7A606D7-8ED3-4747-B815-06540C63DEAE}" destId="{826297BE-F1AD-4CA0-90DB-DE3E6F3D85D9}" srcOrd="0" destOrd="0" presId="urn:microsoft.com/office/officeart/2005/8/layout/radial1"/>
    <dgm:cxn modelId="{5FFF0E69-1094-4DCD-8E51-FA4593872449}" type="presOf" srcId="{A5036E6F-15CA-4C6E-B3AF-87A6EDA5F447}" destId="{4F22EE8E-1D36-477A-8AD0-C3D4534D8582}" srcOrd="0" destOrd="0" presId="urn:microsoft.com/office/officeart/2005/8/layout/radial1"/>
    <dgm:cxn modelId="{BDF04E65-433F-4771-AEE9-B717DF743303}" type="presOf" srcId="{FC83D0B8-24C6-418C-933C-FF7FDC01F3C9}" destId="{5A417FB4-D442-4140-83B7-FC5C3E711E89}" srcOrd="0" destOrd="0" presId="urn:microsoft.com/office/officeart/2005/8/layout/radial1"/>
    <dgm:cxn modelId="{306174CB-5477-4567-AF7B-87D6CEE799F7}" type="presParOf" srcId="{94A07CC2-1B31-4AAB-A446-66B1292A1021}" destId="{5A417FB4-D442-4140-83B7-FC5C3E711E89}" srcOrd="0" destOrd="0" presId="urn:microsoft.com/office/officeart/2005/8/layout/radial1"/>
    <dgm:cxn modelId="{751A6DDE-903B-4DD7-9607-4050FD00B50B}" type="presParOf" srcId="{94A07CC2-1B31-4AAB-A446-66B1292A1021}" destId="{DE070CAF-44ED-4BF4-B0F4-88C44FFDB359}" srcOrd="1" destOrd="0" presId="urn:microsoft.com/office/officeart/2005/8/layout/radial1"/>
    <dgm:cxn modelId="{196F2EED-57DF-4C53-B544-6235184FB867}" type="presParOf" srcId="{DE070CAF-44ED-4BF4-B0F4-88C44FFDB359}" destId="{382C517D-1939-4BE3-8A22-623796B038C1}" srcOrd="0" destOrd="0" presId="urn:microsoft.com/office/officeart/2005/8/layout/radial1"/>
    <dgm:cxn modelId="{8D91D1EE-C47C-4EAE-A4EA-EABDA2C463CE}" type="presParOf" srcId="{94A07CC2-1B31-4AAB-A446-66B1292A1021}" destId="{A699F0D6-AC53-40DC-8A59-F972E5FD94B3}" srcOrd="2" destOrd="0" presId="urn:microsoft.com/office/officeart/2005/8/layout/radial1"/>
    <dgm:cxn modelId="{EB0D92F7-CC4F-4A5D-8580-D2F525F4148A}" type="presParOf" srcId="{94A07CC2-1B31-4AAB-A446-66B1292A1021}" destId="{4F22EE8E-1D36-477A-8AD0-C3D4534D8582}" srcOrd="3" destOrd="0" presId="urn:microsoft.com/office/officeart/2005/8/layout/radial1"/>
    <dgm:cxn modelId="{94AAF4EA-F0DE-416B-9D4E-C384418E3D9D}" type="presParOf" srcId="{4F22EE8E-1D36-477A-8AD0-C3D4534D8582}" destId="{B3DB01ED-E1C0-4F9C-AABC-23DE0913BD01}" srcOrd="0" destOrd="0" presId="urn:microsoft.com/office/officeart/2005/8/layout/radial1"/>
    <dgm:cxn modelId="{2DC9F4E8-CB49-49BB-871A-1DC82A7C7622}" type="presParOf" srcId="{94A07CC2-1B31-4AAB-A446-66B1292A1021}" destId="{826297BE-F1AD-4CA0-90DB-DE3E6F3D85D9}" srcOrd="4" destOrd="0" presId="urn:microsoft.com/office/officeart/2005/8/layout/radial1"/>
    <dgm:cxn modelId="{59F580D9-BD88-4C6E-BBDD-FA070C8DAAB0}" type="presParOf" srcId="{94A07CC2-1B31-4AAB-A446-66B1292A1021}" destId="{F98C48EB-7B41-40A7-BD50-D0773347A651}" srcOrd="5" destOrd="0" presId="urn:microsoft.com/office/officeart/2005/8/layout/radial1"/>
    <dgm:cxn modelId="{C402C83B-5609-4502-B20E-EC484BBC4816}" type="presParOf" srcId="{F98C48EB-7B41-40A7-BD50-D0773347A651}" destId="{DF078CE6-3A5E-49C7-B063-5ED457848AC9}" srcOrd="0" destOrd="0" presId="urn:microsoft.com/office/officeart/2005/8/layout/radial1"/>
    <dgm:cxn modelId="{08DC6596-481B-48D2-B563-C7C8C74A11B7}" type="presParOf" srcId="{94A07CC2-1B31-4AAB-A446-66B1292A1021}" destId="{303EE0D8-8694-48F0-A82A-2B8558932950}" srcOrd="6" destOrd="0" presId="urn:microsoft.com/office/officeart/2005/8/layout/radial1"/>
    <dgm:cxn modelId="{332B417A-81EA-42D3-9F8F-BA7CC40AF13C}" type="presParOf" srcId="{94A07CC2-1B31-4AAB-A446-66B1292A1021}" destId="{F6BFE5C6-7E5A-4EF3-9D49-298CD6E6F504}" srcOrd="7" destOrd="0" presId="urn:microsoft.com/office/officeart/2005/8/layout/radial1"/>
    <dgm:cxn modelId="{0D8A6CBD-93BB-40C3-B1E1-8EFB9A73BBBB}" type="presParOf" srcId="{F6BFE5C6-7E5A-4EF3-9D49-298CD6E6F504}" destId="{614B066A-0E30-4372-874A-6E7CAB0E24C0}" srcOrd="0" destOrd="0" presId="urn:microsoft.com/office/officeart/2005/8/layout/radial1"/>
    <dgm:cxn modelId="{EFE792D7-A6C5-4BF7-B72C-D2F2D09E8958}" type="presParOf" srcId="{94A07CC2-1B31-4AAB-A446-66B1292A1021}" destId="{26339358-35F7-4DF8-87DB-5C60FBB1BDA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ED5AFA-1011-49EA-8CDA-6A59060861BD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83D0B8-24C6-418C-933C-FF7FDC01F3C9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tadbirkor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C385D5-CBC5-4AC8-BE8C-0B4100A4E7DA}" type="parTrans" cxnId="{F3239EE5-4389-44E7-93D8-F874CD47993F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89F26-06E2-421D-B988-4EED9813D276}" type="sibTrans" cxnId="{F3239EE5-4389-44E7-93D8-F874CD47993F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E16FFE-1EE5-4CB3-92E6-D9A12152E55F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bilimli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E2D475-8501-4240-A07C-9673231DD51E}" type="parTrans" cxnId="{5D52244E-0D12-4C73-ACF7-346924657A48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2D7EBF-E33B-40DA-BFD2-87D6FC22D638}" type="sibTrans" cxnId="{5D52244E-0D12-4C73-ACF7-346924657A4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606D7-8ED3-4747-B815-06540C63DEAE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kuchli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036E6F-15CA-4C6E-B3AF-87A6EDA5F447}" type="parTrans" cxnId="{D817C5A1-12AB-4E5D-8B3B-45CE4F84ACB8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FAFBA2-8DBE-4CD7-BC86-13DAC2392E64}" type="sibTrans" cxnId="{D817C5A1-12AB-4E5D-8B3B-45CE4F84ACB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E726D-0A85-4B0E-B582-2E8C143F6287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qobiliyatli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DDF7B-7D36-4631-AFAB-A1A795664354}" type="parTrans" cxnId="{B743F66A-E406-422B-9064-D12A03A4AC54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FB97E-6288-42E3-BA29-D18901B4395A}" type="sibTrans" cxnId="{B743F66A-E406-422B-9064-D12A03A4AC54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9C8D1-B171-46C5-AB0A-31C890C5EC25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aqlli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C4FAF-1035-4B63-A188-7AEBD18C3507}" type="parTrans" cxnId="{11528301-F86E-4F7E-B299-5B6D8BE80BD5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DA0878-A737-42CD-8020-16625B1FF843}" type="sibTrans" cxnId="{11528301-F86E-4F7E-B299-5B6D8BE80BD5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A07CC2-1B31-4AAB-A446-66B1292A1021}" type="pres">
      <dgm:prSet presAssocID="{FDED5AFA-1011-49EA-8CDA-6A59060861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417FB4-D442-4140-83B7-FC5C3E711E89}" type="pres">
      <dgm:prSet presAssocID="{FC83D0B8-24C6-418C-933C-FF7FDC01F3C9}" presName="centerShape" presStyleLbl="node0" presStyleIdx="0" presStyleCnt="1" custScaleX="115123" custScaleY="106267"/>
      <dgm:spPr/>
      <dgm:t>
        <a:bodyPr/>
        <a:lstStyle/>
        <a:p>
          <a:endParaRPr lang="ru-RU"/>
        </a:p>
      </dgm:t>
    </dgm:pt>
    <dgm:pt modelId="{DE070CAF-44ED-4BF4-B0F4-88C44FFDB359}" type="pres">
      <dgm:prSet presAssocID="{91E2D475-8501-4240-A07C-9673231DD51E}" presName="Name9" presStyleLbl="parChTrans1D2" presStyleIdx="0" presStyleCnt="4"/>
      <dgm:spPr/>
      <dgm:t>
        <a:bodyPr/>
        <a:lstStyle/>
        <a:p>
          <a:endParaRPr lang="ru-RU"/>
        </a:p>
      </dgm:t>
    </dgm:pt>
    <dgm:pt modelId="{382C517D-1939-4BE3-8A22-623796B038C1}" type="pres">
      <dgm:prSet presAssocID="{91E2D475-8501-4240-A07C-9673231DD51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699F0D6-AC53-40DC-8A59-F972E5FD94B3}" type="pres">
      <dgm:prSet presAssocID="{A7E16FFE-1EE5-4CB3-92E6-D9A12152E55F}" presName="node" presStyleLbl="node1" presStyleIdx="0" presStyleCnt="4" custScaleX="11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2EE8E-1D36-477A-8AD0-C3D4534D8582}" type="pres">
      <dgm:prSet presAssocID="{A5036E6F-15CA-4C6E-B3AF-87A6EDA5F447}" presName="Name9" presStyleLbl="parChTrans1D2" presStyleIdx="1" presStyleCnt="4"/>
      <dgm:spPr/>
      <dgm:t>
        <a:bodyPr/>
        <a:lstStyle/>
        <a:p>
          <a:endParaRPr lang="ru-RU"/>
        </a:p>
      </dgm:t>
    </dgm:pt>
    <dgm:pt modelId="{B3DB01ED-E1C0-4F9C-AABC-23DE0913BD01}" type="pres">
      <dgm:prSet presAssocID="{A5036E6F-15CA-4C6E-B3AF-87A6EDA5F447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26297BE-F1AD-4CA0-90DB-DE3E6F3D85D9}" type="pres">
      <dgm:prSet presAssocID="{A7A606D7-8ED3-4747-B815-06540C63DEAE}" presName="node" presStyleLbl="node1" presStyleIdx="1" presStyleCnt="4" custRadScaleRad="150692" custRadScaleInc="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C48EB-7B41-40A7-BD50-D0773347A651}" type="pres">
      <dgm:prSet presAssocID="{067DDF7B-7D36-4631-AFAB-A1A795664354}" presName="Name9" presStyleLbl="parChTrans1D2" presStyleIdx="2" presStyleCnt="4"/>
      <dgm:spPr/>
      <dgm:t>
        <a:bodyPr/>
        <a:lstStyle/>
        <a:p>
          <a:endParaRPr lang="ru-RU"/>
        </a:p>
      </dgm:t>
    </dgm:pt>
    <dgm:pt modelId="{DF078CE6-3A5E-49C7-B063-5ED457848AC9}" type="pres">
      <dgm:prSet presAssocID="{067DDF7B-7D36-4631-AFAB-A1A79566435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03EE0D8-8694-48F0-A82A-2B8558932950}" type="pres">
      <dgm:prSet presAssocID="{CF8E726D-0A85-4B0E-B582-2E8C143F6287}" presName="node" presStyleLbl="node1" presStyleIdx="2" presStyleCnt="4" custScaleX="11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FE5C6-7E5A-4EF3-9D49-298CD6E6F504}" type="pres">
      <dgm:prSet presAssocID="{287C4FAF-1035-4B63-A188-7AEBD18C3507}" presName="Name9" presStyleLbl="parChTrans1D2" presStyleIdx="3" presStyleCnt="4"/>
      <dgm:spPr/>
      <dgm:t>
        <a:bodyPr/>
        <a:lstStyle/>
        <a:p>
          <a:endParaRPr lang="ru-RU"/>
        </a:p>
      </dgm:t>
    </dgm:pt>
    <dgm:pt modelId="{614B066A-0E30-4372-874A-6E7CAB0E24C0}" type="pres">
      <dgm:prSet presAssocID="{287C4FAF-1035-4B63-A188-7AEBD18C350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6339358-35F7-4DF8-87DB-5C60FBB1BDAB}" type="pres">
      <dgm:prSet presAssocID="{81A9C8D1-B171-46C5-AB0A-31C890C5EC25}" presName="node" presStyleLbl="node1" presStyleIdx="3" presStyleCnt="4" custRadScaleRad="141899" custRadScaleInc="-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5D4F32-9C3A-42A5-9833-8457ADD5648D}" type="presOf" srcId="{287C4FAF-1035-4B63-A188-7AEBD18C3507}" destId="{F6BFE5C6-7E5A-4EF3-9D49-298CD6E6F504}" srcOrd="0" destOrd="0" presId="urn:microsoft.com/office/officeart/2005/8/layout/radial1"/>
    <dgm:cxn modelId="{F3239EE5-4389-44E7-93D8-F874CD47993F}" srcId="{FDED5AFA-1011-49EA-8CDA-6A59060861BD}" destId="{FC83D0B8-24C6-418C-933C-FF7FDC01F3C9}" srcOrd="0" destOrd="0" parTransId="{A5C385D5-CBC5-4AC8-BE8C-0B4100A4E7DA}" sibTransId="{D7189F26-06E2-421D-B988-4EED9813D276}"/>
    <dgm:cxn modelId="{F59B000E-E760-4ECF-8407-EA89EAA0B8B6}" type="presOf" srcId="{A7E16FFE-1EE5-4CB3-92E6-D9A12152E55F}" destId="{A699F0D6-AC53-40DC-8A59-F972E5FD94B3}" srcOrd="0" destOrd="0" presId="urn:microsoft.com/office/officeart/2005/8/layout/radial1"/>
    <dgm:cxn modelId="{653F9023-D440-4F22-A090-4222EF269632}" type="presOf" srcId="{A5036E6F-15CA-4C6E-B3AF-87A6EDA5F447}" destId="{B3DB01ED-E1C0-4F9C-AABC-23DE0913BD01}" srcOrd="1" destOrd="0" presId="urn:microsoft.com/office/officeart/2005/8/layout/radial1"/>
    <dgm:cxn modelId="{B743F66A-E406-422B-9064-D12A03A4AC54}" srcId="{FC83D0B8-24C6-418C-933C-FF7FDC01F3C9}" destId="{CF8E726D-0A85-4B0E-B582-2E8C143F6287}" srcOrd="2" destOrd="0" parTransId="{067DDF7B-7D36-4631-AFAB-A1A795664354}" sibTransId="{EF7FB97E-6288-42E3-BA29-D18901B4395A}"/>
    <dgm:cxn modelId="{6131C221-411A-4E55-BE27-F26C694A950B}" type="presOf" srcId="{FDED5AFA-1011-49EA-8CDA-6A59060861BD}" destId="{94A07CC2-1B31-4AAB-A446-66B1292A1021}" srcOrd="0" destOrd="0" presId="urn:microsoft.com/office/officeart/2005/8/layout/radial1"/>
    <dgm:cxn modelId="{23F9DF81-0D05-400B-BDB6-7908B46C203A}" type="presOf" srcId="{067DDF7B-7D36-4631-AFAB-A1A795664354}" destId="{DF078CE6-3A5E-49C7-B063-5ED457848AC9}" srcOrd="1" destOrd="0" presId="urn:microsoft.com/office/officeart/2005/8/layout/radial1"/>
    <dgm:cxn modelId="{8D65BFAE-9327-4490-AB89-953D626EB8A4}" type="presOf" srcId="{81A9C8D1-B171-46C5-AB0A-31C890C5EC25}" destId="{26339358-35F7-4DF8-87DB-5C60FBB1BDAB}" srcOrd="0" destOrd="0" presId="urn:microsoft.com/office/officeart/2005/8/layout/radial1"/>
    <dgm:cxn modelId="{46F6B425-F570-4A02-BB31-682315257208}" type="presOf" srcId="{CF8E726D-0A85-4B0E-B582-2E8C143F6287}" destId="{303EE0D8-8694-48F0-A82A-2B8558932950}" srcOrd="0" destOrd="0" presId="urn:microsoft.com/office/officeart/2005/8/layout/radial1"/>
    <dgm:cxn modelId="{874E1BC1-A998-4C27-8F0F-CA1372DCCBE1}" type="presOf" srcId="{287C4FAF-1035-4B63-A188-7AEBD18C3507}" destId="{614B066A-0E30-4372-874A-6E7CAB0E24C0}" srcOrd="1" destOrd="0" presId="urn:microsoft.com/office/officeart/2005/8/layout/radial1"/>
    <dgm:cxn modelId="{11528301-F86E-4F7E-B299-5B6D8BE80BD5}" srcId="{FC83D0B8-24C6-418C-933C-FF7FDC01F3C9}" destId="{81A9C8D1-B171-46C5-AB0A-31C890C5EC25}" srcOrd="3" destOrd="0" parTransId="{287C4FAF-1035-4B63-A188-7AEBD18C3507}" sibTransId="{01DA0878-A737-42CD-8020-16625B1FF843}"/>
    <dgm:cxn modelId="{5D52244E-0D12-4C73-ACF7-346924657A48}" srcId="{FC83D0B8-24C6-418C-933C-FF7FDC01F3C9}" destId="{A7E16FFE-1EE5-4CB3-92E6-D9A12152E55F}" srcOrd="0" destOrd="0" parTransId="{91E2D475-8501-4240-A07C-9673231DD51E}" sibTransId="{7B2D7EBF-E33B-40DA-BFD2-87D6FC22D638}"/>
    <dgm:cxn modelId="{875B9150-0A30-4F8D-A72D-ACC25C3423BD}" type="presOf" srcId="{067DDF7B-7D36-4631-AFAB-A1A795664354}" destId="{F98C48EB-7B41-40A7-BD50-D0773347A651}" srcOrd="0" destOrd="0" presId="urn:microsoft.com/office/officeart/2005/8/layout/radial1"/>
    <dgm:cxn modelId="{D817C5A1-12AB-4E5D-8B3B-45CE4F84ACB8}" srcId="{FC83D0B8-24C6-418C-933C-FF7FDC01F3C9}" destId="{A7A606D7-8ED3-4747-B815-06540C63DEAE}" srcOrd="1" destOrd="0" parTransId="{A5036E6F-15CA-4C6E-B3AF-87A6EDA5F447}" sibTransId="{51FAFBA2-8DBE-4CD7-BC86-13DAC2392E64}"/>
    <dgm:cxn modelId="{C17A67D3-73BB-4964-B2E2-8BA407457847}" type="presOf" srcId="{91E2D475-8501-4240-A07C-9673231DD51E}" destId="{382C517D-1939-4BE3-8A22-623796B038C1}" srcOrd="1" destOrd="0" presId="urn:microsoft.com/office/officeart/2005/8/layout/radial1"/>
    <dgm:cxn modelId="{653028A4-B2A4-4CEE-9967-74DA5B329EE9}" type="presOf" srcId="{91E2D475-8501-4240-A07C-9673231DD51E}" destId="{DE070CAF-44ED-4BF4-B0F4-88C44FFDB359}" srcOrd="0" destOrd="0" presId="urn:microsoft.com/office/officeart/2005/8/layout/radial1"/>
    <dgm:cxn modelId="{78852615-9DA5-4AB9-AA24-C977A9FF7010}" type="presOf" srcId="{A7A606D7-8ED3-4747-B815-06540C63DEAE}" destId="{826297BE-F1AD-4CA0-90DB-DE3E6F3D85D9}" srcOrd="0" destOrd="0" presId="urn:microsoft.com/office/officeart/2005/8/layout/radial1"/>
    <dgm:cxn modelId="{5FFF0E69-1094-4DCD-8E51-FA4593872449}" type="presOf" srcId="{A5036E6F-15CA-4C6E-B3AF-87A6EDA5F447}" destId="{4F22EE8E-1D36-477A-8AD0-C3D4534D8582}" srcOrd="0" destOrd="0" presId="urn:microsoft.com/office/officeart/2005/8/layout/radial1"/>
    <dgm:cxn modelId="{BDF04E65-433F-4771-AEE9-B717DF743303}" type="presOf" srcId="{FC83D0B8-24C6-418C-933C-FF7FDC01F3C9}" destId="{5A417FB4-D442-4140-83B7-FC5C3E711E89}" srcOrd="0" destOrd="0" presId="urn:microsoft.com/office/officeart/2005/8/layout/radial1"/>
    <dgm:cxn modelId="{306174CB-5477-4567-AF7B-87D6CEE799F7}" type="presParOf" srcId="{94A07CC2-1B31-4AAB-A446-66B1292A1021}" destId="{5A417FB4-D442-4140-83B7-FC5C3E711E89}" srcOrd="0" destOrd="0" presId="urn:microsoft.com/office/officeart/2005/8/layout/radial1"/>
    <dgm:cxn modelId="{751A6DDE-903B-4DD7-9607-4050FD00B50B}" type="presParOf" srcId="{94A07CC2-1B31-4AAB-A446-66B1292A1021}" destId="{DE070CAF-44ED-4BF4-B0F4-88C44FFDB359}" srcOrd="1" destOrd="0" presId="urn:microsoft.com/office/officeart/2005/8/layout/radial1"/>
    <dgm:cxn modelId="{196F2EED-57DF-4C53-B544-6235184FB867}" type="presParOf" srcId="{DE070CAF-44ED-4BF4-B0F4-88C44FFDB359}" destId="{382C517D-1939-4BE3-8A22-623796B038C1}" srcOrd="0" destOrd="0" presId="urn:microsoft.com/office/officeart/2005/8/layout/radial1"/>
    <dgm:cxn modelId="{8D91D1EE-C47C-4EAE-A4EA-EABDA2C463CE}" type="presParOf" srcId="{94A07CC2-1B31-4AAB-A446-66B1292A1021}" destId="{A699F0D6-AC53-40DC-8A59-F972E5FD94B3}" srcOrd="2" destOrd="0" presId="urn:microsoft.com/office/officeart/2005/8/layout/radial1"/>
    <dgm:cxn modelId="{EB0D92F7-CC4F-4A5D-8580-D2F525F4148A}" type="presParOf" srcId="{94A07CC2-1B31-4AAB-A446-66B1292A1021}" destId="{4F22EE8E-1D36-477A-8AD0-C3D4534D8582}" srcOrd="3" destOrd="0" presId="urn:microsoft.com/office/officeart/2005/8/layout/radial1"/>
    <dgm:cxn modelId="{94AAF4EA-F0DE-416B-9D4E-C384418E3D9D}" type="presParOf" srcId="{4F22EE8E-1D36-477A-8AD0-C3D4534D8582}" destId="{B3DB01ED-E1C0-4F9C-AABC-23DE0913BD01}" srcOrd="0" destOrd="0" presId="urn:microsoft.com/office/officeart/2005/8/layout/radial1"/>
    <dgm:cxn modelId="{2DC9F4E8-CB49-49BB-871A-1DC82A7C7622}" type="presParOf" srcId="{94A07CC2-1B31-4AAB-A446-66B1292A1021}" destId="{826297BE-F1AD-4CA0-90DB-DE3E6F3D85D9}" srcOrd="4" destOrd="0" presId="urn:microsoft.com/office/officeart/2005/8/layout/radial1"/>
    <dgm:cxn modelId="{59F580D9-BD88-4C6E-BBDD-FA070C8DAAB0}" type="presParOf" srcId="{94A07CC2-1B31-4AAB-A446-66B1292A1021}" destId="{F98C48EB-7B41-40A7-BD50-D0773347A651}" srcOrd="5" destOrd="0" presId="urn:microsoft.com/office/officeart/2005/8/layout/radial1"/>
    <dgm:cxn modelId="{C402C83B-5609-4502-B20E-EC484BBC4816}" type="presParOf" srcId="{F98C48EB-7B41-40A7-BD50-D0773347A651}" destId="{DF078CE6-3A5E-49C7-B063-5ED457848AC9}" srcOrd="0" destOrd="0" presId="urn:microsoft.com/office/officeart/2005/8/layout/radial1"/>
    <dgm:cxn modelId="{08DC6596-481B-48D2-B563-C7C8C74A11B7}" type="presParOf" srcId="{94A07CC2-1B31-4AAB-A446-66B1292A1021}" destId="{303EE0D8-8694-48F0-A82A-2B8558932950}" srcOrd="6" destOrd="0" presId="urn:microsoft.com/office/officeart/2005/8/layout/radial1"/>
    <dgm:cxn modelId="{332B417A-81EA-42D3-9F8F-BA7CC40AF13C}" type="presParOf" srcId="{94A07CC2-1B31-4AAB-A446-66B1292A1021}" destId="{F6BFE5C6-7E5A-4EF3-9D49-298CD6E6F504}" srcOrd="7" destOrd="0" presId="urn:microsoft.com/office/officeart/2005/8/layout/radial1"/>
    <dgm:cxn modelId="{0D8A6CBD-93BB-40C3-B1E1-8EFB9A73BBBB}" type="presParOf" srcId="{F6BFE5C6-7E5A-4EF3-9D49-298CD6E6F504}" destId="{614B066A-0E30-4372-874A-6E7CAB0E24C0}" srcOrd="0" destOrd="0" presId="urn:microsoft.com/office/officeart/2005/8/layout/radial1"/>
    <dgm:cxn modelId="{EFE792D7-A6C5-4BF7-B72C-D2F2D09E8958}" type="presParOf" srcId="{94A07CC2-1B31-4AAB-A446-66B1292A1021}" destId="{26339358-35F7-4DF8-87DB-5C60FBB1BDA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18603D-DCD8-4044-A64D-039E18425CFA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971BC4-F06B-4321-B7F4-A0AB1FCC8E41}">
      <dgm:prSet phldrT="[Текст]" custT="1"/>
      <dgm:spPr/>
      <dgm:t>
        <a:bodyPr/>
        <a:lstStyle/>
        <a:p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qog‘ozlari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D2DE5-5F6A-4785-BB75-A4D779A09AF8}" type="parTrans" cxnId="{23F0E843-E051-41A0-B18B-4254B56CE7E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44CCD-27F8-4D06-B1A0-A8A33248F0BD}" type="sibTrans" cxnId="{23F0E843-E051-41A0-B18B-4254B56CE7E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A72A25-1851-4E64-AD01-CCB456CD046D}">
      <dgm:prSet phldrT="[Текст]" phldr="1"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87D324-3936-45C6-9F82-B34C52C6CDFD}" type="parTrans" cxnId="{30DEB986-16F2-4536-A16E-121FF748DA8F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9C258-1F2B-43AA-AA67-B94C885217CB}" type="sibTrans" cxnId="{30DEB986-16F2-4536-A16E-121FF748DA8F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B3DE51-1BBA-4CD3-A718-B03E85E02B90}">
      <dgm:prSet phldrT="[Текст]" phldr="1" custT="1"/>
      <dgm:spPr/>
      <dgm:t>
        <a:bodyPr/>
        <a:lstStyle/>
        <a:p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64C05-519D-4BBA-A5DE-70BF8345EA7A}" type="parTrans" cxnId="{C66A4377-EEB2-47D9-A1C1-3BCDFEE9B627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BAED0-0031-4DB0-A10A-98FC96B6A546}" type="sibTrans" cxnId="{C66A4377-EEB2-47D9-A1C1-3BCDFEE9B62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65A95-1FEB-4CED-9F88-8FD3319432EE}">
      <dgm:prSet phldrT="[Текст]" phldr="1"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FA21A3-3CFA-4B61-9C52-AA7C81704939}" type="parTrans" cxnId="{88206DB1-C4A8-4BA9-9226-AE25815F7063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13A77A-630E-4CF9-9DA7-66C21473FEB7}" type="sibTrans" cxnId="{88206DB1-C4A8-4BA9-9226-AE25815F7063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DB4599-68ED-4466-80AB-3B4CBE120549}">
      <dgm:prSet phldrT="[Текст]" phldr="1" custT="1"/>
      <dgm:spPr/>
      <dgm:t>
        <a:bodyPr/>
        <a:lstStyle/>
        <a:p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556C9-DBB3-4E32-B8BF-B1AF990DF1D1}" type="parTrans" cxnId="{4E1ECC90-C692-4181-84ED-047AFB3980B8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EC53E-1F0B-4800-AC7D-0A6CCF543317}" type="sibTrans" cxnId="{4E1ECC90-C692-4181-84ED-047AFB3980B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F048A-68C8-4E86-A242-76FD77F2E153}" type="pres">
      <dgm:prSet presAssocID="{8A18603D-DCD8-4044-A64D-039E18425CF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B6253-2DFD-4D04-87F9-4A324FE458AD}" type="pres">
      <dgm:prSet presAssocID="{BD971BC4-F06B-4321-B7F4-A0AB1FCC8E41}" presName="centerShape" presStyleLbl="node0" presStyleIdx="0" presStyleCnt="1" custScaleX="138305" custScaleY="110160"/>
      <dgm:spPr/>
      <dgm:t>
        <a:bodyPr/>
        <a:lstStyle/>
        <a:p>
          <a:endParaRPr lang="ru-RU"/>
        </a:p>
      </dgm:t>
    </dgm:pt>
    <dgm:pt modelId="{D20AF087-7F3C-4E29-BC69-2B64D2DAD892}" type="pres">
      <dgm:prSet presAssocID="{DD87D324-3936-45C6-9F82-B34C52C6CDFD}" presName="Name9" presStyleLbl="parChTrans1D2" presStyleIdx="0" presStyleCnt="4"/>
      <dgm:spPr/>
      <dgm:t>
        <a:bodyPr/>
        <a:lstStyle/>
        <a:p>
          <a:endParaRPr lang="ru-RU"/>
        </a:p>
      </dgm:t>
    </dgm:pt>
    <dgm:pt modelId="{909B9F4A-7AE4-4C43-930A-0E43B07C08C6}" type="pres">
      <dgm:prSet presAssocID="{DD87D324-3936-45C6-9F82-B34C52C6CDF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71CE55A-A9CC-4B10-BCC8-C6A76CF66231}" type="pres">
      <dgm:prSet presAssocID="{1DA72A25-1851-4E64-AD01-CCB456CD04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F7D6D-BBE4-4BB6-BC91-2A69A1ECEC24}" type="pres">
      <dgm:prSet presAssocID="{39664C05-519D-4BBA-A5DE-70BF8345EA7A}" presName="Name9" presStyleLbl="parChTrans1D2" presStyleIdx="1" presStyleCnt="4"/>
      <dgm:spPr/>
      <dgm:t>
        <a:bodyPr/>
        <a:lstStyle/>
        <a:p>
          <a:endParaRPr lang="ru-RU"/>
        </a:p>
      </dgm:t>
    </dgm:pt>
    <dgm:pt modelId="{9562F4EB-7E57-41B0-830E-2F8E5ED7F44A}" type="pres">
      <dgm:prSet presAssocID="{39664C05-519D-4BBA-A5DE-70BF8345EA7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6CE964C-2015-4782-83C1-EE0416044154}" type="pres">
      <dgm:prSet presAssocID="{DBB3DE51-1BBA-4CD3-A718-B03E85E02B90}" presName="node" presStyleLbl="node1" presStyleIdx="1" presStyleCnt="4" custRadScaleRad="124679" custRadScaleInc="-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3940A-955C-4136-9EB2-7B4C2EEC84B6}" type="pres">
      <dgm:prSet presAssocID="{00FA21A3-3CFA-4B61-9C52-AA7C81704939}" presName="Name9" presStyleLbl="parChTrans1D2" presStyleIdx="2" presStyleCnt="4"/>
      <dgm:spPr/>
      <dgm:t>
        <a:bodyPr/>
        <a:lstStyle/>
        <a:p>
          <a:endParaRPr lang="ru-RU"/>
        </a:p>
      </dgm:t>
    </dgm:pt>
    <dgm:pt modelId="{A1239830-7228-45F6-BC85-ECCD6A139FB1}" type="pres">
      <dgm:prSet presAssocID="{00FA21A3-3CFA-4B61-9C52-AA7C8170493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85339AB-7B21-4F44-ABE5-8D465FF4FA18}" type="pres">
      <dgm:prSet presAssocID="{56265A95-1FEB-4CED-9F88-8FD3319432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B9277-9DEC-4CA2-AC3B-432B506BC441}" type="pres">
      <dgm:prSet presAssocID="{621556C9-DBB3-4E32-B8BF-B1AF990DF1D1}" presName="Name9" presStyleLbl="parChTrans1D2" presStyleIdx="3" presStyleCnt="4"/>
      <dgm:spPr/>
      <dgm:t>
        <a:bodyPr/>
        <a:lstStyle/>
        <a:p>
          <a:endParaRPr lang="ru-RU"/>
        </a:p>
      </dgm:t>
    </dgm:pt>
    <dgm:pt modelId="{70895675-E151-492E-B410-755F1F3C1B43}" type="pres">
      <dgm:prSet presAssocID="{621556C9-DBB3-4E32-B8BF-B1AF990DF1D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32B707D-DA47-4336-928C-8C1A7936365E}" type="pres">
      <dgm:prSet presAssocID="{20DB4599-68ED-4466-80AB-3B4CBE120549}" presName="node" presStyleLbl="node1" presStyleIdx="3" presStyleCnt="4" custRadScaleRad="124224" custRadScaleInc="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3E085B-09C6-4922-8495-5EEC9342E82F}" type="presOf" srcId="{DD87D324-3936-45C6-9F82-B34C52C6CDFD}" destId="{909B9F4A-7AE4-4C43-930A-0E43B07C08C6}" srcOrd="1" destOrd="0" presId="urn:microsoft.com/office/officeart/2005/8/layout/radial1"/>
    <dgm:cxn modelId="{37996562-8428-4D69-B73D-01812C78A6EB}" type="presOf" srcId="{39664C05-519D-4BBA-A5DE-70BF8345EA7A}" destId="{9562F4EB-7E57-41B0-830E-2F8E5ED7F44A}" srcOrd="1" destOrd="0" presId="urn:microsoft.com/office/officeart/2005/8/layout/radial1"/>
    <dgm:cxn modelId="{4E1ECC90-C692-4181-84ED-047AFB3980B8}" srcId="{BD971BC4-F06B-4321-B7F4-A0AB1FCC8E41}" destId="{20DB4599-68ED-4466-80AB-3B4CBE120549}" srcOrd="3" destOrd="0" parTransId="{621556C9-DBB3-4E32-B8BF-B1AF990DF1D1}" sibTransId="{A3FEC53E-1F0B-4800-AC7D-0A6CCF543317}"/>
    <dgm:cxn modelId="{88206DB1-C4A8-4BA9-9226-AE25815F7063}" srcId="{BD971BC4-F06B-4321-B7F4-A0AB1FCC8E41}" destId="{56265A95-1FEB-4CED-9F88-8FD3319432EE}" srcOrd="2" destOrd="0" parTransId="{00FA21A3-3CFA-4B61-9C52-AA7C81704939}" sibTransId="{B813A77A-630E-4CF9-9DA7-66C21473FEB7}"/>
    <dgm:cxn modelId="{2C112206-4C8F-4DFD-8B8E-E29E6984EC07}" type="presOf" srcId="{00FA21A3-3CFA-4B61-9C52-AA7C81704939}" destId="{0EE3940A-955C-4136-9EB2-7B4C2EEC84B6}" srcOrd="0" destOrd="0" presId="urn:microsoft.com/office/officeart/2005/8/layout/radial1"/>
    <dgm:cxn modelId="{53B7314B-3CC4-4C51-A08B-65D9381C15A0}" type="presOf" srcId="{DD87D324-3936-45C6-9F82-B34C52C6CDFD}" destId="{D20AF087-7F3C-4E29-BC69-2B64D2DAD892}" srcOrd="0" destOrd="0" presId="urn:microsoft.com/office/officeart/2005/8/layout/radial1"/>
    <dgm:cxn modelId="{B1BD9A36-4D27-4236-B3E7-C8DC58114BD5}" type="presOf" srcId="{39664C05-519D-4BBA-A5DE-70BF8345EA7A}" destId="{79EF7D6D-BBE4-4BB6-BC91-2A69A1ECEC24}" srcOrd="0" destOrd="0" presId="urn:microsoft.com/office/officeart/2005/8/layout/radial1"/>
    <dgm:cxn modelId="{30DEB986-16F2-4536-A16E-121FF748DA8F}" srcId="{BD971BC4-F06B-4321-B7F4-A0AB1FCC8E41}" destId="{1DA72A25-1851-4E64-AD01-CCB456CD046D}" srcOrd="0" destOrd="0" parTransId="{DD87D324-3936-45C6-9F82-B34C52C6CDFD}" sibTransId="{5B29C258-1F2B-43AA-AA67-B94C885217CB}"/>
    <dgm:cxn modelId="{E2CFDFAE-55BB-4A1E-AF0F-928A6D205241}" type="presOf" srcId="{8A18603D-DCD8-4044-A64D-039E18425CFA}" destId="{0E3F048A-68C8-4E86-A242-76FD77F2E153}" srcOrd="0" destOrd="0" presId="urn:microsoft.com/office/officeart/2005/8/layout/radial1"/>
    <dgm:cxn modelId="{23F0E843-E051-41A0-B18B-4254B56CE7E7}" srcId="{8A18603D-DCD8-4044-A64D-039E18425CFA}" destId="{BD971BC4-F06B-4321-B7F4-A0AB1FCC8E41}" srcOrd="0" destOrd="0" parTransId="{B28D2DE5-5F6A-4785-BB75-A4D779A09AF8}" sibTransId="{A2844CCD-27F8-4D06-B1A0-A8A33248F0BD}"/>
    <dgm:cxn modelId="{DEEE3046-B77B-4956-8141-A38A66040035}" type="presOf" srcId="{621556C9-DBB3-4E32-B8BF-B1AF990DF1D1}" destId="{762B9277-9DEC-4CA2-AC3B-432B506BC441}" srcOrd="0" destOrd="0" presId="urn:microsoft.com/office/officeart/2005/8/layout/radial1"/>
    <dgm:cxn modelId="{81CA32EE-5D9E-416C-B94A-687E091AE3E3}" type="presOf" srcId="{1DA72A25-1851-4E64-AD01-CCB456CD046D}" destId="{A71CE55A-A9CC-4B10-BCC8-C6A76CF66231}" srcOrd="0" destOrd="0" presId="urn:microsoft.com/office/officeart/2005/8/layout/radial1"/>
    <dgm:cxn modelId="{C66A4377-EEB2-47D9-A1C1-3BCDFEE9B627}" srcId="{BD971BC4-F06B-4321-B7F4-A0AB1FCC8E41}" destId="{DBB3DE51-1BBA-4CD3-A718-B03E85E02B90}" srcOrd="1" destOrd="0" parTransId="{39664C05-519D-4BBA-A5DE-70BF8345EA7A}" sibTransId="{0EBBAED0-0031-4DB0-A10A-98FC96B6A546}"/>
    <dgm:cxn modelId="{10696080-561D-4B8C-A699-FACBF71CBA87}" type="presOf" srcId="{621556C9-DBB3-4E32-B8BF-B1AF990DF1D1}" destId="{70895675-E151-492E-B410-755F1F3C1B43}" srcOrd="1" destOrd="0" presId="urn:microsoft.com/office/officeart/2005/8/layout/radial1"/>
    <dgm:cxn modelId="{2B8D9C71-86DB-40B4-BD32-806422A53933}" type="presOf" srcId="{BD971BC4-F06B-4321-B7F4-A0AB1FCC8E41}" destId="{681B6253-2DFD-4D04-87F9-4A324FE458AD}" srcOrd="0" destOrd="0" presId="urn:microsoft.com/office/officeart/2005/8/layout/radial1"/>
    <dgm:cxn modelId="{03307092-7BB8-4676-9A58-378F1F265EFD}" type="presOf" srcId="{00FA21A3-3CFA-4B61-9C52-AA7C81704939}" destId="{A1239830-7228-45F6-BC85-ECCD6A139FB1}" srcOrd="1" destOrd="0" presId="urn:microsoft.com/office/officeart/2005/8/layout/radial1"/>
    <dgm:cxn modelId="{7902C2D9-B8AB-4677-84CC-EB60D2D0D01C}" type="presOf" srcId="{56265A95-1FEB-4CED-9F88-8FD3319432EE}" destId="{E85339AB-7B21-4F44-ABE5-8D465FF4FA18}" srcOrd="0" destOrd="0" presId="urn:microsoft.com/office/officeart/2005/8/layout/radial1"/>
    <dgm:cxn modelId="{F5FB8067-10AE-4066-B59C-473A0883F342}" type="presOf" srcId="{DBB3DE51-1BBA-4CD3-A718-B03E85E02B90}" destId="{16CE964C-2015-4782-83C1-EE0416044154}" srcOrd="0" destOrd="0" presId="urn:microsoft.com/office/officeart/2005/8/layout/radial1"/>
    <dgm:cxn modelId="{9B2033F8-4D88-475E-B0E5-8F588E0BED32}" type="presOf" srcId="{20DB4599-68ED-4466-80AB-3B4CBE120549}" destId="{232B707D-DA47-4336-928C-8C1A7936365E}" srcOrd="0" destOrd="0" presId="urn:microsoft.com/office/officeart/2005/8/layout/radial1"/>
    <dgm:cxn modelId="{AE0ECF82-8208-45DB-9E89-892E222E426D}" type="presParOf" srcId="{0E3F048A-68C8-4E86-A242-76FD77F2E153}" destId="{681B6253-2DFD-4D04-87F9-4A324FE458AD}" srcOrd="0" destOrd="0" presId="urn:microsoft.com/office/officeart/2005/8/layout/radial1"/>
    <dgm:cxn modelId="{1BDC750E-E8AD-4756-95C1-5FFAA45E248B}" type="presParOf" srcId="{0E3F048A-68C8-4E86-A242-76FD77F2E153}" destId="{D20AF087-7F3C-4E29-BC69-2B64D2DAD892}" srcOrd="1" destOrd="0" presId="urn:microsoft.com/office/officeart/2005/8/layout/radial1"/>
    <dgm:cxn modelId="{B716A497-A120-4396-BD28-E68F1CF0DED7}" type="presParOf" srcId="{D20AF087-7F3C-4E29-BC69-2B64D2DAD892}" destId="{909B9F4A-7AE4-4C43-930A-0E43B07C08C6}" srcOrd="0" destOrd="0" presId="urn:microsoft.com/office/officeart/2005/8/layout/radial1"/>
    <dgm:cxn modelId="{42D0FD0D-2284-4B75-A3FC-456C39D9F57D}" type="presParOf" srcId="{0E3F048A-68C8-4E86-A242-76FD77F2E153}" destId="{A71CE55A-A9CC-4B10-BCC8-C6A76CF66231}" srcOrd="2" destOrd="0" presId="urn:microsoft.com/office/officeart/2005/8/layout/radial1"/>
    <dgm:cxn modelId="{E9E11A36-6D21-4A03-86C9-4F99D9197FE2}" type="presParOf" srcId="{0E3F048A-68C8-4E86-A242-76FD77F2E153}" destId="{79EF7D6D-BBE4-4BB6-BC91-2A69A1ECEC24}" srcOrd="3" destOrd="0" presId="urn:microsoft.com/office/officeart/2005/8/layout/radial1"/>
    <dgm:cxn modelId="{2AB027AE-7E26-4531-85F7-03EB26F32D16}" type="presParOf" srcId="{79EF7D6D-BBE4-4BB6-BC91-2A69A1ECEC24}" destId="{9562F4EB-7E57-41B0-830E-2F8E5ED7F44A}" srcOrd="0" destOrd="0" presId="urn:microsoft.com/office/officeart/2005/8/layout/radial1"/>
    <dgm:cxn modelId="{43AD2FAC-924F-4693-8587-B7CA49D63075}" type="presParOf" srcId="{0E3F048A-68C8-4E86-A242-76FD77F2E153}" destId="{16CE964C-2015-4782-83C1-EE0416044154}" srcOrd="4" destOrd="0" presId="urn:microsoft.com/office/officeart/2005/8/layout/radial1"/>
    <dgm:cxn modelId="{A2D77BDF-107D-4BEE-9CAD-7B94F9E610FE}" type="presParOf" srcId="{0E3F048A-68C8-4E86-A242-76FD77F2E153}" destId="{0EE3940A-955C-4136-9EB2-7B4C2EEC84B6}" srcOrd="5" destOrd="0" presId="urn:microsoft.com/office/officeart/2005/8/layout/radial1"/>
    <dgm:cxn modelId="{43771534-8E3C-4D5F-88CE-42278D556690}" type="presParOf" srcId="{0EE3940A-955C-4136-9EB2-7B4C2EEC84B6}" destId="{A1239830-7228-45F6-BC85-ECCD6A139FB1}" srcOrd="0" destOrd="0" presId="urn:microsoft.com/office/officeart/2005/8/layout/radial1"/>
    <dgm:cxn modelId="{D9D46511-BE89-4C28-A5D3-E9C7D13C6AE6}" type="presParOf" srcId="{0E3F048A-68C8-4E86-A242-76FD77F2E153}" destId="{E85339AB-7B21-4F44-ABE5-8D465FF4FA18}" srcOrd="6" destOrd="0" presId="urn:microsoft.com/office/officeart/2005/8/layout/radial1"/>
    <dgm:cxn modelId="{B9ABC4AC-D962-45C2-920D-6E76B7C7E33B}" type="presParOf" srcId="{0E3F048A-68C8-4E86-A242-76FD77F2E153}" destId="{762B9277-9DEC-4CA2-AC3B-432B506BC441}" srcOrd="7" destOrd="0" presId="urn:microsoft.com/office/officeart/2005/8/layout/radial1"/>
    <dgm:cxn modelId="{AE7E945D-34A5-4228-B54E-BB88FDE9973A}" type="presParOf" srcId="{762B9277-9DEC-4CA2-AC3B-432B506BC441}" destId="{70895675-E151-492E-B410-755F1F3C1B43}" srcOrd="0" destOrd="0" presId="urn:microsoft.com/office/officeart/2005/8/layout/radial1"/>
    <dgm:cxn modelId="{85E79CE4-2A7D-46DC-B4DB-A9084A57878B}" type="presParOf" srcId="{0E3F048A-68C8-4E86-A242-76FD77F2E153}" destId="{232B707D-DA47-4336-928C-8C1A7936365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CCD96-55B3-434A-8006-61772ABEC4DD}">
      <dsp:nvSpPr>
        <dsp:cNvPr id="0" name=""/>
        <dsp:cNvSpPr/>
      </dsp:nvSpPr>
      <dsp:spPr>
        <a:xfrm>
          <a:off x="5725504" y="1673899"/>
          <a:ext cx="4050836" cy="999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239"/>
              </a:lnTo>
              <a:lnTo>
                <a:pt x="4050836" y="648239"/>
              </a:lnTo>
              <a:lnTo>
                <a:pt x="4050836" y="9997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A22EA-34BC-47EB-A830-B28597FA5A7F}">
      <dsp:nvSpPr>
        <dsp:cNvPr id="0" name=""/>
        <dsp:cNvSpPr/>
      </dsp:nvSpPr>
      <dsp:spPr>
        <a:xfrm>
          <a:off x="5679784" y="1673899"/>
          <a:ext cx="91440" cy="9997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97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D72DB-5095-47B2-B636-F96F4C287312}">
      <dsp:nvSpPr>
        <dsp:cNvPr id="0" name=""/>
        <dsp:cNvSpPr/>
      </dsp:nvSpPr>
      <dsp:spPr>
        <a:xfrm>
          <a:off x="1674668" y="1673899"/>
          <a:ext cx="4050836" cy="999758"/>
        </a:xfrm>
        <a:custGeom>
          <a:avLst/>
          <a:gdLst/>
          <a:ahLst/>
          <a:cxnLst/>
          <a:rect l="0" t="0" r="0" b="0"/>
          <a:pathLst>
            <a:path>
              <a:moveTo>
                <a:pt x="4050836" y="0"/>
              </a:moveTo>
              <a:lnTo>
                <a:pt x="4050836" y="648239"/>
              </a:lnTo>
              <a:lnTo>
                <a:pt x="0" y="648239"/>
              </a:lnTo>
              <a:lnTo>
                <a:pt x="0" y="9997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A4F31-687D-4AC6-92BD-4200C28D9089}">
      <dsp:nvSpPr>
        <dsp:cNvPr id="0" name=""/>
        <dsp:cNvSpPr/>
      </dsp:nvSpPr>
      <dsp:spPr>
        <a:xfrm>
          <a:off x="1482805" y="0"/>
          <a:ext cx="8485397" cy="1673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</a:t>
          </a: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2805" y="0"/>
        <a:ext cx="8485397" cy="1673899"/>
      </dsp:txXfrm>
    </dsp:sp>
    <dsp:sp modelId="{330A97E7-76CF-4671-B6EE-9C7E96FB7DBA}">
      <dsp:nvSpPr>
        <dsp:cNvPr id="0" name=""/>
        <dsp:cNvSpPr/>
      </dsp:nvSpPr>
      <dsp:spPr>
        <a:xfrm>
          <a:off x="768" y="2673657"/>
          <a:ext cx="3347798" cy="1673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8" y="2673657"/>
        <a:ext cx="3347798" cy="1673899"/>
      </dsp:txXfrm>
    </dsp:sp>
    <dsp:sp modelId="{7125B1BF-30F4-4E2D-9015-7FA63A487459}">
      <dsp:nvSpPr>
        <dsp:cNvPr id="0" name=""/>
        <dsp:cNvSpPr/>
      </dsp:nvSpPr>
      <dsp:spPr>
        <a:xfrm>
          <a:off x="4051605" y="2673657"/>
          <a:ext cx="3347798" cy="1673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51605" y="2673657"/>
        <a:ext cx="3347798" cy="1673899"/>
      </dsp:txXfrm>
    </dsp:sp>
    <dsp:sp modelId="{425995E9-0DD0-4028-B13E-48443ABBB263}">
      <dsp:nvSpPr>
        <dsp:cNvPr id="0" name=""/>
        <dsp:cNvSpPr/>
      </dsp:nvSpPr>
      <dsp:spPr>
        <a:xfrm>
          <a:off x="8102441" y="2673657"/>
          <a:ext cx="3347798" cy="1673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8102441" y="2673657"/>
        <a:ext cx="3347798" cy="1673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CCD96-55B3-434A-8006-61772ABEC4DD}">
      <dsp:nvSpPr>
        <dsp:cNvPr id="0" name=""/>
        <dsp:cNvSpPr/>
      </dsp:nvSpPr>
      <dsp:spPr>
        <a:xfrm>
          <a:off x="5725504" y="1673899"/>
          <a:ext cx="4050836" cy="999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239"/>
              </a:lnTo>
              <a:lnTo>
                <a:pt x="4050836" y="648239"/>
              </a:lnTo>
              <a:lnTo>
                <a:pt x="4050836" y="9997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A22EA-34BC-47EB-A830-B28597FA5A7F}">
      <dsp:nvSpPr>
        <dsp:cNvPr id="0" name=""/>
        <dsp:cNvSpPr/>
      </dsp:nvSpPr>
      <dsp:spPr>
        <a:xfrm>
          <a:off x="5679784" y="1673899"/>
          <a:ext cx="91440" cy="9997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97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D72DB-5095-47B2-B636-F96F4C287312}">
      <dsp:nvSpPr>
        <dsp:cNvPr id="0" name=""/>
        <dsp:cNvSpPr/>
      </dsp:nvSpPr>
      <dsp:spPr>
        <a:xfrm>
          <a:off x="1674668" y="1673899"/>
          <a:ext cx="4050836" cy="999758"/>
        </a:xfrm>
        <a:custGeom>
          <a:avLst/>
          <a:gdLst/>
          <a:ahLst/>
          <a:cxnLst/>
          <a:rect l="0" t="0" r="0" b="0"/>
          <a:pathLst>
            <a:path>
              <a:moveTo>
                <a:pt x="4050836" y="0"/>
              </a:moveTo>
              <a:lnTo>
                <a:pt x="4050836" y="648239"/>
              </a:lnTo>
              <a:lnTo>
                <a:pt x="0" y="648239"/>
              </a:lnTo>
              <a:lnTo>
                <a:pt x="0" y="9997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A4F31-687D-4AC6-92BD-4200C28D9089}">
      <dsp:nvSpPr>
        <dsp:cNvPr id="0" name=""/>
        <dsp:cNvSpPr/>
      </dsp:nvSpPr>
      <dsp:spPr>
        <a:xfrm>
          <a:off x="1482805" y="0"/>
          <a:ext cx="8485397" cy="1673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</a:t>
          </a: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2805" y="0"/>
        <a:ext cx="8485397" cy="1673899"/>
      </dsp:txXfrm>
    </dsp:sp>
    <dsp:sp modelId="{330A97E7-76CF-4671-B6EE-9C7E96FB7DBA}">
      <dsp:nvSpPr>
        <dsp:cNvPr id="0" name=""/>
        <dsp:cNvSpPr/>
      </dsp:nvSpPr>
      <dsp:spPr>
        <a:xfrm>
          <a:off x="768" y="2673657"/>
          <a:ext cx="3347798" cy="1673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daliliy </a:t>
          </a:r>
          <a:r>
            <a:rPr lang="de-DE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ma’lumotlar</a:t>
          </a: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8" y="2673657"/>
        <a:ext cx="3347798" cy="1673899"/>
      </dsp:txXfrm>
    </dsp:sp>
    <dsp:sp modelId="{7125B1BF-30F4-4E2D-9015-7FA63A487459}">
      <dsp:nvSpPr>
        <dsp:cNvPr id="0" name=""/>
        <dsp:cNvSpPr/>
      </dsp:nvSpPr>
      <dsp:spPr>
        <a:xfrm>
          <a:off x="4051605" y="2673657"/>
          <a:ext cx="3347798" cy="1673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qoidalar</a:t>
          </a: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51605" y="2673657"/>
        <a:ext cx="3347798" cy="1673899"/>
      </dsp:txXfrm>
    </dsp:sp>
    <dsp:sp modelId="{425995E9-0DD0-4028-B13E-48443ABBB263}">
      <dsp:nvSpPr>
        <dsp:cNvPr id="0" name=""/>
        <dsp:cNvSpPr/>
      </dsp:nvSpPr>
      <dsp:spPr>
        <a:xfrm>
          <a:off x="8102441" y="2673657"/>
          <a:ext cx="3347798" cy="1673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ta’riflarga</a:t>
          </a:r>
          <a:r>
            <a:rPr lang="de-DE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boy</a:t>
          </a:r>
          <a:r>
            <a:rPr lang="de-DE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400" kern="1200" dirty="0"/>
        </a:p>
      </dsp:txBody>
      <dsp:txXfrm>
        <a:off x="8102441" y="2673657"/>
        <a:ext cx="3347798" cy="1673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17FB4-D442-4140-83B7-FC5C3E711E89}">
      <dsp:nvSpPr>
        <dsp:cNvPr id="0" name=""/>
        <dsp:cNvSpPr/>
      </dsp:nvSpPr>
      <dsp:spPr>
        <a:xfrm>
          <a:off x="4539972" y="2088230"/>
          <a:ext cx="1872217" cy="17281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tadbirkor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4152" y="2341318"/>
        <a:ext cx="1323857" cy="1222018"/>
      </dsp:txXfrm>
    </dsp:sp>
    <dsp:sp modelId="{DE070CAF-44ED-4BF4-B0F4-88C44FFDB359}">
      <dsp:nvSpPr>
        <dsp:cNvPr id="0" name=""/>
        <dsp:cNvSpPr/>
      </dsp:nvSpPr>
      <dsp:spPr>
        <a:xfrm rot="16200000">
          <a:off x="5256422" y="1855207"/>
          <a:ext cx="439317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439317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5098" y="1857588"/>
        <a:ext cx="21965" cy="21965"/>
      </dsp:txXfrm>
    </dsp:sp>
    <dsp:sp modelId="{A699F0D6-AC53-40DC-8A59-F972E5FD94B3}">
      <dsp:nvSpPr>
        <dsp:cNvPr id="0" name=""/>
        <dsp:cNvSpPr/>
      </dsp:nvSpPr>
      <dsp:spPr>
        <a:xfrm>
          <a:off x="4539972" y="22637"/>
          <a:ext cx="1872217" cy="16262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4152" y="260799"/>
        <a:ext cx="1323857" cy="1149951"/>
      </dsp:txXfrm>
    </dsp:sp>
    <dsp:sp modelId="{4F22EE8E-1D36-477A-8AD0-C3D4534D8582}">
      <dsp:nvSpPr>
        <dsp:cNvPr id="0" name=""/>
        <dsp:cNvSpPr/>
      </dsp:nvSpPr>
      <dsp:spPr>
        <a:xfrm rot="22680">
          <a:off x="6412150" y="2949890"/>
          <a:ext cx="1440232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1440232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96260" y="2927248"/>
        <a:ext cx="72011" cy="72011"/>
      </dsp:txXfrm>
    </dsp:sp>
    <dsp:sp modelId="{826297BE-F1AD-4CA0-90DB-DE3E6F3D85D9}">
      <dsp:nvSpPr>
        <dsp:cNvPr id="0" name=""/>
        <dsp:cNvSpPr/>
      </dsp:nvSpPr>
      <dsp:spPr>
        <a:xfrm>
          <a:off x="7852349" y="2160232"/>
          <a:ext cx="1626275" cy="16262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90511" y="2398394"/>
        <a:ext cx="1149951" cy="1149951"/>
      </dsp:txXfrm>
    </dsp:sp>
    <dsp:sp modelId="{F98C48EB-7B41-40A7-BD50-D0773347A651}">
      <dsp:nvSpPr>
        <dsp:cNvPr id="0" name=""/>
        <dsp:cNvSpPr/>
      </dsp:nvSpPr>
      <dsp:spPr>
        <a:xfrm rot="5400000">
          <a:off x="5256422" y="4022720"/>
          <a:ext cx="439317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439317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5098" y="4025101"/>
        <a:ext cx="21965" cy="21965"/>
      </dsp:txXfrm>
    </dsp:sp>
    <dsp:sp modelId="{303EE0D8-8694-48F0-A82A-2B8558932950}">
      <dsp:nvSpPr>
        <dsp:cNvPr id="0" name=""/>
        <dsp:cNvSpPr/>
      </dsp:nvSpPr>
      <dsp:spPr>
        <a:xfrm>
          <a:off x="4539972" y="4255743"/>
          <a:ext cx="1872217" cy="16262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4152" y="4493905"/>
        <a:ext cx="1323857" cy="1149951"/>
      </dsp:txXfrm>
    </dsp:sp>
    <dsp:sp modelId="{F6BFE5C6-7E5A-4EF3-9D49-298CD6E6F504}">
      <dsp:nvSpPr>
        <dsp:cNvPr id="0" name=""/>
        <dsp:cNvSpPr/>
      </dsp:nvSpPr>
      <dsp:spPr>
        <a:xfrm rot="10775916">
          <a:off x="3285889" y="2949915"/>
          <a:ext cx="1254124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1254124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881599" y="2931925"/>
        <a:ext cx="62706" cy="62706"/>
      </dsp:txXfrm>
    </dsp:sp>
    <dsp:sp modelId="{26339358-35F7-4DF8-87DB-5C60FBB1BDAB}">
      <dsp:nvSpPr>
        <dsp:cNvPr id="0" name=""/>
        <dsp:cNvSpPr/>
      </dsp:nvSpPr>
      <dsp:spPr>
        <a:xfrm>
          <a:off x="1659649" y="2160230"/>
          <a:ext cx="1626275" cy="16262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7811" y="2398392"/>
        <a:ext cx="1149951" cy="1149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17FB4-D442-4140-83B7-FC5C3E711E89}">
      <dsp:nvSpPr>
        <dsp:cNvPr id="0" name=""/>
        <dsp:cNvSpPr/>
      </dsp:nvSpPr>
      <dsp:spPr>
        <a:xfrm>
          <a:off x="4539972" y="2088230"/>
          <a:ext cx="1872217" cy="17281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tadbirkor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4152" y="2341318"/>
        <a:ext cx="1323857" cy="1222018"/>
      </dsp:txXfrm>
    </dsp:sp>
    <dsp:sp modelId="{DE070CAF-44ED-4BF4-B0F4-88C44FFDB359}">
      <dsp:nvSpPr>
        <dsp:cNvPr id="0" name=""/>
        <dsp:cNvSpPr/>
      </dsp:nvSpPr>
      <dsp:spPr>
        <a:xfrm rot="16200000">
          <a:off x="5256422" y="1855207"/>
          <a:ext cx="439317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439317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5098" y="1857588"/>
        <a:ext cx="21965" cy="21965"/>
      </dsp:txXfrm>
    </dsp:sp>
    <dsp:sp modelId="{A699F0D6-AC53-40DC-8A59-F972E5FD94B3}">
      <dsp:nvSpPr>
        <dsp:cNvPr id="0" name=""/>
        <dsp:cNvSpPr/>
      </dsp:nvSpPr>
      <dsp:spPr>
        <a:xfrm>
          <a:off x="4539972" y="22637"/>
          <a:ext cx="1872217" cy="16262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bilimli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4152" y="260799"/>
        <a:ext cx="1323857" cy="1149951"/>
      </dsp:txXfrm>
    </dsp:sp>
    <dsp:sp modelId="{4F22EE8E-1D36-477A-8AD0-C3D4534D8582}">
      <dsp:nvSpPr>
        <dsp:cNvPr id="0" name=""/>
        <dsp:cNvSpPr/>
      </dsp:nvSpPr>
      <dsp:spPr>
        <a:xfrm rot="22680">
          <a:off x="6412150" y="2949890"/>
          <a:ext cx="1440232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1440232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96260" y="2927248"/>
        <a:ext cx="72011" cy="72011"/>
      </dsp:txXfrm>
    </dsp:sp>
    <dsp:sp modelId="{826297BE-F1AD-4CA0-90DB-DE3E6F3D85D9}">
      <dsp:nvSpPr>
        <dsp:cNvPr id="0" name=""/>
        <dsp:cNvSpPr/>
      </dsp:nvSpPr>
      <dsp:spPr>
        <a:xfrm>
          <a:off x="7852349" y="2160232"/>
          <a:ext cx="1626275" cy="16262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kuchli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90511" y="2398394"/>
        <a:ext cx="1149951" cy="1149951"/>
      </dsp:txXfrm>
    </dsp:sp>
    <dsp:sp modelId="{F98C48EB-7B41-40A7-BD50-D0773347A651}">
      <dsp:nvSpPr>
        <dsp:cNvPr id="0" name=""/>
        <dsp:cNvSpPr/>
      </dsp:nvSpPr>
      <dsp:spPr>
        <a:xfrm rot="5400000">
          <a:off x="5256422" y="4022720"/>
          <a:ext cx="439317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439317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5098" y="4025101"/>
        <a:ext cx="21965" cy="21965"/>
      </dsp:txXfrm>
    </dsp:sp>
    <dsp:sp modelId="{303EE0D8-8694-48F0-A82A-2B8558932950}">
      <dsp:nvSpPr>
        <dsp:cNvPr id="0" name=""/>
        <dsp:cNvSpPr/>
      </dsp:nvSpPr>
      <dsp:spPr>
        <a:xfrm>
          <a:off x="4539972" y="4255743"/>
          <a:ext cx="1872217" cy="16262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qobiliyatli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4152" y="4493905"/>
        <a:ext cx="1323857" cy="1149951"/>
      </dsp:txXfrm>
    </dsp:sp>
    <dsp:sp modelId="{F6BFE5C6-7E5A-4EF3-9D49-298CD6E6F504}">
      <dsp:nvSpPr>
        <dsp:cNvPr id="0" name=""/>
        <dsp:cNvSpPr/>
      </dsp:nvSpPr>
      <dsp:spPr>
        <a:xfrm rot="10775916">
          <a:off x="3285889" y="2949915"/>
          <a:ext cx="1254124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1254124" y="13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881599" y="2931925"/>
        <a:ext cx="62706" cy="62706"/>
      </dsp:txXfrm>
    </dsp:sp>
    <dsp:sp modelId="{26339358-35F7-4DF8-87DB-5C60FBB1BDAB}">
      <dsp:nvSpPr>
        <dsp:cNvPr id="0" name=""/>
        <dsp:cNvSpPr/>
      </dsp:nvSpPr>
      <dsp:spPr>
        <a:xfrm>
          <a:off x="1659649" y="2160230"/>
          <a:ext cx="1626275" cy="16262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aqlli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7811" y="2398392"/>
        <a:ext cx="1149951" cy="11499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B6253-2DFD-4D04-87F9-4A324FE458AD}">
      <dsp:nvSpPr>
        <dsp:cNvPr id="0" name=""/>
        <dsp:cNvSpPr/>
      </dsp:nvSpPr>
      <dsp:spPr>
        <a:xfrm>
          <a:off x="4323951" y="2106664"/>
          <a:ext cx="2304258" cy="18353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en-US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qog‘ozlari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61402" y="2375444"/>
        <a:ext cx="1629356" cy="1297782"/>
      </dsp:txXfrm>
    </dsp:sp>
    <dsp:sp modelId="{D20AF087-7F3C-4E29-BC69-2B64D2DAD892}">
      <dsp:nvSpPr>
        <dsp:cNvPr id="0" name=""/>
        <dsp:cNvSpPr/>
      </dsp:nvSpPr>
      <dsp:spPr>
        <a:xfrm rot="16200000">
          <a:off x="5266541" y="1883433"/>
          <a:ext cx="419079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419079" y="13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5604" y="1886647"/>
        <a:ext cx="20953" cy="20953"/>
      </dsp:txXfrm>
    </dsp:sp>
    <dsp:sp modelId="{A71CE55A-A9CC-4B10-BCC8-C6A76CF66231}">
      <dsp:nvSpPr>
        <dsp:cNvPr id="0" name=""/>
        <dsp:cNvSpPr/>
      </dsp:nvSpPr>
      <dsp:spPr>
        <a:xfrm>
          <a:off x="4643045" y="21514"/>
          <a:ext cx="1666070" cy="16660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7035" y="265504"/>
        <a:ext cx="1178090" cy="1178090"/>
      </dsp:txXfrm>
    </dsp:sp>
    <dsp:sp modelId="{79EF7D6D-BBE4-4BB6-BC91-2A69A1ECEC24}">
      <dsp:nvSpPr>
        <dsp:cNvPr id="0" name=""/>
        <dsp:cNvSpPr/>
      </dsp:nvSpPr>
      <dsp:spPr>
        <a:xfrm rot="21583962">
          <a:off x="6628186" y="3003590"/>
          <a:ext cx="720111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720111" y="13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70239" y="2999278"/>
        <a:ext cx="36005" cy="36005"/>
      </dsp:txXfrm>
    </dsp:sp>
    <dsp:sp modelId="{16CE964C-2015-4782-83C1-EE0416044154}">
      <dsp:nvSpPr>
        <dsp:cNvPr id="0" name=""/>
        <dsp:cNvSpPr/>
      </dsp:nvSpPr>
      <dsp:spPr>
        <a:xfrm>
          <a:off x="7348284" y="2178680"/>
          <a:ext cx="1666070" cy="16660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92274" y="2422670"/>
        <a:ext cx="1178090" cy="1178090"/>
      </dsp:txXfrm>
    </dsp:sp>
    <dsp:sp modelId="{0EE3940A-955C-4136-9EB2-7B4C2EEC84B6}">
      <dsp:nvSpPr>
        <dsp:cNvPr id="0" name=""/>
        <dsp:cNvSpPr/>
      </dsp:nvSpPr>
      <dsp:spPr>
        <a:xfrm rot="5400000">
          <a:off x="5266541" y="4137856"/>
          <a:ext cx="419079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419079" y="13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5604" y="4141070"/>
        <a:ext cx="20953" cy="20953"/>
      </dsp:txXfrm>
    </dsp:sp>
    <dsp:sp modelId="{E85339AB-7B21-4F44-ABE5-8D465FF4FA18}">
      <dsp:nvSpPr>
        <dsp:cNvPr id="0" name=""/>
        <dsp:cNvSpPr/>
      </dsp:nvSpPr>
      <dsp:spPr>
        <a:xfrm>
          <a:off x="4643045" y="4361087"/>
          <a:ext cx="1666070" cy="16660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7035" y="4605077"/>
        <a:ext cx="1178090" cy="1178090"/>
      </dsp:txXfrm>
    </dsp:sp>
    <dsp:sp modelId="{762B9277-9DEC-4CA2-AC3B-432B506BC441}">
      <dsp:nvSpPr>
        <dsp:cNvPr id="0" name=""/>
        <dsp:cNvSpPr/>
      </dsp:nvSpPr>
      <dsp:spPr>
        <a:xfrm rot="10816119">
          <a:off x="3613737" y="3003577"/>
          <a:ext cx="710238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710238" y="13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951100" y="2999512"/>
        <a:ext cx="35511" cy="35511"/>
      </dsp:txXfrm>
    </dsp:sp>
    <dsp:sp modelId="{232B707D-DA47-4336-928C-8C1A7936365E}">
      <dsp:nvSpPr>
        <dsp:cNvPr id="0" name=""/>
        <dsp:cNvSpPr/>
      </dsp:nvSpPr>
      <dsp:spPr>
        <a:xfrm>
          <a:off x="1947679" y="2178662"/>
          <a:ext cx="1666070" cy="16660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1669" y="2422652"/>
        <a:ext cx="1178090" cy="1178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A011-2FDD-44BD-9A81-803B0A2D2E2F}" type="datetimeFigureOut">
              <a:rPr lang="de-DE" smtClean="0"/>
              <a:t>18.02.2021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169B-4F38-4F97-8CDC-FB6C88AE08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4" y="2180727"/>
            <a:ext cx="10342960" cy="15047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977957"/>
            <a:ext cx="8517732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6" y="281123"/>
            <a:ext cx="2737842" cy="5989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81123"/>
            <a:ext cx="8010724" cy="59896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2619" y="286575"/>
            <a:ext cx="10342960" cy="8368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912611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423134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7933657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2611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423134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933657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912619" y="955490"/>
            <a:ext cx="10342960" cy="415997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4627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3" y="4510952"/>
            <a:ext cx="10342960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3" y="2975344"/>
            <a:ext cx="10342960" cy="1535608"/>
          </a:xfrm>
        </p:spPr>
        <p:txBody>
          <a:bodyPr anchor="b"/>
          <a:lstStyle>
            <a:lvl1pPr marL="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09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496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71359"/>
            <a:ext cx="5376396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0" y="2226226"/>
            <a:ext cx="5376396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71359"/>
            <a:ext cx="5378508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1271" y="2226226"/>
            <a:ext cx="5378508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9497"/>
            <a:ext cx="4003250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424" y="279497"/>
            <a:ext cx="6802355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68985"/>
            <a:ext cx="4003250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913948"/>
            <a:ext cx="7300913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27243"/>
            <a:ext cx="7300913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494067"/>
            <a:ext cx="7300913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81122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35980" rtl="0" eaLnBrk="1" latinLnBrk="0" hangingPunct="1"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935980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defTabSz="935980" rtl="0" eaLnBrk="1" latinLnBrk="0" hangingPunct="1">
        <a:spcBef>
          <a:spcPct val="20000"/>
        </a:spcBef>
        <a:buFont typeface="Arial" pitchFamily="34" charset="0"/>
        <a:buChar char="–"/>
        <a:defRPr sz="286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spcBef>
          <a:spcPct val="20000"/>
        </a:spcBef>
        <a:buFont typeface="Arial" pitchFamily="34" charset="0"/>
        <a:buChar char="–"/>
        <a:defRPr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spcBef>
          <a:spcPct val="20000"/>
        </a:spcBef>
        <a:buFont typeface="Arial" pitchFamily="34" charset="0"/>
        <a:buChar char="»"/>
        <a:defRPr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151666" cy="22090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7308" y="3150410"/>
            <a:ext cx="8485218" cy="23999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9735" rIns="0" bIns="0" anchor="t" anchorCtr="0" compatLnSpc="1">
            <a:spAutoFit/>
          </a:bodyPr>
          <a:lstStyle/>
          <a:p>
            <a:pPr defTabSz="413949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Savdoning</a:t>
            </a:r>
            <a:r>
              <a:rPr lang="de-D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xosiyati</a:t>
            </a:r>
            <a:r>
              <a:rPr lang="de-D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Rasmiy</a:t>
            </a:r>
            <a:r>
              <a:rPr lang="de-D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de-D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</a:t>
            </a:r>
            <a:r>
              <a:rPr lang="de-DE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object 5"/>
          <p:cNvSpPr/>
          <p:nvPr/>
        </p:nvSpPr>
        <p:spPr>
          <a:xfrm>
            <a:off x="548146" y="3279103"/>
            <a:ext cx="644828" cy="1382987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9756502" y="502844"/>
            <a:ext cx="2088232" cy="1087329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9756502" y="485627"/>
            <a:ext cx="2088232" cy="1087330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>
            <a:solidFill>
              <a:srgbClr val="FEFEFE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854498" y="659879"/>
            <a:ext cx="1892239" cy="7112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3795" rIns="0" bIns="0" anchor="t" anchorCtr="0" compatLnSpc="1">
            <a:spAutoFit/>
          </a:bodyPr>
          <a:lstStyle/>
          <a:p>
            <a:pPr defTabSz="835487">
              <a:spcBef>
                <a:spcPts val="26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b="1" spc="21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44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ru-RU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292393" y="635402"/>
            <a:ext cx="6250450" cy="954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38" rIns="0" bIns="0" anchor="t" anchorCtr="1" compatLnSpc="1">
            <a:spAutoFit/>
          </a:bodyPr>
          <a:lstStyle/>
          <a:p>
            <a:pPr algn="ctr" defTabSz="4177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O‘ZBEK TILI  </a:t>
            </a:r>
            <a:endParaRPr lang="en-US" sz="60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0836" y="688893"/>
            <a:ext cx="138505" cy="14200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0373" y="1413824"/>
            <a:ext cx="101962" cy="104560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1720" y="831536"/>
            <a:ext cx="609083" cy="624607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3977" y="780488"/>
            <a:ext cx="96597" cy="99057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629" y="796892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629" y="780148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629" y="897368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29" y="880624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5629" y="997844"/>
            <a:ext cx="3273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361555"/>
              <a:gd name="f17" fmla="*/ f11 1 0"/>
              <a:gd name="f18" fmla="*/ f13 1 361555"/>
              <a:gd name="f19" fmla="*/ f14 1 21600"/>
              <a:gd name="f20" fmla="*/ 21600 f14 1"/>
              <a:gd name="f21" fmla="*/ 0 1 f16"/>
              <a:gd name="f22" fmla="*/ 36155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36155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6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629" y="981099"/>
            <a:ext cx="327345" cy="34397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543215" y="4858821"/>
            <a:ext cx="644828" cy="1382987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3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77BEDA5-869E-42BB-A28A-C358F22FB57F}"/>
              </a:ext>
            </a:extLst>
          </p:cNvPr>
          <p:cNvSpPr/>
          <p:nvPr/>
        </p:nvSpPr>
        <p:spPr>
          <a:xfrm>
            <a:off x="1060" y="0"/>
            <a:ext cx="12167128" cy="74911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B5B7D-4E67-46CC-9536-3BED84AC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03" y="1205706"/>
            <a:ext cx="7560840" cy="302433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tavsiflang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yozilishini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pullarning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inflatsiya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bering.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79B0CF-9293-4850-8F25-2C724BED5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343" y="1349722"/>
            <a:ext cx="3703375" cy="523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3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77BEDA5-869E-42BB-A28A-C358F22FB57F}"/>
              </a:ext>
            </a:extLst>
          </p:cNvPr>
          <p:cNvSpPr/>
          <p:nvPr/>
        </p:nvSpPr>
        <p:spPr>
          <a:xfrm>
            <a:off x="1060" y="0"/>
            <a:ext cx="12167128" cy="74911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B5B7D-4E67-46CC-9536-3BED84AC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991" y="1205706"/>
            <a:ext cx="10156205" cy="51661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rasmiy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nutqiy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qolip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qat’iy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rasmiy</a:t>
            </a:r>
            <a:r>
              <a:rPr lang="de-D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</a:t>
            </a:r>
            <a:r>
              <a:rPr lang="de-D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arboblari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diplomatik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munosabatlarda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idora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muassasalarning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rasmiy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shaxslarning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ariza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tilxat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ishonch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qog‘ozi</a:t>
            </a:r>
            <a:r>
              <a:rPr lang="de-DE" sz="2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qog‘ozlarida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08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Mustahkamlash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mashqi</a:t>
            </a:r>
            <a:endParaRPr lang="en-US" sz="40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546" y="989682"/>
            <a:ext cx="9865096" cy="5760641"/>
          </a:xfrm>
        </p:spPr>
        <p:txBody>
          <a:bodyPr numCol="1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yuritish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hujjatlari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qo‘llanish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doirasi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vazifalariga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Tashkiliy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hujjatlar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guvohnoma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yo‘riqnoma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nizom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shartnoma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Farmoyish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hujjatlari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buyruq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ko‘rsatma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farmoyish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Ma’lumot-axborot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hujjatlari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bayonnoma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dalolatnoma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ishonchnoma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tavsifnoma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tarjimayi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tilxat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tushuntirish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xati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yozishmalari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taklifnoma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telegramma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xatlar</a:t>
            </a:r>
            <a:r>
              <a:rPr lang="de-DE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4162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-1"/>
            <a:ext cx="12167230" cy="845667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Klaster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0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525D78E-1CFA-44FF-A2AA-39EF18769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514226"/>
              </p:ext>
            </p:extLst>
          </p:nvPr>
        </p:nvGraphicFramePr>
        <p:xfrm>
          <a:off x="608013" y="971253"/>
          <a:ext cx="1095216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84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5-mashq (85-bet)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1475582" y="845666"/>
            <a:ext cx="8712968" cy="773658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Qavsdagi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tadbirkor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tadbirkorlik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so‘zlaridan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E1924C-BD63-4C12-932D-DF172C368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1781770"/>
            <a:ext cx="10876284" cy="463282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(Предприниматель)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biladigan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kishidir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предпринимательство)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Предприниматели)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qarovsiz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joylarni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obod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o‘zlariga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xalqqa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keltiradilar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respublikamizda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предпринимательство)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rivojlantirishga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qaratilmoqda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Hukumatimiz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предпринимательство)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qarorlar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qilinmoqda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6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7-topshiriq (86-bet)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3275782" y="845666"/>
            <a:ext cx="5112568" cy="576064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E1924C-BD63-4C12-932D-DF172C368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1637983"/>
            <a:ext cx="8644036" cy="463282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odobi</a:t>
            </a:r>
            <a:r>
              <a:rPr lang="de-D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Mol-u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dunyosi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isrofdan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tejamini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boydir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yaramas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tiyin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55994F-7E32-45F7-A5E6-9FB0B3B1E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448" y="2861890"/>
            <a:ext cx="280831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60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DF9E67-3C96-45EB-B327-F5A3A8CB2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18" y="1637754"/>
            <a:ext cx="6843836" cy="31683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qo‘ymang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zarurligi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nasiyaga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tezroq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Qarzdor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475CBC-7450-4CFA-84E2-51253B17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293" y="1997794"/>
            <a:ext cx="412615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9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197A1B-E3B1-45FF-A431-AC673B430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1637983"/>
            <a:ext cx="8500020" cy="38882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narsangizning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bahosini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aldanib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qolmang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narsangizni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O‘zingizga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narsalarni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arzonligiga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qo‘ymang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212688-33D5-4294-8FC2-FDBFBD8E4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438" y="2285826"/>
            <a:ext cx="2880320" cy="191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7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091562-50F4-4336-A350-D7AE0BC6B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1637983"/>
            <a:ext cx="8716044" cy="463282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Kirim-chiqimlaringizni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kechirib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o‘lchovidir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pullarini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sarflashdan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saqlaydi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C9B9CB-206D-4C80-8E85-12C0D29F1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463" y="2141811"/>
            <a:ext cx="281033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9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56BEE6-E81F-4F2F-9A17-F19F2271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1205707"/>
            <a:ext cx="8211988" cy="43204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Chiqimingiz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kirimingizdan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Chiqimingiz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qayg‘u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birovdan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kimligini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sinamasdan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(“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Donishmandlar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odob-axloq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to‘g‘risida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kitobidan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77C6AD-B7D8-4719-84C0-483085B83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98"/>
          <a:stretch/>
        </p:blipFill>
        <p:spPr>
          <a:xfrm>
            <a:off x="8856765" y="1637754"/>
            <a:ext cx="3311423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0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 smtClean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de-DE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de-DE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CD07E2-DAF6-48F1-A812-2C4806E24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609240"/>
              </p:ext>
            </p:extLst>
          </p:nvPr>
        </p:nvGraphicFramePr>
        <p:xfrm>
          <a:off x="465733" y="1565746"/>
          <a:ext cx="11451009" cy="464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294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16542" y="1219195"/>
            <a:ext cx="11435321" cy="57129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22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 </a:t>
            </a:r>
            <a:endParaRPr lang="de-DE" sz="3259" dirty="0"/>
          </a:p>
        </p:txBody>
      </p:sp>
      <p:sp>
        <p:nvSpPr>
          <p:cNvPr id="3" name="object 2"/>
          <p:cNvSpPr/>
          <p:nvPr/>
        </p:nvSpPr>
        <p:spPr>
          <a:xfrm>
            <a:off x="0" y="-48841"/>
            <a:ext cx="12182736" cy="113144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Mustaqil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bajarish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uchun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topshiriq</a:t>
            </a:r>
            <a:endParaRPr lang="en-US" sz="5432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47590" y="1349722"/>
            <a:ext cx="9312360" cy="1872208"/>
          </a:xfrm>
          <a:prstGeom prst="rect">
            <a:avLst/>
          </a:prstGeom>
          <a:noFill/>
          <a:ln>
            <a:noFill/>
          </a:ln>
        </p:spPr>
        <p:txBody>
          <a:bodyPr vert="horz" wrap="square" lIns="82789" tIns="41394" rIns="82789" bIns="41394" anchor="ctr" anchorCtr="0" compatLnSpc="1">
            <a:noAutofit/>
          </a:bodyPr>
          <a:lstStyle>
            <a:lvl1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5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O‘zingiz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bilgan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savdo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D5F81C-9E98-43F2-B539-A5071D622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52" y="3509962"/>
            <a:ext cx="4657700" cy="333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1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CD07E2-DAF6-48F1-A812-2C4806E245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733" y="1565746"/>
          <a:ext cx="11451009" cy="464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04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77BEDA5-869E-42BB-A28A-C358F22FB57F}"/>
              </a:ext>
            </a:extLst>
          </p:cNvPr>
          <p:cNvSpPr/>
          <p:nvPr/>
        </p:nvSpPr>
        <p:spPr>
          <a:xfrm>
            <a:off x="1060" y="0"/>
            <a:ext cx="12167128" cy="917674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485DF64-CAD6-49B0-A83D-062F7C33D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886406"/>
              </p:ext>
            </p:extLst>
          </p:nvPr>
        </p:nvGraphicFramePr>
        <p:xfrm>
          <a:off x="608013" y="917674"/>
          <a:ext cx="1095216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78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77BEDA5-869E-42BB-A28A-C358F22FB57F}"/>
              </a:ext>
            </a:extLst>
          </p:cNvPr>
          <p:cNvSpPr/>
          <p:nvPr/>
        </p:nvSpPr>
        <p:spPr>
          <a:xfrm>
            <a:off x="1060" y="0"/>
            <a:ext cx="12167128" cy="917674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de-DE" sz="48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485DF64-CAD6-49B0-A83D-062F7C33D9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8013" y="917674"/>
          <a:ext cx="1095216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42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5-topshiriq (84-bet)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DD5DB018-DD5E-42D3-8CC6-8BCF8A53DE74}"/>
              </a:ext>
            </a:extLst>
          </p:cNvPr>
          <p:cNvSpPr/>
          <p:nvPr/>
        </p:nvSpPr>
        <p:spPr>
          <a:xfrm>
            <a:off x="1979638" y="818329"/>
            <a:ext cx="8208912" cy="577861"/>
          </a:xfrm>
          <a:prstGeom prst="wave">
            <a:avLst>
              <a:gd name="adj1" fmla="val 5890"/>
              <a:gd name="adj2" fmla="val -783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uslubda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yozilganini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0AC7D0-B7E4-4254-AA97-A6F527CCBE77}"/>
              </a:ext>
            </a:extLst>
          </p:cNvPr>
          <p:cNvSpPr txBox="1"/>
          <p:nvPr/>
        </p:nvSpPr>
        <p:spPr>
          <a:xfrm>
            <a:off x="843656" y="1440861"/>
            <a:ext cx="10480875" cy="453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de-DE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oldi-sotdi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muomalasi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oshiriladigan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ixtiro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qilingunga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oldi-sotdi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muomalasini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ayirboshlash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barter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nomlangan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yarasha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don-dun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kiyim-kechak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ro‘zg‘or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ashyolari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hokazo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almashtirib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F4D672-0E9B-4290-9887-06991333E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1193549"/>
            <a:ext cx="8208912" cy="463282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firmalarda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ixtiro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qilingach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savdo-sotiq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muomalasining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vositasiga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tangalar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E3D9D4-A705-489A-89A3-E14281F09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861" y="1709762"/>
            <a:ext cx="3238277" cy="246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4FD0BA-89AC-4831-BA0B-1FCD0E6F7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1637983"/>
            <a:ext cx="8067971" cy="33841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pullarning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jahondagi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qimmatbaho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rivojlansa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xaridorgir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pullariga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talab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EFCF74-71E0-4B78-A3FB-743BC0D04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443229" y="2483786"/>
            <a:ext cx="3780295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8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21363E-190F-4A38-988A-80A45EC20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4" y="1925786"/>
            <a:ext cx="7992888" cy="231641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qiymatining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qiymatining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inflatsiyaga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qadrsizlanishiga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CC5F9D-5720-4AE6-B1CD-DA84E8832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383" y="2069802"/>
            <a:ext cx="339466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63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669</Words>
  <Application>Microsoft Office PowerPoint</Application>
  <PresentationFormat>Произвольный</PresentationFormat>
  <Paragraphs>58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11-sinf</dc:title>
  <dc:creator>M.I.Ergasheva</dc:creator>
  <cp:keywords>Taqdimot</cp:keywords>
  <cp:lastModifiedBy>User</cp:lastModifiedBy>
  <cp:revision>509</cp:revision>
  <dcterms:created xsi:type="dcterms:W3CDTF">2020-04-01T05:32:34Z</dcterms:created>
  <dcterms:modified xsi:type="dcterms:W3CDTF">2021-02-18T05:12:39Z</dcterms:modified>
</cp:coreProperties>
</file>