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05" r:id="rId2"/>
    <p:sldId id="633" r:id="rId3"/>
    <p:sldId id="532" r:id="rId4"/>
    <p:sldId id="598" r:id="rId5"/>
    <p:sldId id="613" r:id="rId6"/>
    <p:sldId id="618" r:id="rId7"/>
    <p:sldId id="645" r:id="rId8"/>
    <p:sldId id="646" r:id="rId9"/>
    <p:sldId id="647" r:id="rId10"/>
    <p:sldId id="648" r:id="rId11"/>
    <p:sldId id="649" r:id="rId12"/>
    <p:sldId id="650" r:id="rId13"/>
    <p:sldId id="652" r:id="rId14"/>
    <p:sldId id="653" r:id="rId15"/>
    <p:sldId id="494" r:id="rId16"/>
    <p:sldId id="584" r:id="rId17"/>
    <p:sldId id="636" r:id="rId18"/>
    <p:sldId id="557" r:id="rId19"/>
    <p:sldId id="558" r:id="rId20"/>
    <p:sldId id="617" r:id="rId21"/>
    <p:sldId id="654" r:id="rId22"/>
    <p:sldId id="637" r:id="rId23"/>
    <p:sldId id="435" r:id="rId24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5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  <dgm:t>
        <a:bodyPr/>
        <a:lstStyle/>
        <a:p>
          <a:endParaRPr lang="ru-RU"/>
        </a:p>
      </dgm:t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36270-D4B8-4633-BCF8-52A7BC419153}" type="pres">
      <dgm:prSet presAssocID="{64167042-A961-43EC-9794-DDEFB4D8AEE3}" presName="rootConnector" presStyleLbl="node2" presStyleIdx="1" presStyleCnt="5"/>
      <dgm:spPr/>
      <dgm:t>
        <a:bodyPr/>
        <a:lstStyle/>
        <a:p>
          <a:endParaRPr lang="ru-RU"/>
        </a:p>
      </dgm:t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7C6D1E-6AB3-493E-A42C-65C4EEB68911}" type="pres">
      <dgm:prSet presAssocID="{154AC350-57F9-40FA-A246-EC2316BE403E}" presName="rootConnector" presStyleLbl="node2" presStyleIdx="2" presStyleCnt="5"/>
      <dgm:spPr/>
      <dgm:t>
        <a:bodyPr/>
        <a:lstStyle/>
        <a:p>
          <a:endParaRPr lang="ru-RU"/>
        </a:p>
      </dgm:t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  <dgm:t>
        <a:bodyPr/>
        <a:lstStyle/>
        <a:p>
          <a:endParaRPr lang="ru-RU"/>
        </a:p>
      </dgm:t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6849CC-C05B-4D0B-B1C3-705A2A28A2A0}" type="pres">
      <dgm:prSet presAssocID="{FC09EAEB-076A-4227-A310-3087BB28C401}" presName="rootConnector" presStyleLbl="node2" presStyleIdx="3" presStyleCnt="5"/>
      <dgm:spPr/>
      <dgm:t>
        <a:bodyPr/>
        <a:lstStyle/>
        <a:p>
          <a:endParaRPr lang="ru-RU"/>
        </a:p>
      </dgm:t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4" presStyleCnt="5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544316-717D-4E90-967A-48061AC4CA46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08CAFF-9E8F-4968-B493-3B6484525F4C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5E0F7E-B145-4829-A937-E35E047DE603}" type="par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C6D871-BC4B-4433-AEEC-B19027DB3152}" type="sibTrans" cxnId="{6427AD30-ADFB-43AB-A536-0897AE48EDBB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88F91-3A19-4BE4-A0A9-2BDBC8F602F4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7F363C-6E0F-4017-9A1C-092B8083D4F0}" type="par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4F9812-55EF-43CF-8DAB-15247D76D30F}" type="sibTrans" cxnId="{240B58B0-9A4A-41F6-A01B-2EC30FE3D1BD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67042-A961-43EC-9794-DDEFB4D8AEE3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A6244-365C-40E7-A138-B896B46DBE0E}" type="par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6478DE-25F0-45D4-AAA2-2F53E3F2B9F0}" type="sibTrans" cxnId="{BB816820-9235-4338-9072-264C28084C49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D7C9C3-6072-494E-91B8-6AEA78CBAAA2}">
      <dgm:prSet phldrT="[Текст]"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AA80F4-9B85-43E1-A3A4-1F891BB801B5}" type="par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AA097-7E6C-4808-B890-14257C2F7898}" type="sibTrans" cxnId="{80D3DF43-E2EC-4634-B8A8-C3636BCEC3D0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4AC350-57F9-40FA-A246-EC2316BE403E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B6284-93A2-4A9A-B5C0-1C0F4F07D28D}" type="par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C2AAD-21A3-486D-A828-00256B397571}" type="sibTrans" cxnId="{CE478FD7-2947-4C04-803E-4634D2DA8C3F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9EAEB-076A-4227-A310-3087BB28C401}">
      <dgm:prSet custT="1"/>
      <dgm:spPr/>
      <dgm:t>
        <a:bodyPr/>
        <a:lstStyle/>
        <a:p>
          <a:r>
            <a:rPr lang="en-US" sz="3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D4D379-1427-45BC-B1CE-3F9CF5655C48}" type="par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62C3-7877-46E3-AD26-1F20E7614AD3}" type="sibTrans" cxnId="{3502645C-30A4-42DD-934B-D722FE4B5074}">
      <dgm:prSet/>
      <dgm:spPr/>
      <dgm:t>
        <a:bodyPr/>
        <a:lstStyle/>
        <a:p>
          <a:endParaRPr lang="ru-RU" sz="20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888065-BF58-46F6-86F5-EFD65B187D2F}" type="pres">
      <dgm:prSet presAssocID="{7A544316-717D-4E90-967A-48061AC4CA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7EE704C-AC13-4540-BD90-A766EDF01660}" type="pres">
      <dgm:prSet presAssocID="{2B08CAFF-9E8F-4968-B493-3B6484525F4C}" presName="hierRoot1" presStyleCnt="0">
        <dgm:presLayoutVars>
          <dgm:hierBranch val="init"/>
        </dgm:presLayoutVars>
      </dgm:prSet>
      <dgm:spPr/>
    </dgm:pt>
    <dgm:pt modelId="{81211024-F3A1-4708-B51E-1AD16BD2D9DA}" type="pres">
      <dgm:prSet presAssocID="{2B08CAFF-9E8F-4968-B493-3B6484525F4C}" presName="rootComposite1" presStyleCnt="0"/>
      <dgm:spPr/>
    </dgm:pt>
    <dgm:pt modelId="{312A4F31-687D-4AC6-92BD-4200C28D9089}" type="pres">
      <dgm:prSet presAssocID="{2B08CAFF-9E8F-4968-B493-3B6484525F4C}" presName="rootText1" presStyleLbl="node0" presStyleIdx="0" presStyleCnt="1" custScaleX="253462" custLinFactNeighborY="-723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FB2C05-F07C-489B-B562-987E0B2D65BE}" type="pres">
      <dgm:prSet presAssocID="{2B08CAFF-9E8F-4968-B493-3B6484525F4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1286BF9-1C0C-4CC6-9E67-C377722DA82E}" type="pres">
      <dgm:prSet presAssocID="{2B08CAFF-9E8F-4968-B493-3B6484525F4C}" presName="hierChild2" presStyleCnt="0"/>
      <dgm:spPr/>
    </dgm:pt>
    <dgm:pt modelId="{117D72DB-5095-47B2-B636-F96F4C287312}" type="pres">
      <dgm:prSet presAssocID="{C87F363C-6E0F-4017-9A1C-092B8083D4F0}" presName="Name37" presStyleLbl="parChTrans1D2" presStyleIdx="0" presStyleCnt="5"/>
      <dgm:spPr/>
      <dgm:t>
        <a:bodyPr/>
        <a:lstStyle/>
        <a:p>
          <a:endParaRPr lang="ru-RU"/>
        </a:p>
      </dgm:t>
    </dgm:pt>
    <dgm:pt modelId="{39D228DD-4C64-4999-94E9-B886EC5A9FDC}" type="pres">
      <dgm:prSet presAssocID="{5C388F91-3A19-4BE4-A0A9-2BDBC8F602F4}" presName="hierRoot2" presStyleCnt="0">
        <dgm:presLayoutVars>
          <dgm:hierBranch val="init"/>
        </dgm:presLayoutVars>
      </dgm:prSet>
      <dgm:spPr/>
    </dgm:pt>
    <dgm:pt modelId="{6A4A1EF4-1A78-48E6-86E0-33A46E9BEB50}" type="pres">
      <dgm:prSet presAssocID="{5C388F91-3A19-4BE4-A0A9-2BDBC8F602F4}" presName="rootComposite" presStyleCnt="0"/>
      <dgm:spPr/>
    </dgm:pt>
    <dgm:pt modelId="{330A97E7-76CF-4671-B6EE-9C7E96FB7DBA}" type="pres">
      <dgm:prSet presAssocID="{5C388F91-3A19-4BE4-A0A9-2BDBC8F602F4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A68FB5-B054-46F7-8367-1A335D543408}" type="pres">
      <dgm:prSet presAssocID="{5C388F91-3A19-4BE4-A0A9-2BDBC8F602F4}" presName="rootConnector" presStyleLbl="node2" presStyleIdx="0" presStyleCnt="5"/>
      <dgm:spPr/>
      <dgm:t>
        <a:bodyPr/>
        <a:lstStyle/>
        <a:p>
          <a:endParaRPr lang="ru-RU"/>
        </a:p>
      </dgm:t>
    </dgm:pt>
    <dgm:pt modelId="{391A0D8A-4A7C-4C16-9162-AFDB72E90CB1}" type="pres">
      <dgm:prSet presAssocID="{5C388F91-3A19-4BE4-A0A9-2BDBC8F602F4}" presName="hierChild4" presStyleCnt="0"/>
      <dgm:spPr/>
    </dgm:pt>
    <dgm:pt modelId="{001A495D-DF9C-48A3-8A05-4DA226D11E35}" type="pres">
      <dgm:prSet presAssocID="{5C388F91-3A19-4BE4-A0A9-2BDBC8F602F4}" presName="hierChild5" presStyleCnt="0"/>
      <dgm:spPr/>
    </dgm:pt>
    <dgm:pt modelId="{043D6359-7262-4EE2-A26E-8ECE922667C3}" type="pres">
      <dgm:prSet presAssocID="{6EAA6244-365C-40E7-A138-B896B46DBE0E}" presName="Name37" presStyleLbl="parChTrans1D2" presStyleIdx="1" presStyleCnt="5"/>
      <dgm:spPr/>
      <dgm:t>
        <a:bodyPr/>
        <a:lstStyle/>
        <a:p>
          <a:endParaRPr lang="ru-RU"/>
        </a:p>
      </dgm:t>
    </dgm:pt>
    <dgm:pt modelId="{23CA4DF4-F7F5-41E5-894B-08497660D8F2}" type="pres">
      <dgm:prSet presAssocID="{64167042-A961-43EC-9794-DDEFB4D8AEE3}" presName="hierRoot2" presStyleCnt="0">
        <dgm:presLayoutVars>
          <dgm:hierBranch val="init"/>
        </dgm:presLayoutVars>
      </dgm:prSet>
      <dgm:spPr/>
    </dgm:pt>
    <dgm:pt modelId="{01190D23-7C3C-474F-AEF6-D667A20C671B}" type="pres">
      <dgm:prSet presAssocID="{64167042-A961-43EC-9794-DDEFB4D8AEE3}" presName="rootComposite" presStyleCnt="0"/>
      <dgm:spPr/>
    </dgm:pt>
    <dgm:pt modelId="{31A2F4A8-DD1E-4760-A86F-E97B4B3104FD}" type="pres">
      <dgm:prSet presAssocID="{64167042-A961-43EC-9794-DDEFB4D8AEE3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36270-D4B8-4633-BCF8-52A7BC419153}" type="pres">
      <dgm:prSet presAssocID="{64167042-A961-43EC-9794-DDEFB4D8AEE3}" presName="rootConnector" presStyleLbl="node2" presStyleIdx="1" presStyleCnt="5"/>
      <dgm:spPr/>
      <dgm:t>
        <a:bodyPr/>
        <a:lstStyle/>
        <a:p>
          <a:endParaRPr lang="ru-RU"/>
        </a:p>
      </dgm:t>
    </dgm:pt>
    <dgm:pt modelId="{B5F393FD-26C9-4FFB-ADC2-ED6DC1377B5D}" type="pres">
      <dgm:prSet presAssocID="{64167042-A961-43EC-9794-DDEFB4D8AEE3}" presName="hierChild4" presStyleCnt="0"/>
      <dgm:spPr/>
    </dgm:pt>
    <dgm:pt modelId="{90E119BD-9BA3-429B-8EEE-68DDF299FF7D}" type="pres">
      <dgm:prSet presAssocID="{64167042-A961-43EC-9794-DDEFB4D8AEE3}" presName="hierChild5" presStyleCnt="0"/>
      <dgm:spPr/>
    </dgm:pt>
    <dgm:pt modelId="{E8F93C9A-14AB-4884-8F4E-FF8C791E1A2D}" type="pres">
      <dgm:prSet presAssocID="{B6EB6284-93A2-4A9A-B5C0-1C0F4F07D28D}" presName="Name37" presStyleLbl="parChTrans1D2" presStyleIdx="2" presStyleCnt="5"/>
      <dgm:spPr/>
      <dgm:t>
        <a:bodyPr/>
        <a:lstStyle/>
        <a:p>
          <a:endParaRPr lang="ru-RU"/>
        </a:p>
      </dgm:t>
    </dgm:pt>
    <dgm:pt modelId="{5B3070F3-944F-4024-9B0B-177AC85264D8}" type="pres">
      <dgm:prSet presAssocID="{154AC350-57F9-40FA-A246-EC2316BE403E}" presName="hierRoot2" presStyleCnt="0">
        <dgm:presLayoutVars>
          <dgm:hierBranch val="init"/>
        </dgm:presLayoutVars>
      </dgm:prSet>
      <dgm:spPr/>
    </dgm:pt>
    <dgm:pt modelId="{4F1194CF-B427-488A-94DD-16E3FFEDBD00}" type="pres">
      <dgm:prSet presAssocID="{154AC350-57F9-40FA-A246-EC2316BE403E}" presName="rootComposite" presStyleCnt="0"/>
      <dgm:spPr/>
    </dgm:pt>
    <dgm:pt modelId="{F9F7F686-F722-4EDC-A70F-ADF221345B5E}" type="pres">
      <dgm:prSet presAssocID="{154AC350-57F9-40FA-A246-EC2316BE403E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7C6D1E-6AB3-493E-A42C-65C4EEB68911}" type="pres">
      <dgm:prSet presAssocID="{154AC350-57F9-40FA-A246-EC2316BE403E}" presName="rootConnector" presStyleLbl="node2" presStyleIdx="2" presStyleCnt="5"/>
      <dgm:spPr/>
      <dgm:t>
        <a:bodyPr/>
        <a:lstStyle/>
        <a:p>
          <a:endParaRPr lang="ru-RU"/>
        </a:p>
      </dgm:t>
    </dgm:pt>
    <dgm:pt modelId="{448329CF-6A75-461A-AC70-A1D8411BDF5A}" type="pres">
      <dgm:prSet presAssocID="{154AC350-57F9-40FA-A246-EC2316BE403E}" presName="hierChild4" presStyleCnt="0"/>
      <dgm:spPr/>
    </dgm:pt>
    <dgm:pt modelId="{0A1DF72E-B588-432E-A6E4-162F4052814D}" type="pres">
      <dgm:prSet presAssocID="{154AC350-57F9-40FA-A246-EC2316BE403E}" presName="hierChild5" presStyleCnt="0"/>
      <dgm:spPr/>
    </dgm:pt>
    <dgm:pt modelId="{17CC9BB2-3485-42F2-980D-226F8C90FD8E}" type="pres">
      <dgm:prSet presAssocID="{E7D4D379-1427-45BC-B1CE-3F9CF5655C48}" presName="Name37" presStyleLbl="parChTrans1D2" presStyleIdx="3" presStyleCnt="5"/>
      <dgm:spPr/>
      <dgm:t>
        <a:bodyPr/>
        <a:lstStyle/>
        <a:p>
          <a:endParaRPr lang="ru-RU"/>
        </a:p>
      </dgm:t>
    </dgm:pt>
    <dgm:pt modelId="{61996C80-87E1-44B1-A0C1-63D1CFED2C75}" type="pres">
      <dgm:prSet presAssocID="{FC09EAEB-076A-4227-A310-3087BB28C401}" presName="hierRoot2" presStyleCnt="0">
        <dgm:presLayoutVars>
          <dgm:hierBranch val="init"/>
        </dgm:presLayoutVars>
      </dgm:prSet>
      <dgm:spPr/>
    </dgm:pt>
    <dgm:pt modelId="{7D70370E-BCEB-4EEF-B9EA-140CF5257AB9}" type="pres">
      <dgm:prSet presAssocID="{FC09EAEB-076A-4227-A310-3087BB28C401}" presName="rootComposite" presStyleCnt="0"/>
      <dgm:spPr/>
    </dgm:pt>
    <dgm:pt modelId="{2822FE74-6827-484B-90CB-C96154D93055}" type="pres">
      <dgm:prSet presAssocID="{FC09EAEB-076A-4227-A310-3087BB28C401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6849CC-C05B-4D0B-B1C3-705A2A28A2A0}" type="pres">
      <dgm:prSet presAssocID="{FC09EAEB-076A-4227-A310-3087BB28C401}" presName="rootConnector" presStyleLbl="node2" presStyleIdx="3" presStyleCnt="5"/>
      <dgm:spPr/>
      <dgm:t>
        <a:bodyPr/>
        <a:lstStyle/>
        <a:p>
          <a:endParaRPr lang="ru-RU"/>
        </a:p>
      </dgm:t>
    </dgm:pt>
    <dgm:pt modelId="{90F9FBF1-99EA-4443-8515-7B815871BF61}" type="pres">
      <dgm:prSet presAssocID="{FC09EAEB-076A-4227-A310-3087BB28C401}" presName="hierChild4" presStyleCnt="0"/>
      <dgm:spPr/>
    </dgm:pt>
    <dgm:pt modelId="{531E139A-4670-4D27-A3DD-EB19C229BCC5}" type="pres">
      <dgm:prSet presAssocID="{FC09EAEB-076A-4227-A310-3087BB28C401}" presName="hierChild5" presStyleCnt="0"/>
      <dgm:spPr/>
    </dgm:pt>
    <dgm:pt modelId="{3E5A22EA-34BC-47EB-A830-B28597FA5A7F}" type="pres">
      <dgm:prSet presAssocID="{3FAA80F4-9B85-43E1-A3A4-1F891BB801B5}" presName="Name37" presStyleLbl="parChTrans1D2" presStyleIdx="4" presStyleCnt="5"/>
      <dgm:spPr/>
      <dgm:t>
        <a:bodyPr/>
        <a:lstStyle/>
        <a:p>
          <a:endParaRPr lang="ru-RU"/>
        </a:p>
      </dgm:t>
    </dgm:pt>
    <dgm:pt modelId="{D3738C28-4FB9-447F-861D-9EF7ED3423E6}" type="pres">
      <dgm:prSet presAssocID="{BCD7C9C3-6072-494E-91B8-6AEA78CBAAA2}" presName="hierRoot2" presStyleCnt="0">
        <dgm:presLayoutVars>
          <dgm:hierBranch val="init"/>
        </dgm:presLayoutVars>
      </dgm:prSet>
      <dgm:spPr/>
    </dgm:pt>
    <dgm:pt modelId="{BAFB5E87-57F1-4621-8EE4-A4D29B5B394E}" type="pres">
      <dgm:prSet presAssocID="{BCD7C9C3-6072-494E-91B8-6AEA78CBAAA2}" presName="rootComposite" presStyleCnt="0"/>
      <dgm:spPr/>
    </dgm:pt>
    <dgm:pt modelId="{7125B1BF-30F4-4E2D-9015-7FA63A487459}" type="pres">
      <dgm:prSet presAssocID="{BCD7C9C3-6072-494E-91B8-6AEA78CBAAA2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C4FFF-7026-4779-AE2C-2720C53BB75B}" type="pres">
      <dgm:prSet presAssocID="{BCD7C9C3-6072-494E-91B8-6AEA78CBAAA2}" presName="rootConnector" presStyleLbl="node2" presStyleIdx="4" presStyleCnt="5"/>
      <dgm:spPr/>
      <dgm:t>
        <a:bodyPr/>
        <a:lstStyle/>
        <a:p>
          <a:endParaRPr lang="ru-RU"/>
        </a:p>
      </dgm:t>
    </dgm:pt>
    <dgm:pt modelId="{91E1EA56-D477-435C-9D60-C7F8A10A9C67}" type="pres">
      <dgm:prSet presAssocID="{BCD7C9C3-6072-494E-91B8-6AEA78CBAAA2}" presName="hierChild4" presStyleCnt="0"/>
      <dgm:spPr/>
    </dgm:pt>
    <dgm:pt modelId="{6FB596C8-8BF5-4D7E-B02C-E21538ED4155}" type="pres">
      <dgm:prSet presAssocID="{BCD7C9C3-6072-494E-91B8-6AEA78CBAAA2}" presName="hierChild5" presStyleCnt="0"/>
      <dgm:spPr/>
    </dgm:pt>
    <dgm:pt modelId="{ED6BBC68-0A54-4695-BB18-FE9790F9D59C}" type="pres">
      <dgm:prSet presAssocID="{2B08CAFF-9E8F-4968-B493-3B6484525F4C}" presName="hierChild3" presStyleCnt="0"/>
      <dgm:spPr/>
    </dgm:pt>
  </dgm:ptLst>
  <dgm:cxnLst>
    <dgm:cxn modelId="{C49DF7E9-10C2-4A35-933E-80FAC27D261C}" type="presOf" srcId="{5C388F91-3A19-4BE4-A0A9-2BDBC8F602F4}" destId="{30A68FB5-B054-46F7-8367-1A335D543408}" srcOrd="1" destOrd="0" presId="urn:microsoft.com/office/officeart/2005/8/layout/orgChart1"/>
    <dgm:cxn modelId="{CE478FD7-2947-4C04-803E-4634D2DA8C3F}" srcId="{2B08CAFF-9E8F-4968-B493-3B6484525F4C}" destId="{154AC350-57F9-40FA-A246-EC2316BE403E}" srcOrd="2" destOrd="0" parTransId="{B6EB6284-93A2-4A9A-B5C0-1C0F4F07D28D}" sibTransId="{80DC2AAD-21A3-486D-A828-00256B397571}"/>
    <dgm:cxn modelId="{70773D23-FB99-41EE-AA67-9D49D5296253}" type="presOf" srcId="{FC09EAEB-076A-4227-A310-3087BB28C401}" destId="{2822FE74-6827-484B-90CB-C96154D93055}" srcOrd="0" destOrd="0" presId="urn:microsoft.com/office/officeart/2005/8/layout/orgChart1"/>
    <dgm:cxn modelId="{C58125D2-964A-444F-ACB0-1DDF2FD9A9AB}" type="presOf" srcId="{154AC350-57F9-40FA-A246-EC2316BE403E}" destId="{E67C6D1E-6AB3-493E-A42C-65C4EEB68911}" srcOrd="1" destOrd="0" presId="urn:microsoft.com/office/officeart/2005/8/layout/orgChart1"/>
    <dgm:cxn modelId="{AC92F7A2-4B87-400E-9862-51DF69241FE0}" type="presOf" srcId="{7A544316-717D-4E90-967A-48061AC4CA46}" destId="{E4888065-BF58-46F6-86F5-EFD65B187D2F}" srcOrd="0" destOrd="0" presId="urn:microsoft.com/office/officeart/2005/8/layout/orgChart1"/>
    <dgm:cxn modelId="{BDC54630-7723-4122-94CD-49B5E4EF2899}" type="presOf" srcId="{BCD7C9C3-6072-494E-91B8-6AEA78CBAAA2}" destId="{4D3C4FFF-7026-4779-AE2C-2720C53BB75B}" srcOrd="1" destOrd="0" presId="urn:microsoft.com/office/officeart/2005/8/layout/orgChart1"/>
    <dgm:cxn modelId="{AF3E4D20-F8DD-4248-8655-AB008F09B977}" type="presOf" srcId="{FC09EAEB-076A-4227-A310-3087BB28C401}" destId="{C96849CC-C05B-4D0B-B1C3-705A2A28A2A0}" srcOrd="1" destOrd="0" presId="urn:microsoft.com/office/officeart/2005/8/layout/orgChart1"/>
    <dgm:cxn modelId="{240B58B0-9A4A-41F6-A01B-2EC30FE3D1BD}" srcId="{2B08CAFF-9E8F-4968-B493-3B6484525F4C}" destId="{5C388F91-3A19-4BE4-A0A9-2BDBC8F602F4}" srcOrd="0" destOrd="0" parTransId="{C87F363C-6E0F-4017-9A1C-092B8083D4F0}" sibTransId="{B94F9812-55EF-43CF-8DAB-15247D76D30F}"/>
    <dgm:cxn modelId="{FB45165C-A871-42A6-80D5-2420F6F9B60B}" type="presOf" srcId="{6EAA6244-365C-40E7-A138-B896B46DBE0E}" destId="{043D6359-7262-4EE2-A26E-8ECE922667C3}" srcOrd="0" destOrd="0" presId="urn:microsoft.com/office/officeart/2005/8/layout/orgChart1"/>
    <dgm:cxn modelId="{481CD3BF-E12A-4310-81AF-9F857403DE2D}" type="presOf" srcId="{154AC350-57F9-40FA-A246-EC2316BE403E}" destId="{F9F7F686-F722-4EDC-A70F-ADF221345B5E}" srcOrd="0" destOrd="0" presId="urn:microsoft.com/office/officeart/2005/8/layout/orgChart1"/>
    <dgm:cxn modelId="{F81E5949-F5E8-43EB-B096-F06423F9400C}" type="presOf" srcId="{B6EB6284-93A2-4A9A-B5C0-1C0F4F07D28D}" destId="{E8F93C9A-14AB-4884-8F4E-FF8C791E1A2D}" srcOrd="0" destOrd="0" presId="urn:microsoft.com/office/officeart/2005/8/layout/orgChart1"/>
    <dgm:cxn modelId="{4AC117F8-8D8D-4571-9114-252055C0E824}" type="presOf" srcId="{BCD7C9C3-6072-494E-91B8-6AEA78CBAAA2}" destId="{7125B1BF-30F4-4E2D-9015-7FA63A487459}" srcOrd="0" destOrd="0" presId="urn:microsoft.com/office/officeart/2005/8/layout/orgChart1"/>
    <dgm:cxn modelId="{2E156D76-936C-4E0D-A19D-A68543C40C54}" type="presOf" srcId="{E7D4D379-1427-45BC-B1CE-3F9CF5655C48}" destId="{17CC9BB2-3485-42F2-980D-226F8C90FD8E}" srcOrd="0" destOrd="0" presId="urn:microsoft.com/office/officeart/2005/8/layout/orgChart1"/>
    <dgm:cxn modelId="{2B23E822-CF23-4AD1-B0A4-524AF2DC1256}" type="presOf" srcId="{64167042-A961-43EC-9794-DDEFB4D8AEE3}" destId="{C7636270-D4B8-4633-BCF8-52A7BC419153}" srcOrd="1" destOrd="0" presId="urn:microsoft.com/office/officeart/2005/8/layout/orgChart1"/>
    <dgm:cxn modelId="{6427AD30-ADFB-43AB-A536-0897AE48EDBB}" srcId="{7A544316-717D-4E90-967A-48061AC4CA46}" destId="{2B08CAFF-9E8F-4968-B493-3B6484525F4C}" srcOrd="0" destOrd="0" parTransId="{B15E0F7E-B145-4829-A937-E35E047DE603}" sibTransId="{F0C6D871-BC4B-4433-AEEC-B19027DB3152}"/>
    <dgm:cxn modelId="{D38F3722-3EFA-49E4-8F75-70B52E8398F5}" type="presOf" srcId="{C87F363C-6E0F-4017-9A1C-092B8083D4F0}" destId="{117D72DB-5095-47B2-B636-F96F4C287312}" srcOrd="0" destOrd="0" presId="urn:microsoft.com/office/officeart/2005/8/layout/orgChart1"/>
    <dgm:cxn modelId="{BECB90AB-633E-4FE0-BDB2-7DFD5D364D40}" type="presOf" srcId="{3FAA80F4-9B85-43E1-A3A4-1F891BB801B5}" destId="{3E5A22EA-34BC-47EB-A830-B28597FA5A7F}" srcOrd="0" destOrd="0" presId="urn:microsoft.com/office/officeart/2005/8/layout/orgChart1"/>
    <dgm:cxn modelId="{BB816820-9235-4338-9072-264C28084C49}" srcId="{2B08CAFF-9E8F-4968-B493-3B6484525F4C}" destId="{64167042-A961-43EC-9794-DDEFB4D8AEE3}" srcOrd="1" destOrd="0" parTransId="{6EAA6244-365C-40E7-A138-B896B46DBE0E}" sibTransId="{B46478DE-25F0-45D4-AAA2-2F53E3F2B9F0}"/>
    <dgm:cxn modelId="{B5172636-5A65-4964-8E12-100ABA9A9232}" type="presOf" srcId="{5C388F91-3A19-4BE4-A0A9-2BDBC8F602F4}" destId="{330A97E7-76CF-4671-B6EE-9C7E96FB7DBA}" srcOrd="0" destOrd="0" presId="urn:microsoft.com/office/officeart/2005/8/layout/orgChart1"/>
    <dgm:cxn modelId="{3C4DD974-EA32-4A10-B6D3-689C22DB6746}" type="presOf" srcId="{64167042-A961-43EC-9794-DDEFB4D8AEE3}" destId="{31A2F4A8-DD1E-4760-A86F-E97B4B3104FD}" srcOrd="0" destOrd="0" presId="urn:microsoft.com/office/officeart/2005/8/layout/orgChart1"/>
    <dgm:cxn modelId="{F1F6CDAF-D842-4A48-8755-CC866D4B9433}" type="presOf" srcId="{2B08CAFF-9E8F-4968-B493-3B6484525F4C}" destId="{312A4F31-687D-4AC6-92BD-4200C28D9089}" srcOrd="0" destOrd="0" presId="urn:microsoft.com/office/officeart/2005/8/layout/orgChart1"/>
    <dgm:cxn modelId="{3502645C-30A4-42DD-934B-D722FE4B5074}" srcId="{2B08CAFF-9E8F-4968-B493-3B6484525F4C}" destId="{FC09EAEB-076A-4227-A310-3087BB28C401}" srcOrd="3" destOrd="0" parTransId="{E7D4D379-1427-45BC-B1CE-3F9CF5655C48}" sibTransId="{CDE962C3-7877-46E3-AD26-1F20E7614AD3}"/>
    <dgm:cxn modelId="{80D3DF43-E2EC-4634-B8A8-C3636BCEC3D0}" srcId="{2B08CAFF-9E8F-4968-B493-3B6484525F4C}" destId="{BCD7C9C3-6072-494E-91B8-6AEA78CBAAA2}" srcOrd="4" destOrd="0" parTransId="{3FAA80F4-9B85-43E1-A3A4-1F891BB801B5}" sibTransId="{E5EAA097-7E6C-4808-B890-14257C2F7898}"/>
    <dgm:cxn modelId="{B4B8C89C-9B90-4A3F-868C-818B19DFB156}" type="presOf" srcId="{2B08CAFF-9E8F-4968-B493-3B6484525F4C}" destId="{C1FB2C05-F07C-489B-B562-987E0B2D65BE}" srcOrd="1" destOrd="0" presId="urn:microsoft.com/office/officeart/2005/8/layout/orgChart1"/>
    <dgm:cxn modelId="{B2598673-5FAD-4CFD-9FE2-8A726B49F425}" type="presParOf" srcId="{E4888065-BF58-46F6-86F5-EFD65B187D2F}" destId="{17EE704C-AC13-4540-BD90-A766EDF01660}" srcOrd="0" destOrd="0" presId="urn:microsoft.com/office/officeart/2005/8/layout/orgChart1"/>
    <dgm:cxn modelId="{E300BFEE-8079-4135-9363-BDD8DAA27060}" type="presParOf" srcId="{17EE704C-AC13-4540-BD90-A766EDF01660}" destId="{81211024-F3A1-4708-B51E-1AD16BD2D9DA}" srcOrd="0" destOrd="0" presId="urn:microsoft.com/office/officeart/2005/8/layout/orgChart1"/>
    <dgm:cxn modelId="{4EAB955D-05EF-4C59-B96D-77508BAE0A4A}" type="presParOf" srcId="{81211024-F3A1-4708-B51E-1AD16BD2D9DA}" destId="{312A4F31-687D-4AC6-92BD-4200C28D9089}" srcOrd="0" destOrd="0" presId="urn:microsoft.com/office/officeart/2005/8/layout/orgChart1"/>
    <dgm:cxn modelId="{560CAC0A-0843-4EE1-A2BC-170308487B0F}" type="presParOf" srcId="{81211024-F3A1-4708-B51E-1AD16BD2D9DA}" destId="{C1FB2C05-F07C-489B-B562-987E0B2D65BE}" srcOrd="1" destOrd="0" presId="urn:microsoft.com/office/officeart/2005/8/layout/orgChart1"/>
    <dgm:cxn modelId="{AD18C0EA-9BB8-4AFB-A236-F416D32A7174}" type="presParOf" srcId="{17EE704C-AC13-4540-BD90-A766EDF01660}" destId="{A1286BF9-1C0C-4CC6-9E67-C377722DA82E}" srcOrd="1" destOrd="0" presId="urn:microsoft.com/office/officeart/2005/8/layout/orgChart1"/>
    <dgm:cxn modelId="{014A0F96-AA8E-4B68-BD1C-1429345AA6CC}" type="presParOf" srcId="{A1286BF9-1C0C-4CC6-9E67-C377722DA82E}" destId="{117D72DB-5095-47B2-B636-F96F4C287312}" srcOrd="0" destOrd="0" presId="urn:microsoft.com/office/officeart/2005/8/layout/orgChart1"/>
    <dgm:cxn modelId="{ECA11258-D6B0-495C-A792-5854A6935785}" type="presParOf" srcId="{A1286BF9-1C0C-4CC6-9E67-C377722DA82E}" destId="{39D228DD-4C64-4999-94E9-B886EC5A9FDC}" srcOrd="1" destOrd="0" presId="urn:microsoft.com/office/officeart/2005/8/layout/orgChart1"/>
    <dgm:cxn modelId="{0FFCC4B7-73DF-4D73-A46A-E6BE3F448E83}" type="presParOf" srcId="{39D228DD-4C64-4999-94E9-B886EC5A9FDC}" destId="{6A4A1EF4-1A78-48E6-86E0-33A46E9BEB50}" srcOrd="0" destOrd="0" presId="urn:microsoft.com/office/officeart/2005/8/layout/orgChart1"/>
    <dgm:cxn modelId="{613E6185-B01D-44EF-B655-05F4DB98B629}" type="presParOf" srcId="{6A4A1EF4-1A78-48E6-86E0-33A46E9BEB50}" destId="{330A97E7-76CF-4671-B6EE-9C7E96FB7DBA}" srcOrd="0" destOrd="0" presId="urn:microsoft.com/office/officeart/2005/8/layout/orgChart1"/>
    <dgm:cxn modelId="{B4CDAB28-F1EA-479C-9582-F73B620AC6EF}" type="presParOf" srcId="{6A4A1EF4-1A78-48E6-86E0-33A46E9BEB50}" destId="{30A68FB5-B054-46F7-8367-1A335D543408}" srcOrd="1" destOrd="0" presId="urn:microsoft.com/office/officeart/2005/8/layout/orgChart1"/>
    <dgm:cxn modelId="{28BD6F52-8341-455F-93A0-99A0262BEB0E}" type="presParOf" srcId="{39D228DD-4C64-4999-94E9-B886EC5A9FDC}" destId="{391A0D8A-4A7C-4C16-9162-AFDB72E90CB1}" srcOrd="1" destOrd="0" presId="urn:microsoft.com/office/officeart/2005/8/layout/orgChart1"/>
    <dgm:cxn modelId="{2A13F7A1-5DAF-469F-931E-2BEE92F9B7C1}" type="presParOf" srcId="{39D228DD-4C64-4999-94E9-B886EC5A9FDC}" destId="{001A495D-DF9C-48A3-8A05-4DA226D11E35}" srcOrd="2" destOrd="0" presId="urn:microsoft.com/office/officeart/2005/8/layout/orgChart1"/>
    <dgm:cxn modelId="{6480F601-77E4-4F52-9A51-2D644478C427}" type="presParOf" srcId="{A1286BF9-1C0C-4CC6-9E67-C377722DA82E}" destId="{043D6359-7262-4EE2-A26E-8ECE922667C3}" srcOrd="2" destOrd="0" presId="urn:microsoft.com/office/officeart/2005/8/layout/orgChart1"/>
    <dgm:cxn modelId="{5536CE8B-323F-4D8F-B677-0380B44032A3}" type="presParOf" srcId="{A1286BF9-1C0C-4CC6-9E67-C377722DA82E}" destId="{23CA4DF4-F7F5-41E5-894B-08497660D8F2}" srcOrd="3" destOrd="0" presId="urn:microsoft.com/office/officeart/2005/8/layout/orgChart1"/>
    <dgm:cxn modelId="{3B152232-D114-42A4-B281-915245E015F7}" type="presParOf" srcId="{23CA4DF4-F7F5-41E5-894B-08497660D8F2}" destId="{01190D23-7C3C-474F-AEF6-D667A20C671B}" srcOrd="0" destOrd="0" presId="urn:microsoft.com/office/officeart/2005/8/layout/orgChart1"/>
    <dgm:cxn modelId="{A3D98DD5-B6A1-44BC-B4D1-FB55999AC616}" type="presParOf" srcId="{01190D23-7C3C-474F-AEF6-D667A20C671B}" destId="{31A2F4A8-DD1E-4760-A86F-E97B4B3104FD}" srcOrd="0" destOrd="0" presId="urn:microsoft.com/office/officeart/2005/8/layout/orgChart1"/>
    <dgm:cxn modelId="{45BEF7A6-2E95-48A9-9FF8-8F3104658EBD}" type="presParOf" srcId="{01190D23-7C3C-474F-AEF6-D667A20C671B}" destId="{C7636270-D4B8-4633-BCF8-52A7BC419153}" srcOrd="1" destOrd="0" presId="urn:microsoft.com/office/officeart/2005/8/layout/orgChart1"/>
    <dgm:cxn modelId="{68911197-3AA8-45C4-833A-AE3D7D0761DB}" type="presParOf" srcId="{23CA4DF4-F7F5-41E5-894B-08497660D8F2}" destId="{B5F393FD-26C9-4FFB-ADC2-ED6DC1377B5D}" srcOrd="1" destOrd="0" presId="urn:microsoft.com/office/officeart/2005/8/layout/orgChart1"/>
    <dgm:cxn modelId="{6FD2F097-F650-46CD-ACCB-4649A52F8422}" type="presParOf" srcId="{23CA4DF4-F7F5-41E5-894B-08497660D8F2}" destId="{90E119BD-9BA3-429B-8EEE-68DDF299FF7D}" srcOrd="2" destOrd="0" presId="urn:microsoft.com/office/officeart/2005/8/layout/orgChart1"/>
    <dgm:cxn modelId="{58E29C47-FBD9-42E2-87F2-CE13C31897C2}" type="presParOf" srcId="{A1286BF9-1C0C-4CC6-9E67-C377722DA82E}" destId="{E8F93C9A-14AB-4884-8F4E-FF8C791E1A2D}" srcOrd="4" destOrd="0" presId="urn:microsoft.com/office/officeart/2005/8/layout/orgChart1"/>
    <dgm:cxn modelId="{BC643849-708B-48D7-8DDE-6BE66ED7FF20}" type="presParOf" srcId="{A1286BF9-1C0C-4CC6-9E67-C377722DA82E}" destId="{5B3070F3-944F-4024-9B0B-177AC85264D8}" srcOrd="5" destOrd="0" presId="urn:microsoft.com/office/officeart/2005/8/layout/orgChart1"/>
    <dgm:cxn modelId="{9923ABE2-8974-4F38-AA2B-DC80693A33C6}" type="presParOf" srcId="{5B3070F3-944F-4024-9B0B-177AC85264D8}" destId="{4F1194CF-B427-488A-94DD-16E3FFEDBD00}" srcOrd="0" destOrd="0" presId="urn:microsoft.com/office/officeart/2005/8/layout/orgChart1"/>
    <dgm:cxn modelId="{7F2D1ED1-C217-467A-9F15-742515DB2448}" type="presParOf" srcId="{4F1194CF-B427-488A-94DD-16E3FFEDBD00}" destId="{F9F7F686-F722-4EDC-A70F-ADF221345B5E}" srcOrd="0" destOrd="0" presId="urn:microsoft.com/office/officeart/2005/8/layout/orgChart1"/>
    <dgm:cxn modelId="{E89DB355-A505-43E6-AADA-E0048561DE8A}" type="presParOf" srcId="{4F1194CF-B427-488A-94DD-16E3FFEDBD00}" destId="{E67C6D1E-6AB3-493E-A42C-65C4EEB68911}" srcOrd="1" destOrd="0" presId="urn:microsoft.com/office/officeart/2005/8/layout/orgChart1"/>
    <dgm:cxn modelId="{179BB326-B2DE-40C3-B014-E5A047A60AD5}" type="presParOf" srcId="{5B3070F3-944F-4024-9B0B-177AC85264D8}" destId="{448329CF-6A75-461A-AC70-A1D8411BDF5A}" srcOrd="1" destOrd="0" presId="urn:microsoft.com/office/officeart/2005/8/layout/orgChart1"/>
    <dgm:cxn modelId="{BC7BF974-A6D7-4257-8FC7-51151A9873B3}" type="presParOf" srcId="{5B3070F3-944F-4024-9B0B-177AC85264D8}" destId="{0A1DF72E-B588-432E-A6E4-162F4052814D}" srcOrd="2" destOrd="0" presId="urn:microsoft.com/office/officeart/2005/8/layout/orgChart1"/>
    <dgm:cxn modelId="{53696493-BD31-47AE-BAAB-9B2F1408ACE4}" type="presParOf" srcId="{A1286BF9-1C0C-4CC6-9E67-C377722DA82E}" destId="{17CC9BB2-3485-42F2-980D-226F8C90FD8E}" srcOrd="6" destOrd="0" presId="urn:microsoft.com/office/officeart/2005/8/layout/orgChart1"/>
    <dgm:cxn modelId="{04A48F81-C00C-48E4-A07A-CC01F29259D3}" type="presParOf" srcId="{A1286BF9-1C0C-4CC6-9E67-C377722DA82E}" destId="{61996C80-87E1-44B1-A0C1-63D1CFED2C75}" srcOrd="7" destOrd="0" presId="urn:microsoft.com/office/officeart/2005/8/layout/orgChart1"/>
    <dgm:cxn modelId="{10DF5516-1227-4F39-88FE-D16D33BD0238}" type="presParOf" srcId="{61996C80-87E1-44B1-A0C1-63D1CFED2C75}" destId="{7D70370E-BCEB-4EEF-B9EA-140CF5257AB9}" srcOrd="0" destOrd="0" presId="urn:microsoft.com/office/officeart/2005/8/layout/orgChart1"/>
    <dgm:cxn modelId="{21ABB0DD-41D7-4554-B494-B24A8BFC0690}" type="presParOf" srcId="{7D70370E-BCEB-4EEF-B9EA-140CF5257AB9}" destId="{2822FE74-6827-484B-90CB-C96154D93055}" srcOrd="0" destOrd="0" presId="urn:microsoft.com/office/officeart/2005/8/layout/orgChart1"/>
    <dgm:cxn modelId="{22B5FEDA-3CF1-4D46-98F4-D07A73EB034D}" type="presParOf" srcId="{7D70370E-BCEB-4EEF-B9EA-140CF5257AB9}" destId="{C96849CC-C05B-4D0B-B1C3-705A2A28A2A0}" srcOrd="1" destOrd="0" presId="urn:microsoft.com/office/officeart/2005/8/layout/orgChart1"/>
    <dgm:cxn modelId="{28493486-B0F6-49F0-8FBA-D1017980F147}" type="presParOf" srcId="{61996C80-87E1-44B1-A0C1-63D1CFED2C75}" destId="{90F9FBF1-99EA-4443-8515-7B815871BF61}" srcOrd="1" destOrd="0" presId="urn:microsoft.com/office/officeart/2005/8/layout/orgChart1"/>
    <dgm:cxn modelId="{1C1C5D76-D835-4B7A-A96D-61D2C35ABCE3}" type="presParOf" srcId="{61996C80-87E1-44B1-A0C1-63D1CFED2C75}" destId="{531E139A-4670-4D27-A3DD-EB19C229BCC5}" srcOrd="2" destOrd="0" presId="urn:microsoft.com/office/officeart/2005/8/layout/orgChart1"/>
    <dgm:cxn modelId="{FE61D3FE-CA16-4BBA-8016-115319DA86DE}" type="presParOf" srcId="{A1286BF9-1C0C-4CC6-9E67-C377722DA82E}" destId="{3E5A22EA-34BC-47EB-A830-B28597FA5A7F}" srcOrd="8" destOrd="0" presId="urn:microsoft.com/office/officeart/2005/8/layout/orgChart1"/>
    <dgm:cxn modelId="{431C0BE1-AC20-4E35-B45A-77A91E672997}" type="presParOf" srcId="{A1286BF9-1C0C-4CC6-9E67-C377722DA82E}" destId="{D3738C28-4FB9-447F-861D-9EF7ED3423E6}" srcOrd="9" destOrd="0" presId="urn:microsoft.com/office/officeart/2005/8/layout/orgChart1"/>
    <dgm:cxn modelId="{5683FE0B-4511-478A-BFE0-1D173C7F94A3}" type="presParOf" srcId="{D3738C28-4FB9-447F-861D-9EF7ED3423E6}" destId="{BAFB5E87-57F1-4621-8EE4-A4D29B5B394E}" srcOrd="0" destOrd="0" presId="urn:microsoft.com/office/officeart/2005/8/layout/orgChart1"/>
    <dgm:cxn modelId="{C8C60293-DF65-424B-86E2-B54DC0E42FE1}" type="presParOf" srcId="{BAFB5E87-57F1-4621-8EE4-A4D29B5B394E}" destId="{7125B1BF-30F4-4E2D-9015-7FA63A487459}" srcOrd="0" destOrd="0" presId="urn:microsoft.com/office/officeart/2005/8/layout/orgChart1"/>
    <dgm:cxn modelId="{32B029A0-BD06-4B43-AC2F-40341E55D898}" type="presParOf" srcId="{BAFB5E87-57F1-4621-8EE4-A4D29B5B394E}" destId="{4D3C4FFF-7026-4779-AE2C-2720C53BB75B}" srcOrd="1" destOrd="0" presId="urn:microsoft.com/office/officeart/2005/8/layout/orgChart1"/>
    <dgm:cxn modelId="{6C6FC00A-2028-40CF-8001-F62FD0E3D98B}" type="presParOf" srcId="{D3738C28-4FB9-447F-861D-9EF7ED3423E6}" destId="{91E1EA56-D477-435C-9D60-C7F8A10A9C67}" srcOrd="1" destOrd="0" presId="urn:microsoft.com/office/officeart/2005/8/layout/orgChart1"/>
    <dgm:cxn modelId="{3C64DA21-2B13-4AAB-B3BB-E2E82D95F09A}" type="presParOf" srcId="{D3738C28-4FB9-447F-861D-9EF7ED3423E6}" destId="{6FB596C8-8BF5-4D7E-B02C-E21538ED4155}" srcOrd="2" destOrd="0" presId="urn:microsoft.com/office/officeart/2005/8/layout/orgChart1"/>
    <dgm:cxn modelId="{69B4C19C-5381-4D8F-937D-AA13411A153C}" type="presParOf" srcId="{17EE704C-AC13-4540-BD90-A766EDF01660}" destId="{ED6BBC68-0A54-4695-BB18-FE9790F9D5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A22EA-34BC-47EB-A830-B28597FA5A7F}">
      <dsp:nvSpPr>
        <dsp:cNvPr id="0" name=""/>
        <dsp:cNvSpPr/>
      </dsp:nvSpPr>
      <dsp:spPr>
        <a:xfrm>
          <a:off x="5725504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4744298" y="914698"/>
              </a:lnTo>
              <a:lnTo>
                <a:pt x="4744298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C9BB2-3485-42F2-980D-226F8C90FD8E}">
      <dsp:nvSpPr>
        <dsp:cNvPr id="0" name=""/>
        <dsp:cNvSpPr/>
      </dsp:nvSpPr>
      <dsp:spPr>
        <a:xfrm>
          <a:off x="5725504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4698"/>
              </a:lnTo>
              <a:lnTo>
                <a:pt x="2372149" y="914698"/>
              </a:lnTo>
              <a:lnTo>
                <a:pt x="2372149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93C9A-14AB-4884-8F4E-FF8C791E1A2D}">
      <dsp:nvSpPr>
        <dsp:cNvPr id="0" name=""/>
        <dsp:cNvSpPr/>
      </dsp:nvSpPr>
      <dsp:spPr>
        <a:xfrm>
          <a:off x="5679784" y="1689768"/>
          <a:ext cx="91440" cy="11205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D6359-7262-4EE2-A26E-8ECE922667C3}">
      <dsp:nvSpPr>
        <dsp:cNvPr id="0" name=""/>
        <dsp:cNvSpPr/>
      </dsp:nvSpPr>
      <dsp:spPr>
        <a:xfrm>
          <a:off x="3353355" y="1689768"/>
          <a:ext cx="2372149" cy="1120546"/>
        </a:xfrm>
        <a:custGeom>
          <a:avLst/>
          <a:gdLst/>
          <a:ahLst/>
          <a:cxnLst/>
          <a:rect l="0" t="0" r="0" b="0"/>
          <a:pathLst>
            <a:path>
              <a:moveTo>
                <a:pt x="2372149" y="0"/>
              </a:moveTo>
              <a:lnTo>
                <a:pt x="2372149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7D72DB-5095-47B2-B636-F96F4C287312}">
      <dsp:nvSpPr>
        <dsp:cNvPr id="0" name=""/>
        <dsp:cNvSpPr/>
      </dsp:nvSpPr>
      <dsp:spPr>
        <a:xfrm>
          <a:off x="981205" y="1689768"/>
          <a:ext cx="4744298" cy="1120546"/>
        </a:xfrm>
        <a:custGeom>
          <a:avLst/>
          <a:gdLst/>
          <a:ahLst/>
          <a:cxnLst/>
          <a:rect l="0" t="0" r="0" b="0"/>
          <a:pathLst>
            <a:path>
              <a:moveTo>
                <a:pt x="4744298" y="0"/>
              </a:moveTo>
              <a:lnTo>
                <a:pt x="4744298" y="914698"/>
              </a:lnTo>
              <a:lnTo>
                <a:pt x="0" y="914698"/>
              </a:lnTo>
              <a:lnTo>
                <a:pt x="0" y="11205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A4F31-687D-4AC6-92BD-4200C28D9089}">
      <dsp:nvSpPr>
        <dsp:cNvPr id="0" name=""/>
        <dsp:cNvSpPr/>
      </dsp:nvSpPr>
      <dsp:spPr>
        <a:xfrm>
          <a:off x="3241001" y="709541"/>
          <a:ext cx="4969006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Nutq</a:t>
          </a:r>
          <a:r>
            <a:rPr lang="en-US" sz="32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uslublari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1001" y="709541"/>
        <a:ext cx="4969006" cy="980227"/>
      </dsp:txXfrm>
    </dsp:sp>
    <dsp:sp modelId="{330A97E7-76CF-4671-B6EE-9C7E96FB7DBA}">
      <dsp:nvSpPr>
        <dsp:cNvPr id="0" name=""/>
        <dsp:cNvSpPr/>
      </dsp:nvSpPr>
      <dsp:spPr>
        <a:xfrm>
          <a:off x="978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so‘zlashuv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8" y="2810315"/>
        <a:ext cx="1960454" cy="980227"/>
      </dsp:txXfrm>
    </dsp:sp>
    <dsp:sp modelId="{31A2F4A8-DD1E-4760-A86F-E97B4B3104FD}">
      <dsp:nvSpPr>
        <dsp:cNvPr id="0" name=""/>
        <dsp:cNvSpPr/>
      </dsp:nvSpPr>
      <dsp:spPr>
        <a:xfrm>
          <a:off x="237312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3127" y="2810315"/>
        <a:ext cx="1960454" cy="980227"/>
      </dsp:txXfrm>
    </dsp:sp>
    <dsp:sp modelId="{F9F7F686-F722-4EDC-A70F-ADF221345B5E}">
      <dsp:nvSpPr>
        <dsp:cNvPr id="0" name=""/>
        <dsp:cNvSpPr/>
      </dsp:nvSpPr>
      <dsp:spPr>
        <a:xfrm>
          <a:off x="4745277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45277" y="2810315"/>
        <a:ext cx="1960454" cy="980227"/>
      </dsp:txXfrm>
    </dsp:sp>
    <dsp:sp modelId="{2822FE74-6827-484B-90CB-C96154D93055}">
      <dsp:nvSpPr>
        <dsp:cNvPr id="0" name=""/>
        <dsp:cNvSpPr/>
      </dsp:nvSpPr>
      <dsp:spPr>
        <a:xfrm>
          <a:off x="711742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17426" y="2810315"/>
        <a:ext cx="1960454" cy="980227"/>
      </dsp:txXfrm>
    </dsp:sp>
    <dsp:sp modelId="{7125B1BF-30F4-4E2D-9015-7FA63A487459}">
      <dsp:nvSpPr>
        <dsp:cNvPr id="0" name=""/>
        <dsp:cNvSpPr/>
      </dsp:nvSpPr>
      <dsp:spPr>
        <a:xfrm>
          <a:off x="9489576" y="2810315"/>
          <a:ext cx="1960454" cy="980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endParaRPr lang="ru-RU" sz="32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89576" y="2810315"/>
        <a:ext cx="1960454" cy="980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18.02.2021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7308" y="3150410"/>
            <a:ext cx="8485218" cy="31385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Sayohatning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uslublari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5" name="object 5"/>
          <p:cNvSpPr/>
          <p:nvPr/>
        </p:nvSpPr>
        <p:spPr>
          <a:xfrm>
            <a:off x="548146" y="3279103"/>
            <a:ext cx="567396" cy="123897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8146" y="4878114"/>
            <a:ext cx="567396" cy="123897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CB4A47-2157-4179-99A4-404C1358F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917674"/>
            <a:ext cx="7995964" cy="585719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shimoli-gʻarbida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qal’a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qal’adan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arxitektura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qal’a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ekzotik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6D4D77-590B-4359-9B24-E81FFE1D6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374" y="1205706"/>
            <a:ext cx="3456384" cy="19442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0920DC-0DF7-4002-BEAC-9758EB62C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374" y="3365946"/>
            <a:ext cx="3456384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36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AE7AA1-A0FF-4769-97CE-E7C86111A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557634"/>
            <a:ext cx="10951369" cy="62646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nomlashmagan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Olloqulixon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Qutlugʻmurod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Olloqulixon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karvonsaroyi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Anushaxon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hammomi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Olloqulixon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Juma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Said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Alovuddin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Muhammad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Minor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Koʻhna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Ark,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Shergʻozixon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Bogʻlandi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Arabxona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64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73D12B-882A-417E-B5FD-22E832A8A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557635"/>
            <a:ext cx="10951369" cy="15121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tarixiy-afsonaviy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jozibasi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463998-8DFA-4ECC-9306-AE5F9443F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20" b="8970"/>
          <a:stretch/>
        </p:blipFill>
        <p:spPr>
          <a:xfrm>
            <a:off x="608410" y="2213818"/>
            <a:ext cx="4401196" cy="30243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08E4C0-6D5E-47BC-ADFB-F162D2855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339" y="4076811"/>
            <a:ext cx="3904594" cy="28618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3EA2C6-93B8-4FEB-8236-6F56D8DC9A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84" t="2001" r="5384"/>
          <a:stretch/>
        </p:blipFill>
        <p:spPr>
          <a:xfrm>
            <a:off x="4355902" y="3221930"/>
            <a:ext cx="4029315" cy="274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4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EC7DA7-E69C-4AF0-BF1E-7CA50CE72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8139980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arxitektura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muzey-shahar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…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qilgandek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bisyor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3B4116-E817-43D0-BC02-7E36CD858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391" y="2285826"/>
            <a:ext cx="335676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98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4A9703-83DC-4E80-8B7E-A624C5890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421730"/>
            <a:ext cx="7707932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Bolohovuz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ansambli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Ismoil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Somoniy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Xoʻja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Zaynuddin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ansambli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Labihovuz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ansambli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Sitorayi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Amiri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meʼmoriy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F9FD3A-B5BB-4B16-8013-2443D31E14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370"/>
          <a:stretch/>
        </p:blipFill>
        <p:spPr>
          <a:xfrm>
            <a:off x="8396685" y="1709763"/>
            <a:ext cx="3664073" cy="18001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4C4772-BD20-47F4-B165-1B9D0F08B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1988" y="3581970"/>
            <a:ext cx="2913466" cy="251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72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23654" y="1061690"/>
            <a:ext cx="8604956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ettirgan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отобразил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взгляд, взор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легендарный, мифический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tiklamoq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восстановить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заново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достоин восхищения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 misollar bilan javob bering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539478" y="1205706"/>
            <a:ext cx="11233248" cy="1951496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borganmisiz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B72B31-2B18-4356-A1D1-205D86400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10" y="3524686"/>
            <a:ext cx="3742811" cy="251244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8C1E8E-93D5-4F84-B9AC-D78365622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090" y="3514861"/>
            <a:ext cx="1884330" cy="25124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AA9BCA-08FD-4EC7-A3AC-55A037DB18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190" y="3505037"/>
            <a:ext cx="4248472" cy="253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1-mashq (76-bet)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814716" y="863000"/>
            <a:ext cx="10729192" cy="577861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0AC7D0-B7E4-4254-AA97-A6F527CCBE77}"/>
              </a:ext>
            </a:extLst>
          </p:cNvPr>
          <p:cNvSpPr txBox="1"/>
          <p:nvPr/>
        </p:nvSpPr>
        <p:spPr>
          <a:xfrm>
            <a:off x="715787" y="1440861"/>
            <a:ext cx="10927050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top”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………………………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................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……………………………………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muzey-shahar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…………………………………….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musulmon-sharq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arxitekturasidan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.....................................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14031D34-A1DC-4C26-8A3D-3313716E9922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618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5CD07E2-DAF6-48F1-A812-2C4806E245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5733" y="1001088"/>
          <a:ext cx="11451009" cy="5208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477BEDA5-869E-42BB-A28A-C358F22FB57F}"/>
              </a:ext>
            </a:extLst>
          </p:cNvPr>
          <p:cNvSpPr/>
          <p:nvPr/>
        </p:nvSpPr>
        <p:spPr>
          <a:xfrm>
            <a:off x="1060" y="0"/>
            <a:ext cx="12167128" cy="9767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mashqi</a:t>
            </a:r>
            <a:endParaRPr lang="de-DE" sz="54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33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3B03C7FB-7B06-4938-A11C-3596AEA3898D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656A5D-A080-402E-A344-5F432CCB6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027" y="2699442"/>
            <a:ext cx="4391432" cy="347481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DE55B3-6ED3-4A48-855A-D7618CBAD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78" y="941128"/>
            <a:ext cx="3888432" cy="27409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3B1320-ED36-400A-860C-65185235F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310" y="4233051"/>
            <a:ext cx="3981033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28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899518" y="1421730"/>
            <a:ext cx="10189132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ko‘cha-ko‘yda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54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1133544" y="1277714"/>
            <a:ext cx="9901100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voqelikni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tinglovchiga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Obrazlilik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estetik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66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2-mashq (77-bet)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835622" y="814777"/>
            <a:ext cx="8496944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433687"/>
            <a:ext cx="11628710" cy="4884587"/>
          </a:xfrm>
        </p:spPr>
        <p:txBody>
          <a:bodyPr numCol="2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Don,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aka,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birpas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yoqmoq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5515" y="1421730"/>
            <a:ext cx="10392480" cy="1254553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AB7D34-CE7F-4756-B681-985C0F06A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742" y="3104838"/>
            <a:ext cx="6048672" cy="349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“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Baliq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skeleti</a:t>
            </a:r>
            <a:r>
              <a:rPr lang="en-US" sz="6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” </a:t>
            </a:r>
            <a:r>
              <a:rPr lang="en-US" sz="6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usuli</a:t>
            </a:r>
            <a:endParaRPr lang="en-US" sz="6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83694" y="3365946"/>
            <a:ext cx="8568952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283894" y="1997794"/>
            <a:ext cx="2124236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804174" y="2213818"/>
            <a:ext cx="1944216" cy="1152128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57419" y="2213818"/>
            <a:ext cx="1806355" cy="11521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894" y="3365946"/>
            <a:ext cx="2036894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04174" y="3365946"/>
            <a:ext cx="1869859" cy="13681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180438" y="3365946"/>
            <a:ext cx="1783336" cy="12485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авнобедренный треугольник 19"/>
          <p:cNvSpPr/>
          <p:nvPr/>
        </p:nvSpPr>
        <p:spPr>
          <a:xfrm rot="16200000">
            <a:off x="-330118" y="2141810"/>
            <a:ext cx="3132348" cy="244827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/>
          <p:cNvSpPr txBox="1"/>
          <p:nvPr/>
        </p:nvSpPr>
        <p:spPr>
          <a:xfrm rot="19584618">
            <a:off x="3911268" y="2235132"/>
            <a:ext cx="2593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malikasi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9769753">
            <a:off x="6579012" y="2328975"/>
            <a:ext cx="221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malikasi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9661448">
            <a:off x="8886197" y="2290142"/>
            <a:ext cx="2259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elchilari</a:t>
            </a:r>
            <a:endParaRPr lang="de-DE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899518" y="3149922"/>
            <a:ext cx="360040" cy="3600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1137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1-topshiriq (75-bet)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275782" y="827139"/>
            <a:ext cx="5256584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Объект 14">
            <a:extLst>
              <a:ext uri="{FF2B5EF4-FFF2-40B4-BE49-F238E27FC236}">
                <a16:creationId xmlns:a16="http://schemas.microsoft.com/office/drawing/2014/main" id="{04D13772-5CC6-4B9A-B92D-D41D656A9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493738"/>
            <a:ext cx="8644035" cy="56804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shaharlarga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sivilizatsiyasiga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muzey-shahar”lar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muzey-shahar”lar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tanishamiz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7AD380-ED18-47E9-B19B-06D36B8C9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3" t="16692" r="2093"/>
          <a:stretch/>
        </p:blipFill>
        <p:spPr>
          <a:xfrm>
            <a:off x="9369125" y="2573858"/>
            <a:ext cx="2799063" cy="16212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ED420B-DBA1-4227-8EEF-428B5188B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9125" y="4335847"/>
            <a:ext cx="2830779" cy="188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B94FE8-0AF7-46DD-AC90-192E0CF70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565746"/>
            <a:ext cx="6696744" cy="436875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janubi-gʻarbida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tarixiy-afsonaviy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Temur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Arxeologlarning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2750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ortiqroq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de-D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3E1370-BF9F-4BD1-8C3B-0D188553B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385" y="1509712"/>
            <a:ext cx="4572000" cy="20002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2CC67-E217-4AAE-A3A6-FD9BF2939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367" y="3578403"/>
            <a:ext cx="4569018" cy="26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967371-2C5D-407F-AEED-37151EFE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205706"/>
            <a:ext cx="7488832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arxitektura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taʼmirlash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taʼmirlash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boʻyicha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Moturidiy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tahsinga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725B30-9FAD-4D6D-B48E-B14F96479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2" y="1075598"/>
            <a:ext cx="3584960" cy="238997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16AC40-19E5-41B9-9FB0-DF9417E4E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341" y="3653978"/>
            <a:ext cx="3605941" cy="259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0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E4DC55-90E0-45F8-963D-42D98894D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637983"/>
            <a:ext cx="7059859" cy="33121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“…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sayqali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bejizga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ansambl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2C8F58-D623-44C1-AC80-1DC8B3ABB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1541" y="1724024"/>
            <a:ext cx="4301463" cy="322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7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83B978-AAB7-46BD-AC82-DE5383C8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377614"/>
            <a:ext cx="8428013" cy="658873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meʼmoriy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obidalarga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Afrosiyob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shaharchasi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rasadxonasi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Bibixonim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Sherdor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Tillakori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Ruhobod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Goʻri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Oqsaroy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Doniyor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paygʻambar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Xoʻja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Ahrori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Imom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Moturidiy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maqbarasi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koʻpgina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madrasa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masjidlar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14F8BE-1E7F-4EEC-BE95-E7EB79A45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447" y="593639"/>
            <a:ext cx="2832314" cy="21242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069951-E4CE-44DA-99CA-8CE06E4A6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447" y="2861890"/>
            <a:ext cx="2832313" cy="18882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7224E7-805D-4FF3-9281-89C8D78AE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138" y="4860213"/>
            <a:ext cx="2838482" cy="188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1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E9E26D-399D-45A8-A2F4-558BC6D43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701650"/>
            <a:ext cx="11210172" cy="151216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maqbaralar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musulmon-sharq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arxitekturasining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354EA1-8DDC-42D6-A325-5C2963504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0" y="2861889"/>
            <a:ext cx="3326892" cy="25048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64B52F-28C2-4F85-8A28-25F3BE55F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309" y="2861890"/>
            <a:ext cx="3763985" cy="2499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7944C6-91F9-4584-81F8-96FEEBAFB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301" y="2861889"/>
            <a:ext cx="3749280" cy="249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756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923</Words>
  <Application>Microsoft Office PowerPoint</Application>
  <PresentationFormat>Произвольный</PresentationFormat>
  <Paragraphs>82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489</cp:revision>
  <dcterms:created xsi:type="dcterms:W3CDTF">2020-04-01T05:32:34Z</dcterms:created>
  <dcterms:modified xsi:type="dcterms:W3CDTF">2021-02-18T05:15:14Z</dcterms:modified>
</cp:coreProperties>
</file>