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05" r:id="rId2"/>
    <p:sldId id="633" r:id="rId3"/>
    <p:sldId id="532" r:id="rId4"/>
    <p:sldId id="598" r:id="rId5"/>
    <p:sldId id="613" r:id="rId6"/>
    <p:sldId id="618" r:id="rId7"/>
    <p:sldId id="645" r:id="rId8"/>
    <p:sldId id="646" r:id="rId9"/>
    <p:sldId id="647" r:id="rId10"/>
    <p:sldId id="648" r:id="rId11"/>
    <p:sldId id="649" r:id="rId12"/>
    <p:sldId id="650" r:id="rId13"/>
    <p:sldId id="652" r:id="rId14"/>
    <p:sldId id="653" r:id="rId15"/>
    <p:sldId id="494" r:id="rId16"/>
    <p:sldId id="584" r:id="rId17"/>
    <p:sldId id="636" r:id="rId18"/>
    <p:sldId id="557" r:id="rId19"/>
    <p:sldId id="558" r:id="rId20"/>
    <p:sldId id="617" r:id="rId21"/>
    <p:sldId id="654" r:id="rId22"/>
    <p:sldId id="637" r:id="rId23"/>
    <p:sldId id="435" r:id="rId24"/>
  </p:sldIdLst>
  <p:sldSz cx="12168188" cy="7019925"/>
  <p:notesSz cx="6858000" cy="9144000"/>
  <p:defaultTextStyle>
    <a:defPPr>
      <a:defRPr lang="ru-RU"/>
    </a:defPPr>
    <a:lvl1pPr marL="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>
      <p:cViewPr varScale="1">
        <p:scale>
          <a:sx n="103" d="100"/>
          <a:sy n="103" d="100"/>
        </p:scale>
        <p:origin x="870" y="114"/>
      </p:cViewPr>
      <p:guideLst>
        <p:guide orient="horz" pos="221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544316-717D-4E90-967A-48061AC4CA4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08CAFF-9E8F-4968-B493-3B6484525F4C}">
      <dgm:prSet phldrT="[Текст]" custT="1"/>
      <dgm:spPr/>
      <dgm:t>
        <a:bodyPr/>
        <a:lstStyle/>
        <a:p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Nutq</a:t>
          </a:r>
          <a:r>
            <a: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uslublari</a:t>
          </a:r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5E0F7E-B145-4829-A937-E35E047DE603}" type="parTrans" cxnId="{6427AD30-ADFB-43AB-A536-0897AE48EDBB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C6D871-BC4B-4433-AEEC-B19027DB3152}" type="sibTrans" cxnId="{6427AD30-ADFB-43AB-A536-0897AE48EDBB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388F91-3A19-4BE4-A0A9-2BDBC8F602F4}">
      <dgm:prSet phldrT="[Текст]" custT="1"/>
      <dgm:spPr/>
      <dgm:t>
        <a:bodyPr/>
        <a:lstStyle/>
        <a:p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F363C-6E0F-4017-9A1C-092B8083D4F0}" type="parTrans" cxnId="{240B58B0-9A4A-41F6-A01B-2EC30FE3D1BD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4F9812-55EF-43CF-8DAB-15247D76D30F}" type="sibTrans" cxnId="{240B58B0-9A4A-41F6-A01B-2EC30FE3D1BD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167042-A961-43EC-9794-DDEFB4D8AEE3}">
      <dgm:prSet phldrT="[Текст]" custT="1"/>
      <dgm:spPr/>
      <dgm:t>
        <a:bodyPr/>
        <a:lstStyle/>
        <a:p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AA6244-365C-40E7-A138-B896B46DBE0E}" type="parTrans" cxnId="{BB816820-9235-4338-9072-264C28084C49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478DE-25F0-45D4-AAA2-2F53E3F2B9F0}" type="sibTrans" cxnId="{BB816820-9235-4338-9072-264C28084C49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D7C9C3-6072-494E-91B8-6AEA78CBAAA2}">
      <dgm:prSet phldrT="[Текст]" custT="1"/>
      <dgm:spPr/>
      <dgm:t>
        <a:bodyPr/>
        <a:lstStyle/>
        <a:p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A80F4-9B85-43E1-A3A4-1F891BB801B5}" type="parTrans" cxnId="{80D3DF43-E2EC-4634-B8A8-C3636BCEC3D0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AA097-7E6C-4808-B890-14257C2F7898}" type="sibTrans" cxnId="{80D3DF43-E2EC-4634-B8A8-C3636BCEC3D0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4AC350-57F9-40FA-A246-EC2316BE403E}">
      <dgm:prSet custT="1"/>
      <dgm:spPr/>
      <dgm:t>
        <a:bodyPr/>
        <a:lstStyle/>
        <a:p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EB6284-93A2-4A9A-B5C0-1C0F4F07D28D}" type="parTrans" cxnId="{CE478FD7-2947-4C04-803E-4634D2DA8C3F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DC2AAD-21A3-486D-A828-00256B397571}" type="sibTrans" cxnId="{CE478FD7-2947-4C04-803E-4634D2DA8C3F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09EAEB-076A-4227-A310-3087BB28C401}">
      <dgm:prSet custT="1"/>
      <dgm:spPr/>
      <dgm:t>
        <a:bodyPr/>
        <a:lstStyle/>
        <a:p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D4D379-1427-45BC-B1CE-3F9CF5655C48}" type="parTrans" cxnId="{3502645C-30A4-42DD-934B-D722FE4B5074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E962C3-7877-46E3-AD26-1F20E7614AD3}" type="sibTrans" cxnId="{3502645C-30A4-42DD-934B-D722FE4B5074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888065-BF58-46F6-86F5-EFD65B187D2F}" type="pres">
      <dgm:prSet presAssocID="{7A544316-717D-4E90-967A-48061AC4CA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EE704C-AC13-4540-BD90-A766EDF01660}" type="pres">
      <dgm:prSet presAssocID="{2B08CAFF-9E8F-4968-B493-3B6484525F4C}" presName="hierRoot1" presStyleCnt="0">
        <dgm:presLayoutVars>
          <dgm:hierBranch val="init"/>
        </dgm:presLayoutVars>
      </dgm:prSet>
      <dgm:spPr/>
    </dgm:pt>
    <dgm:pt modelId="{81211024-F3A1-4708-B51E-1AD16BD2D9DA}" type="pres">
      <dgm:prSet presAssocID="{2B08CAFF-9E8F-4968-B493-3B6484525F4C}" presName="rootComposite1" presStyleCnt="0"/>
      <dgm:spPr/>
    </dgm:pt>
    <dgm:pt modelId="{312A4F31-687D-4AC6-92BD-4200C28D9089}" type="pres">
      <dgm:prSet presAssocID="{2B08CAFF-9E8F-4968-B493-3B6484525F4C}" presName="rootText1" presStyleLbl="node0" presStyleIdx="0" presStyleCnt="1" custScaleX="253462" custLinFactNeighborY="-723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FB2C05-F07C-489B-B562-987E0B2D65BE}" type="pres">
      <dgm:prSet presAssocID="{2B08CAFF-9E8F-4968-B493-3B6484525F4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1286BF9-1C0C-4CC6-9E67-C377722DA82E}" type="pres">
      <dgm:prSet presAssocID="{2B08CAFF-9E8F-4968-B493-3B6484525F4C}" presName="hierChild2" presStyleCnt="0"/>
      <dgm:spPr/>
    </dgm:pt>
    <dgm:pt modelId="{117D72DB-5095-47B2-B636-F96F4C287312}" type="pres">
      <dgm:prSet presAssocID="{C87F363C-6E0F-4017-9A1C-092B8083D4F0}" presName="Name37" presStyleLbl="parChTrans1D2" presStyleIdx="0" presStyleCnt="5"/>
      <dgm:spPr/>
      <dgm:t>
        <a:bodyPr/>
        <a:lstStyle/>
        <a:p>
          <a:endParaRPr lang="ru-RU"/>
        </a:p>
      </dgm:t>
    </dgm:pt>
    <dgm:pt modelId="{39D228DD-4C64-4999-94E9-B886EC5A9FDC}" type="pres">
      <dgm:prSet presAssocID="{5C388F91-3A19-4BE4-A0A9-2BDBC8F602F4}" presName="hierRoot2" presStyleCnt="0">
        <dgm:presLayoutVars>
          <dgm:hierBranch val="init"/>
        </dgm:presLayoutVars>
      </dgm:prSet>
      <dgm:spPr/>
    </dgm:pt>
    <dgm:pt modelId="{6A4A1EF4-1A78-48E6-86E0-33A46E9BEB50}" type="pres">
      <dgm:prSet presAssocID="{5C388F91-3A19-4BE4-A0A9-2BDBC8F602F4}" presName="rootComposite" presStyleCnt="0"/>
      <dgm:spPr/>
    </dgm:pt>
    <dgm:pt modelId="{330A97E7-76CF-4671-B6EE-9C7E96FB7DBA}" type="pres">
      <dgm:prSet presAssocID="{5C388F91-3A19-4BE4-A0A9-2BDBC8F602F4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A68FB5-B054-46F7-8367-1A335D543408}" type="pres">
      <dgm:prSet presAssocID="{5C388F91-3A19-4BE4-A0A9-2BDBC8F602F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91A0D8A-4A7C-4C16-9162-AFDB72E90CB1}" type="pres">
      <dgm:prSet presAssocID="{5C388F91-3A19-4BE4-A0A9-2BDBC8F602F4}" presName="hierChild4" presStyleCnt="0"/>
      <dgm:spPr/>
    </dgm:pt>
    <dgm:pt modelId="{001A495D-DF9C-48A3-8A05-4DA226D11E35}" type="pres">
      <dgm:prSet presAssocID="{5C388F91-3A19-4BE4-A0A9-2BDBC8F602F4}" presName="hierChild5" presStyleCnt="0"/>
      <dgm:spPr/>
    </dgm:pt>
    <dgm:pt modelId="{043D6359-7262-4EE2-A26E-8ECE922667C3}" type="pres">
      <dgm:prSet presAssocID="{6EAA6244-365C-40E7-A138-B896B46DBE0E}" presName="Name37" presStyleLbl="parChTrans1D2" presStyleIdx="1" presStyleCnt="5"/>
      <dgm:spPr/>
      <dgm:t>
        <a:bodyPr/>
        <a:lstStyle/>
        <a:p>
          <a:endParaRPr lang="ru-RU"/>
        </a:p>
      </dgm:t>
    </dgm:pt>
    <dgm:pt modelId="{23CA4DF4-F7F5-41E5-894B-08497660D8F2}" type="pres">
      <dgm:prSet presAssocID="{64167042-A961-43EC-9794-DDEFB4D8AEE3}" presName="hierRoot2" presStyleCnt="0">
        <dgm:presLayoutVars>
          <dgm:hierBranch val="init"/>
        </dgm:presLayoutVars>
      </dgm:prSet>
      <dgm:spPr/>
    </dgm:pt>
    <dgm:pt modelId="{01190D23-7C3C-474F-AEF6-D667A20C671B}" type="pres">
      <dgm:prSet presAssocID="{64167042-A961-43EC-9794-DDEFB4D8AEE3}" presName="rootComposite" presStyleCnt="0"/>
      <dgm:spPr/>
    </dgm:pt>
    <dgm:pt modelId="{31A2F4A8-DD1E-4760-A86F-E97B4B3104FD}" type="pres">
      <dgm:prSet presAssocID="{64167042-A961-43EC-9794-DDEFB4D8AEE3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36270-D4B8-4633-BCF8-52A7BC419153}" type="pres">
      <dgm:prSet presAssocID="{64167042-A961-43EC-9794-DDEFB4D8AEE3}" presName="rootConnector" presStyleLbl="node2" presStyleIdx="1" presStyleCnt="5"/>
      <dgm:spPr/>
      <dgm:t>
        <a:bodyPr/>
        <a:lstStyle/>
        <a:p>
          <a:endParaRPr lang="ru-RU"/>
        </a:p>
      </dgm:t>
    </dgm:pt>
    <dgm:pt modelId="{B5F393FD-26C9-4FFB-ADC2-ED6DC1377B5D}" type="pres">
      <dgm:prSet presAssocID="{64167042-A961-43EC-9794-DDEFB4D8AEE3}" presName="hierChild4" presStyleCnt="0"/>
      <dgm:spPr/>
    </dgm:pt>
    <dgm:pt modelId="{90E119BD-9BA3-429B-8EEE-68DDF299FF7D}" type="pres">
      <dgm:prSet presAssocID="{64167042-A961-43EC-9794-DDEFB4D8AEE3}" presName="hierChild5" presStyleCnt="0"/>
      <dgm:spPr/>
    </dgm:pt>
    <dgm:pt modelId="{E8F93C9A-14AB-4884-8F4E-FF8C791E1A2D}" type="pres">
      <dgm:prSet presAssocID="{B6EB6284-93A2-4A9A-B5C0-1C0F4F07D28D}" presName="Name37" presStyleLbl="parChTrans1D2" presStyleIdx="2" presStyleCnt="5"/>
      <dgm:spPr/>
      <dgm:t>
        <a:bodyPr/>
        <a:lstStyle/>
        <a:p>
          <a:endParaRPr lang="ru-RU"/>
        </a:p>
      </dgm:t>
    </dgm:pt>
    <dgm:pt modelId="{5B3070F3-944F-4024-9B0B-177AC85264D8}" type="pres">
      <dgm:prSet presAssocID="{154AC350-57F9-40FA-A246-EC2316BE403E}" presName="hierRoot2" presStyleCnt="0">
        <dgm:presLayoutVars>
          <dgm:hierBranch val="init"/>
        </dgm:presLayoutVars>
      </dgm:prSet>
      <dgm:spPr/>
    </dgm:pt>
    <dgm:pt modelId="{4F1194CF-B427-488A-94DD-16E3FFEDBD00}" type="pres">
      <dgm:prSet presAssocID="{154AC350-57F9-40FA-A246-EC2316BE403E}" presName="rootComposite" presStyleCnt="0"/>
      <dgm:spPr/>
    </dgm:pt>
    <dgm:pt modelId="{F9F7F686-F722-4EDC-A70F-ADF221345B5E}" type="pres">
      <dgm:prSet presAssocID="{154AC350-57F9-40FA-A246-EC2316BE403E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7C6D1E-6AB3-493E-A42C-65C4EEB68911}" type="pres">
      <dgm:prSet presAssocID="{154AC350-57F9-40FA-A246-EC2316BE403E}" presName="rootConnector" presStyleLbl="node2" presStyleIdx="2" presStyleCnt="5"/>
      <dgm:spPr/>
      <dgm:t>
        <a:bodyPr/>
        <a:lstStyle/>
        <a:p>
          <a:endParaRPr lang="ru-RU"/>
        </a:p>
      </dgm:t>
    </dgm:pt>
    <dgm:pt modelId="{448329CF-6A75-461A-AC70-A1D8411BDF5A}" type="pres">
      <dgm:prSet presAssocID="{154AC350-57F9-40FA-A246-EC2316BE403E}" presName="hierChild4" presStyleCnt="0"/>
      <dgm:spPr/>
    </dgm:pt>
    <dgm:pt modelId="{0A1DF72E-B588-432E-A6E4-162F4052814D}" type="pres">
      <dgm:prSet presAssocID="{154AC350-57F9-40FA-A246-EC2316BE403E}" presName="hierChild5" presStyleCnt="0"/>
      <dgm:spPr/>
    </dgm:pt>
    <dgm:pt modelId="{17CC9BB2-3485-42F2-980D-226F8C90FD8E}" type="pres">
      <dgm:prSet presAssocID="{E7D4D379-1427-45BC-B1CE-3F9CF5655C48}" presName="Name37" presStyleLbl="parChTrans1D2" presStyleIdx="3" presStyleCnt="5"/>
      <dgm:spPr/>
      <dgm:t>
        <a:bodyPr/>
        <a:lstStyle/>
        <a:p>
          <a:endParaRPr lang="ru-RU"/>
        </a:p>
      </dgm:t>
    </dgm:pt>
    <dgm:pt modelId="{61996C80-87E1-44B1-A0C1-63D1CFED2C75}" type="pres">
      <dgm:prSet presAssocID="{FC09EAEB-076A-4227-A310-3087BB28C401}" presName="hierRoot2" presStyleCnt="0">
        <dgm:presLayoutVars>
          <dgm:hierBranch val="init"/>
        </dgm:presLayoutVars>
      </dgm:prSet>
      <dgm:spPr/>
    </dgm:pt>
    <dgm:pt modelId="{7D70370E-BCEB-4EEF-B9EA-140CF5257AB9}" type="pres">
      <dgm:prSet presAssocID="{FC09EAEB-076A-4227-A310-3087BB28C401}" presName="rootComposite" presStyleCnt="0"/>
      <dgm:spPr/>
    </dgm:pt>
    <dgm:pt modelId="{2822FE74-6827-484B-90CB-C96154D93055}" type="pres">
      <dgm:prSet presAssocID="{FC09EAEB-076A-4227-A310-3087BB28C401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6849CC-C05B-4D0B-B1C3-705A2A28A2A0}" type="pres">
      <dgm:prSet presAssocID="{FC09EAEB-076A-4227-A310-3087BB28C401}" presName="rootConnector" presStyleLbl="node2" presStyleIdx="3" presStyleCnt="5"/>
      <dgm:spPr/>
      <dgm:t>
        <a:bodyPr/>
        <a:lstStyle/>
        <a:p>
          <a:endParaRPr lang="ru-RU"/>
        </a:p>
      </dgm:t>
    </dgm:pt>
    <dgm:pt modelId="{90F9FBF1-99EA-4443-8515-7B815871BF61}" type="pres">
      <dgm:prSet presAssocID="{FC09EAEB-076A-4227-A310-3087BB28C401}" presName="hierChild4" presStyleCnt="0"/>
      <dgm:spPr/>
    </dgm:pt>
    <dgm:pt modelId="{531E139A-4670-4D27-A3DD-EB19C229BCC5}" type="pres">
      <dgm:prSet presAssocID="{FC09EAEB-076A-4227-A310-3087BB28C401}" presName="hierChild5" presStyleCnt="0"/>
      <dgm:spPr/>
    </dgm:pt>
    <dgm:pt modelId="{3E5A22EA-34BC-47EB-A830-B28597FA5A7F}" type="pres">
      <dgm:prSet presAssocID="{3FAA80F4-9B85-43E1-A3A4-1F891BB801B5}" presName="Name37" presStyleLbl="parChTrans1D2" presStyleIdx="4" presStyleCnt="5"/>
      <dgm:spPr/>
      <dgm:t>
        <a:bodyPr/>
        <a:lstStyle/>
        <a:p>
          <a:endParaRPr lang="ru-RU"/>
        </a:p>
      </dgm:t>
    </dgm:pt>
    <dgm:pt modelId="{D3738C28-4FB9-447F-861D-9EF7ED3423E6}" type="pres">
      <dgm:prSet presAssocID="{BCD7C9C3-6072-494E-91B8-6AEA78CBAAA2}" presName="hierRoot2" presStyleCnt="0">
        <dgm:presLayoutVars>
          <dgm:hierBranch val="init"/>
        </dgm:presLayoutVars>
      </dgm:prSet>
      <dgm:spPr/>
    </dgm:pt>
    <dgm:pt modelId="{BAFB5E87-57F1-4621-8EE4-A4D29B5B394E}" type="pres">
      <dgm:prSet presAssocID="{BCD7C9C3-6072-494E-91B8-6AEA78CBAAA2}" presName="rootComposite" presStyleCnt="0"/>
      <dgm:spPr/>
    </dgm:pt>
    <dgm:pt modelId="{7125B1BF-30F4-4E2D-9015-7FA63A487459}" type="pres">
      <dgm:prSet presAssocID="{BCD7C9C3-6072-494E-91B8-6AEA78CBAAA2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3C4FFF-7026-4779-AE2C-2720C53BB75B}" type="pres">
      <dgm:prSet presAssocID="{BCD7C9C3-6072-494E-91B8-6AEA78CBAAA2}" presName="rootConnector" presStyleLbl="node2" presStyleIdx="4" presStyleCnt="5"/>
      <dgm:spPr/>
      <dgm:t>
        <a:bodyPr/>
        <a:lstStyle/>
        <a:p>
          <a:endParaRPr lang="ru-RU"/>
        </a:p>
      </dgm:t>
    </dgm:pt>
    <dgm:pt modelId="{91E1EA56-D477-435C-9D60-C7F8A10A9C67}" type="pres">
      <dgm:prSet presAssocID="{BCD7C9C3-6072-494E-91B8-6AEA78CBAAA2}" presName="hierChild4" presStyleCnt="0"/>
      <dgm:spPr/>
    </dgm:pt>
    <dgm:pt modelId="{6FB596C8-8BF5-4D7E-B02C-E21538ED4155}" type="pres">
      <dgm:prSet presAssocID="{BCD7C9C3-6072-494E-91B8-6AEA78CBAAA2}" presName="hierChild5" presStyleCnt="0"/>
      <dgm:spPr/>
    </dgm:pt>
    <dgm:pt modelId="{ED6BBC68-0A54-4695-BB18-FE9790F9D59C}" type="pres">
      <dgm:prSet presAssocID="{2B08CAFF-9E8F-4968-B493-3B6484525F4C}" presName="hierChild3" presStyleCnt="0"/>
      <dgm:spPr/>
    </dgm:pt>
  </dgm:ptLst>
  <dgm:cxnLst>
    <dgm:cxn modelId="{C49DF7E9-10C2-4A35-933E-80FAC27D261C}" type="presOf" srcId="{5C388F91-3A19-4BE4-A0A9-2BDBC8F602F4}" destId="{30A68FB5-B054-46F7-8367-1A335D543408}" srcOrd="1" destOrd="0" presId="urn:microsoft.com/office/officeart/2005/8/layout/orgChart1"/>
    <dgm:cxn modelId="{CE478FD7-2947-4C04-803E-4634D2DA8C3F}" srcId="{2B08CAFF-9E8F-4968-B493-3B6484525F4C}" destId="{154AC350-57F9-40FA-A246-EC2316BE403E}" srcOrd="2" destOrd="0" parTransId="{B6EB6284-93A2-4A9A-B5C0-1C0F4F07D28D}" sibTransId="{80DC2AAD-21A3-486D-A828-00256B397571}"/>
    <dgm:cxn modelId="{70773D23-FB99-41EE-AA67-9D49D5296253}" type="presOf" srcId="{FC09EAEB-076A-4227-A310-3087BB28C401}" destId="{2822FE74-6827-484B-90CB-C96154D93055}" srcOrd="0" destOrd="0" presId="urn:microsoft.com/office/officeart/2005/8/layout/orgChart1"/>
    <dgm:cxn modelId="{C58125D2-964A-444F-ACB0-1DDF2FD9A9AB}" type="presOf" srcId="{154AC350-57F9-40FA-A246-EC2316BE403E}" destId="{E67C6D1E-6AB3-493E-A42C-65C4EEB68911}" srcOrd="1" destOrd="0" presId="urn:microsoft.com/office/officeart/2005/8/layout/orgChart1"/>
    <dgm:cxn modelId="{AC92F7A2-4B87-400E-9862-51DF69241FE0}" type="presOf" srcId="{7A544316-717D-4E90-967A-48061AC4CA46}" destId="{E4888065-BF58-46F6-86F5-EFD65B187D2F}" srcOrd="0" destOrd="0" presId="urn:microsoft.com/office/officeart/2005/8/layout/orgChart1"/>
    <dgm:cxn modelId="{BDC54630-7723-4122-94CD-49B5E4EF2899}" type="presOf" srcId="{BCD7C9C3-6072-494E-91B8-6AEA78CBAAA2}" destId="{4D3C4FFF-7026-4779-AE2C-2720C53BB75B}" srcOrd="1" destOrd="0" presId="urn:microsoft.com/office/officeart/2005/8/layout/orgChart1"/>
    <dgm:cxn modelId="{AF3E4D20-F8DD-4248-8655-AB008F09B977}" type="presOf" srcId="{FC09EAEB-076A-4227-A310-3087BB28C401}" destId="{C96849CC-C05B-4D0B-B1C3-705A2A28A2A0}" srcOrd="1" destOrd="0" presId="urn:microsoft.com/office/officeart/2005/8/layout/orgChart1"/>
    <dgm:cxn modelId="{240B58B0-9A4A-41F6-A01B-2EC30FE3D1BD}" srcId="{2B08CAFF-9E8F-4968-B493-3B6484525F4C}" destId="{5C388F91-3A19-4BE4-A0A9-2BDBC8F602F4}" srcOrd="0" destOrd="0" parTransId="{C87F363C-6E0F-4017-9A1C-092B8083D4F0}" sibTransId="{B94F9812-55EF-43CF-8DAB-15247D76D30F}"/>
    <dgm:cxn modelId="{FB45165C-A871-42A6-80D5-2420F6F9B60B}" type="presOf" srcId="{6EAA6244-365C-40E7-A138-B896B46DBE0E}" destId="{043D6359-7262-4EE2-A26E-8ECE922667C3}" srcOrd="0" destOrd="0" presId="urn:microsoft.com/office/officeart/2005/8/layout/orgChart1"/>
    <dgm:cxn modelId="{481CD3BF-E12A-4310-81AF-9F857403DE2D}" type="presOf" srcId="{154AC350-57F9-40FA-A246-EC2316BE403E}" destId="{F9F7F686-F722-4EDC-A70F-ADF221345B5E}" srcOrd="0" destOrd="0" presId="urn:microsoft.com/office/officeart/2005/8/layout/orgChart1"/>
    <dgm:cxn modelId="{F81E5949-F5E8-43EB-B096-F06423F9400C}" type="presOf" srcId="{B6EB6284-93A2-4A9A-B5C0-1C0F4F07D28D}" destId="{E8F93C9A-14AB-4884-8F4E-FF8C791E1A2D}" srcOrd="0" destOrd="0" presId="urn:microsoft.com/office/officeart/2005/8/layout/orgChart1"/>
    <dgm:cxn modelId="{4AC117F8-8D8D-4571-9114-252055C0E824}" type="presOf" srcId="{BCD7C9C3-6072-494E-91B8-6AEA78CBAAA2}" destId="{7125B1BF-30F4-4E2D-9015-7FA63A487459}" srcOrd="0" destOrd="0" presId="urn:microsoft.com/office/officeart/2005/8/layout/orgChart1"/>
    <dgm:cxn modelId="{2E156D76-936C-4E0D-A19D-A68543C40C54}" type="presOf" srcId="{E7D4D379-1427-45BC-B1CE-3F9CF5655C48}" destId="{17CC9BB2-3485-42F2-980D-226F8C90FD8E}" srcOrd="0" destOrd="0" presId="urn:microsoft.com/office/officeart/2005/8/layout/orgChart1"/>
    <dgm:cxn modelId="{2B23E822-CF23-4AD1-B0A4-524AF2DC1256}" type="presOf" srcId="{64167042-A961-43EC-9794-DDEFB4D8AEE3}" destId="{C7636270-D4B8-4633-BCF8-52A7BC419153}" srcOrd="1" destOrd="0" presId="urn:microsoft.com/office/officeart/2005/8/layout/orgChart1"/>
    <dgm:cxn modelId="{6427AD30-ADFB-43AB-A536-0897AE48EDBB}" srcId="{7A544316-717D-4E90-967A-48061AC4CA46}" destId="{2B08CAFF-9E8F-4968-B493-3B6484525F4C}" srcOrd="0" destOrd="0" parTransId="{B15E0F7E-B145-4829-A937-E35E047DE603}" sibTransId="{F0C6D871-BC4B-4433-AEEC-B19027DB3152}"/>
    <dgm:cxn modelId="{D38F3722-3EFA-49E4-8F75-70B52E8398F5}" type="presOf" srcId="{C87F363C-6E0F-4017-9A1C-092B8083D4F0}" destId="{117D72DB-5095-47B2-B636-F96F4C287312}" srcOrd="0" destOrd="0" presId="urn:microsoft.com/office/officeart/2005/8/layout/orgChart1"/>
    <dgm:cxn modelId="{BECB90AB-633E-4FE0-BDB2-7DFD5D364D40}" type="presOf" srcId="{3FAA80F4-9B85-43E1-A3A4-1F891BB801B5}" destId="{3E5A22EA-34BC-47EB-A830-B28597FA5A7F}" srcOrd="0" destOrd="0" presId="urn:microsoft.com/office/officeart/2005/8/layout/orgChart1"/>
    <dgm:cxn modelId="{BB816820-9235-4338-9072-264C28084C49}" srcId="{2B08CAFF-9E8F-4968-B493-3B6484525F4C}" destId="{64167042-A961-43EC-9794-DDEFB4D8AEE3}" srcOrd="1" destOrd="0" parTransId="{6EAA6244-365C-40E7-A138-B896B46DBE0E}" sibTransId="{B46478DE-25F0-45D4-AAA2-2F53E3F2B9F0}"/>
    <dgm:cxn modelId="{B5172636-5A65-4964-8E12-100ABA9A9232}" type="presOf" srcId="{5C388F91-3A19-4BE4-A0A9-2BDBC8F602F4}" destId="{330A97E7-76CF-4671-B6EE-9C7E96FB7DBA}" srcOrd="0" destOrd="0" presId="urn:microsoft.com/office/officeart/2005/8/layout/orgChart1"/>
    <dgm:cxn modelId="{3C4DD974-EA32-4A10-B6D3-689C22DB6746}" type="presOf" srcId="{64167042-A961-43EC-9794-DDEFB4D8AEE3}" destId="{31A2F4A8-DD1E-4760-A86F-E97B4B3104FD}" srcOrd="0" destOrd="0" presId="urn:microsoft.com/office/officeart/2005/8/layout/orgChart1"/>
    <dgm:cxn modelId="{F1F6CDAF-D842-4A48-8755-CC866D4B9433}" type="presOf" srcId="{2B08CAFF-9E8F-4968-B493-3B6484525F4C}" destId="{312A4F31-687D-4AC6-92BD-4200C28D9089}" srcOrd="0" destOrd="0" presId="urn:microsoft.com/office/officeart/2005/8/layout/orgChart1"/>
    <dgm:cxn modelId="{3502645C-30A4-42DD-934B-D722FE4B5074}" srcId="{2B08CAFF-9E8F-4968-B493-3B6484525F4C}" destId="{FC09EAEB-076A-4227-A310-3087BB28C401}" srcOrd="3" destOrd="0" parTransId="{E7D4D379-1427-45BC-B1CE-3F9CF5655C48}" sibTransId="{CDE962C3-7877-46E3-AD26-1F20E7614AD3}"/>
    <dgm:cxn modelId="{80D3DF43-E2EC-4634-B8A8-C3636BCEC3D0}" srcId="{2B08CAFF-9E8F-4968-B493-3B6484525F4C}" destId="{BCD7C9C3-6072-494E-91B8-6AEA78CBAAA2}" srcOrd="4" destOrd="0" parTransId="{3FAA80F4-9B85-43E1-A3A4-1F891BB801B5}" sibTransId="{E5EAA097-7E6C-4808-B890-14257C2F7898}"/>
    <dgm:cxn modelId="{B4B8C89C-9B90-4A3F-868C-818B19DFB156}" type="presOf" srcId="{2B08CAFF-9E8F-4968-B493-3B6484525F4C}" destId="{C1FB2C05-F07C-489B-B562-987E0B2D65BE}" srcOrd="1" destOrd="0" presId="urn:microsoft.com/office/officeart/2005/8/layout/orgChart1"/>
    <dgm:cxn modelId="{B2598673-5FAD-4CFD-9FE2-8A726B49F425}" type="presParOf" srcId="{E4888065-BF58-46F6-86F5-EFD65B187D2F}" destId="{17EE704C-AC13-4540-BD90-A766EDF01660}" srcOrd="0" destOrd="0" presId="urn:microsoft.com/office/officeart/2005/8/layout/orgChart1"/>
    <dgm:cxn modelId="{E300BFEE-8079-4135-9363-BDD8DAA27060}" type="presParOf" srcId="{17EE704C-AC13-4540-BD90-A766EDF01660}" destId="{81211024-F3A1-4708-B51E-1AD16BD2D9DA}" srcOrd="0" destOrd="0" presId="urn:microsoft.com/office/officeart/2005/8/layout/orgChart1"/>
    <dgm:cxn modelId="{4EAB955D-05EF-4C59-B96D-77508BAE0A4A}" type="presParOf" srcId="{81211024-F3A1-4708-B51E-1AD16BD2D9DA}" destId="{312A4F31-687D-4AC6-92BD-4200C28D9089}" srcOrd="0" destOrd="0" presId="urn:microsoft.com/office/officeart/2005/8/layout/orgChart1"/>
    <dgm:cxn modelId="{560CAC0A-0843-4EE1-A2BC-170308487B0F}" type="presParOf" srcId="{81211024-F3A1-4708-B51E-1AD16BD2D9DA}" destId="{C1FB2C05-F07C-489B-B562-987E0B2D65BE}" srcOrd="1" destOrd="0" presId="urn:microsoft.com/office/officeart/2005/8/layout/orgChart1"/>
    <dgm:cxn modelId="{AD18C0EA-9BB8-4AFB-A236-F416D32A7174}" type="presParOf" srcId="{17EE704C-AC13-4540-BD90-A766EDF01660}" destId="{A1286BF9-1C0C-4CC6-9E67-C377722DA82E}" srcOrd="1" destOrd="0" presId="urn:microsoft.com/office/officeart/2005/8/layout/orgChart1"/>
    <dgm:cxn modelId="{014A0F96-AA8E-4B68-BD1C-1429345AA6CC}" type="presParOf" srcId="{A1286BF9-1C0C-4CC6-9E67-C377722DA82E}" destId="{117D72DB-5095-47B2-B636-F96F4C287312}" srcOrd="0" destOrd="0" presId="urn:microsoft.com/office/officeart/2005/8/layout/orgChart1"/>
    <dgm:cxn modelId="{ECA11258-D6B0-495C-A792-5854A6935785}" type="presParOf" srcId="{A1286BF9-1C0C-4CC6-9E67-C377722DA82E}" destId="{39D228DD-4C64-4999-94E9-B886EC5A9FDC}" srcOrd="1" destOrd="0" presId="urn:microsoft.com/office/officeart/2005/8/layout/orgChart1"/>
    <dgm:cxn modelId="{0FFCC4B7-73DF-4D73-A46A-E6BE3F448E83}" type="presParOf" srcId="{39D228DD-4C64-4999-94E9-B886EC5A9FDC}" destId="{6A4A1EF4-1A78-48E6-86E0-33A46E9BEB50}" srcOrd="0" destOrd="0" presId="urn:microsoft.com/office/officeart/2005/8/layout/orgChart1"/>
    <dgm:cxn modelId="{613E6185-B01D-44EF-B655-05F4DB98B629}" type="presParOf" srcId="{6A4A1EF4-1A78-48E6-86E0-33A46E9BEB50}" destId="{330A97E7-76CF-4671-B6EE-9C7E96FB7DBA}" srcOrd="0" destOrd="0" presId="urn:microsoft.com/office/officeart/2005/8/layout/orgChart1"/>
    <dgm:cxn modelId="{B4CDAB28-F1EA-479C-9582-F73B620AC6EF}" type="presParOf" srcId="{6A4A1EF4-1A78-48E6-86E0-33A46E9BEB50}" destId="{30A68FB5-B054-46F7-8367-1A335D543408}" srcOrd="1" destOrd="0" presId="urn:microsoft.com/office/officeart/2005/8/layout/orgChart1"/>
    <dgm:cxn modelId="{28BD6F52-8341-455F-93A0-99A0262BEB0E}" type="presParOf" srcId="{39D228DD-4C64-4999-94E9-B886EC5A9FDC}" destId="{391A0D8A-4A7C-4C16-9162-AFDB72E90CB1}" srcOrd="1" destOrd="0" presId="urn:microsoft.com/office/officeart/2005/8/layout/orgChart1"/>
    <dgm:cxn modelId="{2A13F7A1-5DAF-469F-931E-2BEE92F9B7C1}" type="presParOf" srcId="{39D228DD-4C64-4999-94E9-B886EC5A9FDC}" destId="{001A495D-DF9C-48A3-8A05-4DA226D11E35}" srcOrd="2" destOrd="0" presId="urn:microsoft.com/office/officeart/2005/8/layout/orgChart1"/>
    <dgm:cxn modelId="{6480F601-77E4-4F52-9A51-2D644478C427}" type="presParOf" srcId="{A1286BF9-1C0C-4CC6-9E67-C377722DA82E}" destId="{043D6359-7262-4EE2-A26E-8ECE922667C3}" srcOrd="2" destOrd="0" presId="urn:microsoft.com/office/officeart/2005/8/layout/orgChart1"/>
    <dgm:cxn modelId="{5536CE8B-323F-4D8F-B677-0380B44032A3}" type="presParOf" srcId="{A1286BF9-1C0C-4CC6-9E67-C377722DA82E}" destId="{23CA4DF4-F7F5-41E5-894B-08497660D8F2}" srcOrd="3" destOrd="0" presId="urn:microsoft.com/office/officeart/2005/8/layout/orgChart1"/>
    <dgm:cxn modelId="{3B152232-D114-42A4-B281-915245E015F7}" type="presParOf" srcId="{23CA4DF4-F7F5-41E5-894B-08497660D8F2}" destId="{01190D23-7C3C-474F-AEF6-D667A20C671B}" srcOrd="0" destOrd="0" presId="urn:microsoft.com/office/officeart/2005/8/layout/orgChart1"/>
    <dgm:cxn modelId="{A3D98DD5-B6A1-44BC-B4D1-FB55999AC616}" type="presParOf" srcId="{01190D23-7C3C-474F-AEF6-D667A20C671B}" destId="{31A2F4A8-DD1E-4760-A86F-E97B4B3104FD}" srcOrd="0" destOrd="0" presId="urn:microsoft.com/office/officeart/2005/8/layout/orgChart1"/>
    <dgm:cxn modelId="{45BEF7A6-2E95-48A9-9FF8-8F3104658EBD}" type="presParOf" srcId="{01190D23-7C3C-474F-AEF6-D667A20C671B}" destId="{C7636270-D4B8-4633-BCF8-52A7BC419153}" srcOrd="1" destOrd="0" presId="urn:microsoft.com/office/officeart/2005/8/layout/orgChart1"/>
    <dgm:cxn modelId="{68911197-3AA8-45C4-833A-AE3D7D0761DB}" type="presParOf" srcId="{23CA4DF4-F7F5-41E5-894B-08497660D8F2}" destId="{B5F393FD-26C9-4FFB-ADC2-ED6DC1377B5D}" srcOrd="1" destOrd="0" presId="urn:microsoft.com/office/officeart/2005/8/layout/orgChart1"/>
    <dgm:cxn modelId="{6FD2F097-F650-46CD-ACCB-4649A52F8422}" type="presParOf" srcId="{23CA4DF4-F7F5-41E5-894B-08497660D8F2}" destId="{90E119BD-9BA3-429B-8EEE-68DDF299FF7D}" srcOrd="2" destOrd="0" presId="urn:microsoft.com/office/officeart/2005/8/layout/orgChart1"/>
    <dgm:cxn modelId="{58E29C47-FBD9-42E2-87F2-CE13C31897C2}" type="presParOf" srcId="{A1286BF9-1C0C-4CC6-9E67-C377722DA82E}" destId="{E8F93C9A-14AB-4884-8F4E-FF8C791E1A2D}" srcOrd="4" destOrd="0" presId="urn:microsoft.com/office/officeart/2005/8/layout/orgChart1"/>
    <dgm:cxn modelId="{BC643849-708B-48D7-8DDE-6BE66ED7FF20}" type="presParOf" srcId="{A1286BF9-1C0C-4CC6-9E67-C377722DA82E}" destId="{5B3070F3-944F-4024-9B0B-177AC85264D8}" srcOrd="5" destOrd="0" presId="urn:microsoft.com/office/officeart/2005/8/layout/orgChart1"/>
    <dgm:cxn modelId="{9923ABE2-8974-4F38-AA2B-DC80693A33C6}" type="presParOf" srcId="{5B3070F3-944F-4024-9B0B-177AC85264D8}" destId="{4F1194CF-B427-488A-94DD-16E3FFEDBD00}" srcOrd="0" destOrd="0" presId="urn:microsoft.com/office/officeart/2005/8/layout/orgChart1"/>
    <dgm:cxn modelId="{7F2D1ED1-C217-467A-9F15-742515DB2448}" type="presParOf" srcId="{4F1194CF-B427-488A-94DD-16E3FFEDBD00}" destId="{F9F7F686-F722-4EDC-A70F-ADF221345B5E}" srcOrd="0" destOrd="0" presId="urn:microsoft.com/office/officeart/2005/8/layout/orgChart1"/>
    <dgm:cxn modelId="{E89DB355-A505-43E6-AADA-E0048561DE8A}" type="presParOf" srcId="{4F1194CF-B427-488A-94DD-16E3FFEDBD00}" destId="{E67C6D1E-6AB3-493E-A42C-65C4EEB68911}" srcOrd="1" destOrd="0" presId="urn:microsoft.com/office/officeart/2005/8/layout/orgChart1"/>
    <dgm:cxn modelId="{179BB326-B2DE-40C3-B014-E5A047A60AD5}" type="presParOf" srcId="{5B3070F3-944F-4024-9B0B-177AC85264D8}" destId="{448329CF-6A75-461A-AC70-A1D8411BDF5A}" srcOrd="1" destOrd="0" presId="urn:microsoft.com/office/officeart/2005/8/layout/orgChart1"/>
    <dgm:cxn modelId="{BC7BF974-A6D7-4257-8FC7-51151A9873B3}" type="presParOf" srcId="{5B3070F3-944F-4024-9B0B-177AC85264D8}" destId="{0A1DF72E-B588-432E-A6E4-162F4052814D}" srcOrd="2" destOrd="0" presId="urn:microsoft.com/office/officeart/2005/8/layout/orgChart1"/>
    <dgm:cxn modelId="{53696493-BD31-47AE-BAAB-9B2F1408ACE4}" type="presParOf" srcId="{A1286BF9-1C0C-4CC6-9E67-C377722DA82E}" destId="{17CC9BB2-3485-42F2-980D-226F8C90FD8E}" srcOrd="6" destOrd="0" presId="urn:microsoft.com/office/officeart/2005/8/layout/orgChart1"/>
    <dgm:cxn modelId="{04A48F81-C00C-48E4-A07A-CC01F29259D3}" type="presParOf" srcId="{A1286BF9-1C0C-4CC6-9E67-C377722DA82E}" destId="{61996C80-87E1-44B1-A0C1-63D1CFED2C75}" srcOrd="7" destOrd="0" presId="urn:microsoft.com/office/officeart/2005/8/layout/orgChart1"/>
    <dgm:cxn modelId="{10DF5516-1227-4F39-88FE-D16D33BD0238}" type="presParOf" srcId="{61996C80-87E1-44B1-A0C1-63D1CFED2C75}" destId="{7D70370E-BCEB-4EEF-B9EA-140CF5257AB9}" srcOrd="0" destOrd="0" presId="urn:microsoft.com/office/officeart/2005/8/layout/orgChart1"/>
    <dgm:cxn modelId="{21ABB0DD-41D7-4554-B494-B24A8BFC0690}" type="presParOf" srcId="{7D70370E-BCEB-4EEF-B9EA-140CF5257AB9}" destId="{2822FE74-6827-484B-90CB-C96154D93055}" srcOrd="0" destOrd="0" presId="urn:microsoft.com/office/officeart/2005/8/layout/orgChart1"/>
    <dgm:cxn modelId="{22B5FEDA-3CF1-4D46-98F4-D07A73EB034D}" type="presParOf" srcId="{7D70370E-BCEB-4EEF-B9EA-140CF5257AB9}" destId="{C96849CC-C05B-4D0B-B1C3-705A2A28A2A0}" srcOrd="1" destOrd="0" presId="urn:microsoft.com/office/officeart/2005/8/layout/orgChart1"/>
    <dgm:cxn modelId="{28493486-B0F6-49F0-8FBA-D1017980F147}" type="presParOf" srcId="{61996C80-87E1-44B1-A0C1-63D1CFED2C75}" destId="{90F9FBF1-99EA-4443-8515-7B815871BF61}" srcOrd="1" destOrd="0" presId="urn:microsoft.com/office/officeart/2005/8/layout/orgChart1"/>
    <dgm:cxn modelId="{1C1C5D76-D835-4B7A-A96D-61D2C35ABCE3}" type="presParOf" srcId="{61996C80-87E1-44B1-A0C1-63D1CFED2C75}" destId="{531E139A-4670-4D27-A3DD-EB19C229BCC5}" srcOrd="2" destOrd="0" presId="urn:microsoft.com/office/officeart/2005/8/layout/orgChart1"/>
    <dgm:cxn modelId="{FE61D3FE-CA16-4BBA-8016-115319DA86DE}" type="presParOf" srcId="{A1286BF9-1C0C-4CC6-9E67-C377722DA82E}" destId="{3E5A22EA-34BC-47EB-A830-B28597FA5A7F}" srcOrd="8" destOrd="0" presId="urn:microsoft.com/office/officeart/2005/8/layout/orgChart1"/>
    <dgm:cxn modelId="{431C0BE1-AC20-4E35-B45A-77A91E672997}" type="presParOf" srcId="{A1286BF9-1C0C-4CC6-9E67-C377722DA82E}" destId="{D3738C28-4FB9-447F-861D-9EF7ED3423E6}" srcOrd="9" destOrd="0" presId="urn:microsoft.com/office/officeart/2005/8/layout/orgChart1"/>
    <dgm:cxn modelId="{5683FE0B-4511-478A-BFE0-1D173C7F94A3}" type="presParOf" srcId="{D3738C28-4FB9-447F-861D-9EF7ED3423E6}" destId="{BAFB5E87-57F1-4621-8EE4-A4D29B5B394E}" srcOrd="0" destOrd="0" presId="urn:microsoft.com/office/officeart/2005/8/layout/orgChart1"/>
    <dgm:cxn modelId="{C8C60293-DF65-424B-86E2-B54DC0E42FE1}" type="presParOf" srcId="{BAFB5E87-57F1-4621-8EE4-A4D29B5B394E}" destId="{7125B1BF-30F4-4E2D-9015-7FA63A487459}" srcOrd="0" destOrd="0" presId="urn:microsoft.com/office/officeart/2005/8/layout/orgChart1"/>
    <dgm:cxn modelId="{32B029A0-BD06-4B43-AC2F-40341E55D898}" type="presParOf" srcId="{BAFB5E87-57F1-4621-8EE4-A4D29B5B394E}" destId="{4D3C4FFF-7026-4779-AE2C-2720C53BB75B}" srcOrd="1" destOrd="0" presId="urn:microsoft.com/office/officeart/2005/8/layout/orgChart1"/>
    <dgm:cxn modelId="{6C6FC00A-2028-40CF-8001-F62FD0E3D98B}" type="presParOf" srcId="{D3738C28-4FB9-447F-861D-9EF7ED3423E6}" destId="{91E1EA56-D477-435C-9D60-C7F8A10A9C67}" srcOrd="1" destOrd="0" presId="urn:microsoft.com/office/officeart/2005/8/layout/orgChart1"/>
    <dgm:cxn modelId="{3C64DA21-2B13-4AAB-B3BB-E2E82D95F09A}" type="presParOf" srcId="{D3738C28-4FB9-447F-861D-9EF7ED3423E6}" destId="{6FB596C8-8BF5-4D7E-B02C-E21538ED4155}" srcOrd="2" destOrd="0" presId="urn:microsoft.com/office/officeart/2005/8/layout/orgChart1"/>
    <dgm:cxn modelId="{69B4C19C-5381-4D8F-937D-AA13411A153C}" type="presParOf" srcId="{17EE704C-AC13-4540-BD90-A766EDF01660}" destId="{ED6BBC68-0A54-4695-BB18-FE9790F9D59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544316-717D-4E90-967A-48061AC4CA4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08CAFF-9E8F-4968-B493-3B6484525F4C}">
      <dgm:prSet phldrT="[Текст]" custT="1"/>
      <dgm:spPr/>
      <dgm:t>
        <a:bodyPr/>
        <a:lstStyle/>
        <a:p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Nutq</a:t>
          </a:r>
          <a:r>
            <a: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uslublari</a:t>
          </a:r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5E0F7E-B145-4829-A937-E35E047DE603}" type="parTrans" cxnId="{6427AD30-ADFB-43AB-A536-0897AE48EDBB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C6D871-BC4B-4433-AEEC-B19027DB3152}" type="sibTrans" cxnId="{6427AD30-ADFB-43AB-A536-0897AE48EDBB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388F91-3A19-4BE4-A0A9-2BDBC8F602F4}">
      <dgm:prSet phldrT="[Текст]" custT="1"/>
      <dgm:spPr/>
      <dgm:t>
        <a:bodyPr/>
        <a:lstStyle/>
        <a:p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so‘zlashuv</a:t>
          </a:r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F363C-6E0F-4017-9A1C-092B8083D4F0}" type="parTrans" cxnId="{240B58B0-9A4A-41F6-A01B-2EC30FE3D1BD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4F9812-55EF-43CF-8DAB-15247D76D30F}" type="sibTrans" cxnId="{240B58B0-9A4A-41F6-A01B-2EC30FE3D1BD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167042-A961-43EC-9794-DDEFB4D8AEE3}">
      <dgm:prSet phldrT="[Текст]" custT="1"/>
      <dgm:spPr/>
      <dgm:t>
        <a:bodyPr/>
        <a:lstStyle/>
        <a:p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badiiy</a:t>
          </a:r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AA6244-365C-40E7-A138-B896B46DBE0E}" type="parTrans" cxnId="{BB816820-9235-4338-9072-264C28084C49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478DE-25F0-45D4-AAA2-2F53E3F2B9F0}" type="sibTrans" cxnId="{BB816820-9235-4338-9072-264C28084C49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D7C9C3-6072-494E-91B8-6AEA78CBAAA2}">
      <dgm:prSet phldrT="[Текст]" custT="1"/>
      <dgm:spPr/>
      <dgm:t>
        <a:bodyPr/>
        <a:lstStyle/>
        <a:p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ilmiy</a:t>
          </a:r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A80F4-9B85-43E1-A3A4-1F891BB801B5}" type="parTrans" cxnId="{80D3DF43-E2EC-4634-B8A8-C3636BCEC3D0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AA097-7E6C-4808-B890-14257C2F7898}" type="sibTrans" cxnId="{80D3DF43-E2EC-4634-B8A8-C3636BCEC3D0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4AC350-57F9-40FA-A246-EC2316BE403E}">
      <dgm:prSet custT="1"/>
      <dgm:spPr/>
      <dgm:t>
        <a:bodyPr/>
        <a:lstStyle/>
        <a:p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publitsistik</a:t>
          </a:r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EB6284-93A2-4A9A-B5C0-1C0F4F07D28D}" type="parTrans" cxnId="{CE478FD7-2947-4C04-803E-4634D2DA8C3F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DC2AAD-21A3-486D-A828-00256B397571}" type="sibTrans" cxnId="{CE478FD7-2947-4C04-803E-4634D2DA8C3F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09EAEB-076A-4227-A310-3087BB28C401}">
      <dgm:prSet custT="1"/>
      <dgm:spPr/>
      <dgm:t>
        <a:bodyPr/>
        <a:lstStyle/>
        <a:p>
          <a:r>
            <a:rPr lang="en-US" sz="3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rasmiy</a:t>
          </a:r>
          <a:endParaRPr lang="ru-RU" sz="3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D4D379-1427-45BC-B1CE-3F9CF5655C48}" type="parTrans" cxnId="{3502645C-30A4-42DD-934B-D722FE4B5074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E962C3-7877-46E3-AD26-1F20E7614AD3}" type="sibTrans" cxnId="{3502645C-30A4-42DD-934B-D722FE4B5074}">
      <dgm:prSet/>
      <dgm:spPr/>
      <dgm:t>
        <a:bodyPr/>
        <a:lstStyle/>
        <a:p>
          <a:endParaRPr lang="ru-RU" sz="20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888065-BF58-46F6-86F5-EFD65B187D2F}" type="pres">
      <dgm:prSet presAssocID="{7A544316-717D-4E90-967A-48061AC4CA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EE704C-AC13-4540-BD90-A766EDF01660}" type="pres">
      <dgm:prSet presAssocID="{2B08CAFF-9E8F-4968-B493-3B6484525F4C}" presName="hierRoot1" presStyleCnt="0">
        <dgm:presLayoutVars>
          <dgm:hierBranch val="init"/>
        </dgm:presLayoutVars>
      </dgm:prSet>
      <dgm:spPr/>
    </dgm:pt>
    <dgm:pt modelId="{81211024-F3A1-4708-B51E-1AD16BD2D9DA}" type="pres">
      <dgm:prSet presAssocID="{2B08CAFF-9E8F-4968-B493-3B6484525F4C}" presName="rootComposite1" presStyleCnt="0"/>
      <dgm:spPr/>
    </dgm:pt>
    <dgm:pt modelId="{312A4F31-687D-4AC6-92BD-4200C28D9089}" type="pres">
      <dgm:prSet presAssocID="{2B08CAFF-9E8F-4968-B493-3B6484525F4C}" presName="rootText1" presStyleLbl="node0" presStyleIdx="0" presStyleCnt="1" custScaleX="253462" custLinFactNeighborY="-723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FB2C05-F07C-489B-B562-987E0B2D65BE}" type="pres">
      <dgm:prSet presAssocID="{2B08CAFF-9E8F-4968-B493-3B6484525F4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1286BF9-1C0C-4CC6-9E67-C377722DA82E}" type="pres">
      <dgm:prSet presAssocID="{2B08CAFF-9E8F-4968-B493-3B6484525F4C}" presName="hierChild2" presStyleCnt="0"/>
      <dgm:spPr/>
    </dgm:pt>
    <dgm:pt modelId="{117D72DB-5095-47B2-B636-F96F4C287312}" type="pres">
      <dgm:prSet presAssocID="{C87F363C-6E0F-4017-9A1C-092B8083D4F0}" presName="Name37" presStyleLbl="parChTrans1D2" presStyleIdx="0" presStyleCnt="5"/>
      <dgm:spPr/>
      <dgm:t>
        <a:bodyPr/>
        <a:lstStyle/>
        <a:p>
          <a:endParaRPr lang="ru-RU"/>
        </a:p>
      </dgm:t>
    </dgm:pt>
    <dgm:pt modelId="{39D228DD-4C64-4999-94E9-B886EC5A9FDC}" type="pres">
      <dgm:prSet presAssocID="{5C388F91-3A19-4BE4-A0A9-2BDBC8F602F4}" presName="hierRoot2" presStyleCnt="0">
        <dgm:presLayoutVars>
          <dgm:hierBranch val="init"/>
        </dgm:presLayoutVars>
      </dgm:prSet>
      <dgm:spPr/>
    </dgm:pt>
    <dgm:pt modelId="{6A4A1EF4-1A78-48E6-86E0-33A46E9BEB50}" type="pres">
      <dgm:prSet presAssocID="{5C388F91-3A19-4BE4-A0A9-2BDBC8F602F4}" presName="rootComposite" presStyleCnt="0"/>
      <dgm:spPr/>
    </dgm:pt>
    <dgm:pt modelId="{330A97E7-76CF-4671-B6EE-9C7E96FB7DBA}" type="pres">
      <dgm:prSet presAssocID="{5C388F91-3A19-4BE4-A0A9-2BDBC8F602F4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A68FB5-B054-46F7-8367-1A335D543408}" type="pres">
      <dgm:prSet presAssocID="{5C388F91-3A19-4BE4-A0A9-2BDBC8F602F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91A0D8A-4A7C-4C16-9162-AFDB72E90CB1}" type="pres">
      <dgm:prSet presAssocID="{5C388F91-3A19-4BE4-A0A9-2BDBC8F602F4}" presName="hierChild4" presStyleCnt="0"/>
      <dgm:spPr/>
    </dgm:pt>
    <dgm:pt modelId="{001A495D-DF9C-48A3-8A05-4DA226D11E35}" type="pres">
      <dgm:prSet presAssocID="{5C388F91-3A19-4BE4-A0A9-2BDBC8F602F4}" presName="hierChild5" presStyleCnt="0"/>
      <dgm:spPr/>
    </dgm:pt>
    <dgm:pt modelId="{043D6359-7262-4EE2-A26E-8ECE922667C3}" type="pres">
      <dgm:prSet presAssocID="{6EAA6244-365C-40E7-A138-B896B46DBE0E}" presName="Name37" presStyleLbl="parChTrans1D2" presStyleIdx="1" presStyleCnt="5"/>
      <dgm:spPr/>
      <dgm:t>
        <a:bodyPr/>
        <a:lstStyle/>
        <a:p>
          <a:endParaRPr lang="ru-RU"/>
        </a:p>
      </dgm:t>
    </dgm:pt>
    <dgm:pt modelId="{23CA4DF4-F7F5-41E5-894B-08497660D8F2}" type="pres">
      <dgm:prSet presAssocID="{64167042-A961-43EC-9794-DDEFB4D8AEE3}" presName="hierRoot2" presStyleCnt="0">
        <dgm:presLayoutVars>
          <dgm:hierBranch val="init"/>
        </dgm:presLayoutVars>
      </dgm:prSet>
      <dgm:spPr/>
    </dgm:pt>
    <dgm:pt modelId="{01190D23-7C3C-474F-AEF6-D667A20C671B}" type="pres">
      <dgm:prSet presAssocID="{64167042-A961-43EC-9794-DDEFB4D8AEE3}" presName="rootComposite" presStyleCnt="0"/>
      <dgm:spPr/>
    </dgm:pt>
    <dgm:pt modelId="{31A2F4A8-DD1E-4760-A86F-E97B4B3104FD}" type="pres">
      <dgm:prSet presAssocID="{64167042-A961-43EC-9794-DDEFB4D8AEE3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36270-D4B8-4633-BCF8-52A7BC419153}" type="pres">
      <dgm:prSet presAssocID="{64167042-A961-43EC-9794-DDEFB4D8AEE3}" presName="rootConnector" presStyleLbl="node2" presStyleIdx="1" presStyleCnt="5"/>
      <dgm:spPr/>
      <dgm:t>
        <a:bodyPr/>
        <a:lstStyle/>
        <a:p>
          <a:endParaRPr lang="ru-RU"/>
        </a:p>
      </dgm:t>
    </dgm:pt>
    <dgm:pt modelId="{B5F393FD-26C9-4FFB-ADC2-ED6DC1377B5D}" type="pres">
      <dgm:prSet presAssocID="{64167042-A961-43EC-9794-DDEFB4D8AEE3}" presName="hierChild4" presStyleCnt="0"/>
      <dgm:spPr/>
    </dgm:pt>
    <dgm:pt modelId="{90E119BD-9BA3-429B-8EEE-68DDF299FF7D}" type="pres">
      <dgm:prSet presAssocID="{64167042-A961-43EC-9794-DDEFB4D8AEE3}" presName="hierChild5" presStyleCnt="0"/>
      <dgm:spPr/>
    </dgm:pt>
    <dgm:pt modelId="{E8F93C9A-14AB-4884-8F4E-FF8C791E1A2D}" type="pres">
      <dgm:prSet presAssocID="{B6EB6284-93A2-4A9A-B5C0-1C0F4F07D28D}" presName="Name37" presStyleLbl="parChTrans1D2" presStyleIdx="2" presStyleCnt="5"/>
      <dgm:spPr/>
      <dgm:t>
        <a:bodyPr/>
        <a:lstStyle/>
        <a:p>
          <a:endParaRPr lang="ru-RU"/>
        </a:p>
      </dgm:t>
    </dgm:pt>
    <dgm:pt modelId="{5B3070F3-944F-4024-9B0B-177AC85264D8}" type="pres">
      <dgm:prSet presAssocID="{154AC350-57F9-40FA-A246-EC2316BE403E}" presName="hierRoot2" presStyleCnt="0">
        <dgm:presLayoutVars>
          <dgm:hierBranch val="init"/>
        </dgm:presLayoutVars>
      </dgm:prSet>
      <dgm:spPr/>
    </dgm:pt>
    <dgm:pt modelId="{4F1194CF-B427-488A-94DD-16E3FFEDBD00}" type="pres">
      <dgm:prSet presAssocID="{154AC350-57F9-40FA-A246-EC2316BE403E}" presName="rootComposite" presStyleCnt="0"/>
      <dgm:spPr/>
    </dgm:pt>
    <dgm:pt modelId="{F9F7F686-F722-4EDC-A70F-ADF221345B5E}" type="pres">
      <dgm:prSet presAssocID="{154AC350-57F9-40FA-A246-EC2316BE403E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7C6D1E-6AB3-493E-A42C-65C4EEB68911}" type="pres">
      <dgm:prSet presAssocID="{154AC350-57F9-40FA-A246-EC2316BE403E}" presName="rootConnector" presStyleLbl="node2" presStyleIdx="2" presStyleCnt="5"/>
      <dgm:spPr/>
      <dgm:t>
        <a:bodyPr/>
        <a:lstStyle/>
        <a:p>
          <a:endParaRPr lang="ru-RU"/>
        </a:p>
      </dgm:t>
    </dgm:pt>
    <dgm:pt modelId="{448329CF-6A75-461A-AC70-A1D8411BDF5A}" type="pres">
      <dgm:prSet presAssocID="{154AC350-57F9-40FA-A246-EC2316BE403E}" presName="hierChild4" presStyleCnt="0"/>
      <dgm:spPr/>
    </dgm:pt>
    <dgm:pt modelId="{0A1DF72E-B588-432E-A6E4-162F4052814D}" type="pres">
      <dgm:prSet presAssocID="{154AC350-57F9-40FA-A246-EC2316BE403E}" presName="hierChild5" presStyleCnt="0"/>
      <dgm:spPr/>
    </dgm:pt>
    <dgm:pt modelId="{17CC9BB2-3485-42F2-980D-226F8C90FD8E}" type="pres">
      <dgm:prSet presAssocID="{E7D4D379-1427-45BC-B1CE-3F9CF5655C48}" presName="Name37" presStyleLbl="parChTrans1D2" presStyleIdx="3" presStyleCnt="5"/>
      <dgm:spPr/>
      <dgm:t>
        <a:bodyPr/>
        <a:lstStyle/>
        <a:p>
          <a:endParaRPr lang="ru-RU"/>
        </a:p>
      </dgm:t>
    </dgm:pt>
    <dgm:pt modelId="{61996C80-87E1-44B1-A0C1-63D1CFED2C75}" type="pres">
      <dgm:prSet presAssocID="{FC09EAEB-076A-4227-A310-3087BB28C401}" presName="hierRoot2" presStyleCnt="0">
        <dgm:presLayoutVars>
          <dgm:hierBranch val="init"/>
        </dgm:presLayoutVars>
      </dgm:prSet>
      <dgm:spPr/>
    </dgm:pt>
    <dgm:pt modelId="{7D70370E-BCEB-4EEF-B9EA-140CF5257AB9}" type="pres">
      <dgm:prSet presAssocID="{FC09EAEB-076A-4227-A310-3087BB28C401}" presName="rootComposite" presStyleCnt="0"/>
      <dgm:spPr/>
    </dgm:pt>
    <dgm:pt modelId="{2822FE74-6827-484B-90CB-C96154D93055}" type="pres">
      <dgm:prSet presAssocID="{FC09EAEB-076A-4227-A310-3087BB28C401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6849CC-C05B-4D0B-B1C3-705A2A28A2A0}" type="pres">
      <dgm:prSet presAssocID="{FC09EAEB-076A-4227-A310-3087BB28C401}" presName="rootConnector" presStyleLbl="node2" presStyleIdx="3" presStyleCnt="5"/>
      <dgm:spPr/>
      <dgm:t>
        <a:bodyPr/>
        <a:lstStyle/>
        <a:p>
          <a:endParaRPr lang="ru-RU"/>
        </a:p>
      </dgm:t>
    </dgm:pt>
    <dgm:pt modelId="{90F9FBF1-99EA-4443-8515-7B815871BF61}" type="pres">
      <dgm:prSet presAssocID="{FC09EAEB-076A-4227-A310-3087BB28C401}" presName="hierChild4" presStyleCnt="0"/>
      <dgm:spPr/>
    </dgm:pt>
    <dgm:pt modelId="{531E139A-4670-4D27-A3DD-EB19C229BCC5}" type="pres">
      <dgm:prSet presAssocID="{FC09EAEB-076A-4227-A310-3087BB28C401}" presName="hierChild5" presStyleCnt="0"/>
      <dgm:spPr/>
    </dgm:pt>
    <dgm:pt modelId="{3E5A22EA-34BC-47EB-A830-B28597FA5A7F}" type="pres">
      <dgm:prSet presAssocID="{3FAA80F4-9B85-43E1-A3A4-1F891BB801B5}" presName="Name37" presStyleLbl="parChTrans1D2" presStyleIdx="4" presStyleCnt="5"/>
      <dgm:spPr/>
      <dgm:t>
        <a:bodyPr/>
        <a:lstStyle/>
        <a:p>
          <a:endParaRPr lang="ru-RU"/>
        </a:p>
      </dgm:t>
    </dgm:pt>
    <dgm:pt modelId="{D3738C28-4FB9-447F-861D-9EF7ED3423E6}" type="pres">
      <dgm:prSet presAssocID="{BCD7C9C3-6072-494E-91B8-6AEA78CBAAA2}" presName="hierRoot2" presStyleCnt="0">
        <dgm:presLayoutVars>
          <dgm:hierBranch val="init"/>
        </dgm:presLayoutVars>
      </dgm:prSet>
      <dgm:spPr/>
    </dgm:pt>
    <dgm:pt modelId="{BAFB5E87-57F1-4621-8EE4-A4D29B5B394E}" type="pres">
      <dgm:prSet presAssocID="{BCD7C9C3-6072-494E-91B8-6AEA78CBAAA2}" presName="rootComposite" presStyleCnt="0"/>
      <dgm:spPr/>
    </dgm:pt>
    <dgm:pt modelId="{7125B1BF-30F4-4E2D-9015-7FA63A487459}" type="pres">
      <dgm:prSet presAssocID="{BCD7C9C3-6072-494E-91B8-6AEA78CBAAA2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3C4FFF-7026-4779-AE2C-2720C53BB75B}" type="pres">
      <dgm:prSet presAssocID="{BCD7C9C3-6072-494E-91B8-6AEA78CBAAA2}" presName="rootConnector" presStyleLbl="node2" presStyleIdx="4" presStyleCnt="5"/>
      <dgm:spPr/>
      <dgm:t>
        <a:bodyPr/>
        <a:lstStyle/>
        <a:p>
          <a:endParaRPr lang="ru-RU"/>
        </a:p>
      </dgm:t>
    </dgm:pt>
    <dgm:pt modelId="{91E1EA56-D477-435C-9D60-C7F8A10A9C67}" type="pres">
      <dgm:prSet presAssocID="{BCD7C9C3-6072-494E-91B8-6AEA78CBAAA2}" presName="hierChild4" presStyleCnt="0"/>
      <dgm:spPr/>
    </dgm:pt>
    <dgm:pt modelId="{6FB596C8-8BF5-4D7E-B02C-E21538ED4155}" type="pres">
      <dgm:prSet presAssocID="{BCD7C9C3-6072-494E-91B8-6AEA78CBAAA2}" presName="hierChild5" presStyleCnt="0"/>
      <dgm:spPr/>
    </dgm:pt>
    <dgm:pt modelId="{ED6BBC68-0A54-4695-BB18-FE9790F9D59C}" type="pres">
      <dgm:prSet presAssocID="{2B08CAFF-9E8F-4968-B493-3B6484525F4C}" presName="hierChild3" presStyleCnt="0"/>
      <dgm:spPr/>
    </dgm:pt>
  </dgm:ptLst>
  <dgm:cxnLst>
    <dgm:cxn modelId="{C49DF7E9-10C2-4A35-933E-80FAC27D261C}" type="presOf" srcId="{5C388F91-3A19-4BE4-A0A9-2BDBC8F602F4}" destId="{30A68FB5-B054-46F7-8367-1A335D543408}" srcOrd="1" destOrd="0" presId="urn:microsoft.com/office/officeart/2005/8/layout/orgChart1"/>
    <dgm:cxn modelId="{CE478FD7-2947-4C04-803E-4634D2DA8C3F}" srcId="{2B08CAFF-9E8F-4968-B493-3B6484525F4C}" destId="{154AC350-57F9-40FA-A246-EC2316BE403E}" srcOrd="2" destOrd="0" parTransId="{B6EB6284-93A2-4A9A-B5C0-1C0F4F07D28D}" sibTransId="{80DC2AAD-21A3-486D-A828-00256B397571}"/>
    <dgm:cxn modelId="{70773D23-FB99-41EE-AA67-9D49D5296253}" type="presOf" srcId="{FC09EAEB-076A-4227-A310-3087BB28C401}" destId="{2822FE74-6827-484B-90CB-C96154D93055}" srcOrd="0" destOrd="0" presId="urn:microsoft.com/office/officeart/2005/8/layout/orgChart1"/>
    <dgm:cxn modelId="{C58125D2-964A-444F-ACB0-1DDF2FD9A9AB}" type="presOf" srcId="{154AC350-57F9-40FA-A246-EC2316BE403E}" destId="{E67C6D1E-6AB3-493E-A42C-65C4EEB68911}" srcOrd="1" destOrd="0" presId="urn:microsoft.com/office/officeart/2005/8/layout/orgChart1"/>
    <dgm:cxn modelId="{AC92F7A2-4B87-400E-9862-51DF69241FE0}" type="presOf" srcId="{7A544316-717D-4E90-967A-48061AC4CA46}" destId="{E4888065-BF58-46F6-86F5-EFD65B187D2F}" srcOrd="0" destOrd="0" presId="urn:microsoft.com/office/officeart/2005/8/layout/orgChart1"/>
    <dgm:cxn modelId="{BDC54630-7723-4122-94CD-49B5E4EF2899}" type="presOf" srcId="{BCD7C9C3-6072-494E-91B8-6AEA78CBAAA2}" destId="{4D3C4FFF-7026-4779-AE2C-2720C53BB75B}" srcOrd="1" destOrd="0" presId="urn:microsoft.com/office/officeart/2005/8/layout/orgChart1"/>
    <dgm:cxn modelId="{AF3E4D20-F8DD-4248-8655-AB008F09B977}" type="presOf" srcId="{FC09EAEB-076A-4227-A310-3087BB28C401}" destId="{C96849CC-C05B-4D0B-B1C3-705A2A28A2A0}" srcOrd="1" destOrd="0" presId="urn:microsoft.com/office/officeart/2005/8/layout/orgChart1"/>
    <dgm:cxn modelId="{240B58B0-9A4A-41F6-A01B-2EC30FE3D1BD}" srcId="{2B08CAFF-9E8F-4968-B493-3B6484525F4C}" destId="{5C388F91-3A19-4BE4-A0A9-2BDBC8F602F4}" srcOrd="0" destOrd="0" parTransId="{C87F363C-6E0F-4017-9A1C-092B8083D4F0}" sibTransId="{B94F9812-55EF-43CF-8DAB-15247D76D30F}"/>
    <dgm:cxn modelId="{FB45165C-A871-42A6-80D5-2420F6F9B60B}" type="presOf" srcId="{6EAA6244-365C-40E7-A138-B896B46DBE0E}" destId="{043D6359-7262-4EE2-A26E-8ECE922667C3}" srcOrd="0" destOrd="0" presId="urn:microsoft.com/office/officeart/2005/8/layout/orgChart1"/>
    <dgm:cxn modelId="{481CD3BF-E12A-4310-81AF-9F857403DE2D}" type="presOf" srcId="{154AC350-57F9-40FA-A246-EC2316BE403E}" destId="{F9F7F686-F722-4EDC-A70F-ADF221345B5E}" srcOrd="0" destOrd="0" presId="urn:microsoft.com/office/officeart/2005/8/layout/orgChart1"/>
    <dgm:cxn modelId="{F81E5949-F5E8-43EB-B096-F06423F9400C}" type="presOf" srcId="{B6EB6284-93A2-4A9A-B5C0-1C0F4F07D28D}" destId="{E8F93C9A-14AB-4884-8F4E-FF8C791E1A2D}" srcOrd="0" destOrd="0" presId="urn:microsoft.com/office/officeart/2005/8/layout/orgChart1"/>
    <dgm:cxn modelId="{4AC117F8-8D8D-4571-9114-252055C0E824}" type="presOf" srcId="{BCD7C9C3-6072-494E-91B8-6AEA78CBAAA2}" destId="{7125B1BF-30F4-4E2D-9015-7FA63A487459}" srcOrd="0" destOrd="0" presId="urn:microsoft.com/office/officeart/2005/8/layout/orgChart1"/>
    <dgm:cxn modelId="{2E156D76-936C-4E0D-A19D-A68543C40C54}" type="presOf" srcId="{E7D4D379-1427-45BC-B1CE-3F9CF5655C48}" destId="{17CC9BB2-3485-42F2-980D-226F8C90FD8E}" srcOrd="0" destOrd="0" presId="urn:microsoft.com/office/officeart/2005/8/layout/orgChart1"/>
    <dgm:cxn modelId="{2B23E822-CF23-4AD1-B0A4-524AF2DC1256}" type="presOf" srcId="{64167042-A961-43EC-9794-DDEFB4D8AEE3}" destId="{C7636270-D4B8-4633-BCF8-52A7BC419153}" srcOrd="1" destOrd="0" presId="urn:microsoft.com/office/officeart/2005/8/layout/orgChart1"/>
    <dgm:cxn modelId="{6427AD30-ADFB-43AB-A536-0897AE48EDBB}" srcId="{7A544316-717D-4E90-967A-48061AC4CA46}" destId="{2B08CAFF-9E8F-4968-B493-3B6484525F4C}" srcOrd="0" destOrd="0" parTransId="{B15E0F7E-B145-4829-A937-E35E047DE603}" sibTransId="{F0C6D871-BC4B-4433-AEEC-B19027DB3152}"/>
    <dgm:cxn modelId="{D38F3722-3EFA-49E4-8F75-70B52E8398F5}" type="presOf" srcId="{C87F363C-6E0F-4017-9A1C-092B8083D4F0}" destId="{117D72DB-5095-47B2-B636-F96F4C287312}" srcOrd="0" destOrd="0" presId="urn:microsoft.com/office/officeart/2005/8/layout/orgChart1"/>
    <dgm:cxn modelId="{BECB90AB-633E-4FE0-BDB2-7DFD5D364D40}" type="presOf" srcId="{3FAA80F4-9B85-43E1-A3A4-1F891BB801B5}" destId="{3E5A22EA-34BC-47EB-A830-B28597FA5A7F}" srcOrd="0" destOrd="0" presId="urn:microsoft.com/office/officeart/2005/8/layout/orgChart1"/>
    <dgm:cxn modelId="{BB816820-9235-4338-9072-264C28084C49}" srcId="{2B08CAFF-9E8F-4968-B493-3B6484525F4C}" destId="{64167042-A961-43EC-9794-DDEFB4D8AEE3}" srcOrd="1" destOrd="0" parTransId="{6EAA6244-365C-40E7-A138-B896B46DBE0E}" sibTransId="{B46478DE-25F0-45D4-AAA2-2F53E3F2B9F0}"/>
    <dgm:cxn modelId="{B5172636-5A65-4964-8E12-100ABA9A9232}" type="presOf" srcId="{5C388F91-3A19-4BE4-A0A9-2BDBC8F602F4}" destId="{330A97E7-76CF-4671-B6EE-9C7E96FB7DBA}" srcOrd="0" destOrd="0" presId="urn:microsoft.com/office/officeart/2005/8/layout/orgChart1"/>
    <dgm:cxn modelId="{3C4DD974-EA32-4A10-B6D3-689C22DB6746}" type="presOf" srcId="{64167042-A961-43EC-9794-DDEFB4D8AEE3}" destId="{31A2F4A8-DD1E-4760-A86F-E97B4B3104FD}" srcOrd="0" destOrd="0" presId="urn:microsoft.com/office/officeart/2005/8/layout/orgChart1"/>
    <dgm:cxn modelId="{F1F6CDAF-D842-4A48-8755-CC866D4B9433}" type="presOf" srcId="{2B08CAFF-9E8F-4968-B493-3B6484525F4C}" destId="{312A4F31-687D-4AC6-92BD-4200C28D9089}" srcOrd="0" destOrd="0" presId="urn:microsoft.com/office/officeart/2005/8/layout/orgChart1"/>
    <dgm:cxn modelId="{3502645C-30A4-42DD-934B-D722FE4B5074}" srcId="{2B08CAFF-9E8F-4968-B493-3B6484525F4C}" destId="{FC09EAEB-076A-4227-A310-3087BB28C401}" srcOrd="3" destOrd="0" parTransId="{E7D4D379-1427-45BC-B1CE-3F9CF5655C48}" sibTransId="{CDE962C3-7877-46E3-AD26-1F20E7614AD3}"/>
    <dgm:cxn modelId="{80D3DF43-E2EC-4634-B8A8-C3636BCEC3D0}" srcId="{2B08CAFF-9E8F-4968-B493-3B6484525F4C}" destId="{BCD7C9C3-6072-494E-91B8-6AEA78CBAAA2}" srcOrd="4" destOrd="0" parTransId="{3FAA80F4-9B85-43E1-A3A4-1F891BB801B5}" sibTransId="{E5EAA097-7E6C-4808-B890-14257C2F7898}"/>
    <dgm:cxn modelId="{B4B8C89C-9B90-4A3F-868C-818B19DFB156}" type="presOf" srcId="{2B08CAFF-9E8F-4968-B493-3B6484525F4C}" destId="{C1FB2C05-F07C-489B-B562-987E0B2D65BE}" srcOrd="1" destOrd="0" presId="urn:microsoft.com/office/officeart/2005/8/layout/orgChart1"/>
    <dgm:cxn modelId="{B2598673-5FAD-4CFD-9FE2-8A726B49F425}" type="presParOf" srcId="{E4888065-BF58-46F6-86F5-EFD65B187D2F}" destId="{17EE704C-AC13-4540-BD90-A766EDF01660}" srcOrd="0" destOrd="0" presId="urn:microsoft.com/office/officeart/2005/8/layout/orgChart1"/>
    <dgm:cxn modelId="{E300BFEE-8079-4135-9363-BDD8DAA27060}" type="presParOf" srcId="{17EE704C-AC13-4540-BD90-A766EDF01660}" destId="{81211024-F3A1-4708-B51E-1AD16BD2D9DA}" srcOrd="0" destOrd="0" presId="urn:microsoft.com/office/officeart/2005/8/layout/orgChart1"/>
    <dgm:cxn modelId="{4EAB955D-05EF-4C59-B96D-77508BAE0A4A}" type="presParOf" srcId="{81211024-F3A1-4708-B51E-1AD16BD2D9DA}" destId="{312A4F31-687D-4AC6-92BD-4200C28D9089}" srcOrd="0" destOrd="0" presId="urn:microsoft.com/office/officeart/2005/8/layout/orgChart1"/>
    <dgm:cxn modelId="{560CAC0A-0843-4EE1-A2BC-170308487B0F}" type="presParOf" srcId="{81211024-F3A1-4708-B51E-1AD16BD2D9DA}" destId="{C1FB2C05-F07C-489B-B562-987E0B2D65BE}" srcOrd="1" destOrd="0" presId="urn:microsoft.com/office/officeart/2005/8/layout/orgChart1"/>
    <dgm:cxn modelId="{AD18C0EA-9BB8-4AFB-A236-F416D32A7174}" type="presParOf" srcId="{17EE704C-AC13-4540-BD90-A766EDF01660}" destId="{A1286BF9-1C0C-4CC6-9E67-C377722DA82E}" srcOrd="1" destOrd="0" presId="urn:microsoft.com/office/officeart/2005/8/layout/orgChart1"/>
    <dgm:cxn modelId="{014A0F96-AA8E-4B68-BD1C-1429345AA6CC}" type="presParOf" srcId="{A1286BF9-1C0C-4CC6-9E67-C377722DA82E}" destId="{117D72DB-5095-47B2-B636-F96F4C287312}" srcOrd="0" destOrd="0" presId="urn:microsoft.com/office/officeart/2005/8/layout/orgChart1"/>
    <dgm:cxn modelId="{ECA11258-D6B0-495C-A792-5854A6935785}" type="presParOf" srcId="{A1286BF9-1C0C-4CC6-9E67-C377722DA82E}" destId="{39D228DD-4C64-4999-94E9-B886EC5A9FDC}" srcOrd="1" destOrd="0" presId="urn:microsoft.com/office/officeart/2005/8/layout/orgChart1"/>
    <dgm:cxn modelId="{0FFCC4B7-73DF-4D73-A46A-E6BE3F448E83}" type="presParOf" srcId="{39D228DD-4C64-4999-94E9-B886EC5A9FDC}" destId="{6A4A1EF4-1A78-48E6-86E0-33A46E9BEB50}" srcOrd="0" destOrd="0" presId="urn:microsoft.com/office/officeart/2005/8/layout/orgChart1"/>
    <dgm:cxn modelId="{613E6185-B01D-44EF-B655-05F4DB98B629}" type="presParOf" srcId="{6A4A1EF4-1A78-48E6-86E0-33A46E9BEB50}" destId="{330A97E7-76CF-4671-B6EE-9C7E96FB7DBA}" srcOrd="0" destOrd="0" presId="urn:microsoft.com/office/officeart/2005/8/layout/orgChart1"/>
    <dgm:cxn modelId="{B4CDAB28-F1EA-479C-9582-F73B620AC6EF}" type="presParOf" srcId="{6A4A1EF4-1A78-48E6-86E0-33A46E9BEB50}" destId="{30A68FB5-B054-46F7-8367-1A335D543408}" srcOrd="1" destOrd="0" presId="urn:microsoft.com/office/officeart/2005/8/layout/orgChart1"/>
    <dgm:cxn modelId="{28BD6F52-8341-455F-93A0-99A0262BEB0E}" type="presParOf" srcId="{39D228DD-4C64-4999-94E9-B886EC5A9FDC}" destId="{391A0D8A-4A7C-4C16-9162-AFDB72E90CB1}" srcOrd="1" destOrd="0" presId="urn:microsoft.com/office/officeart/2005/8/layout/orgChart1"/>
    <dgm:cxn modelId="{2A13F7A1-5DAF-469F-931E-2BEE92F9B7C1}" type="presParOf" srcId="{39D228DD-4C64-4999-94E9-B886EC5A9FDC}" destId="{001A495D-DF9C-48A3-8A05-4DA226D11E35}" srcOrd="2" destOrd="0" presId="urn:microsoft.com/office/officeart/2005/8/layout/orgChart1"/>
    <dgm:cxn modelId="{6480F601-77E4-4F52-9A51-2D644478C427}" type="presParOf" srcId="{A1286BF9-1C0C-4CC6-9E67-C377722DA82E}" destId="{043D6359-7262-4EE2-A26E-8ECE922667C3}" srcOrd="2" destOrd="0" presId="urn:microsoft.com/office/officeart/2005/8/layout/orgChart1"/>
    <dgm:cxn modelId="{5536CE8B-323F-4D8F-B677-0380B44032A3}" type="presParOf" srcId="{A1286BF9-1C0C-4CC6-9E67-C377722DA82E}" destId="{23CA4DF4-F7F5-41E5-894B-08497660D8F2}" srcOrd="3" destOrd="0" presId="urn:microsoft.com/office/officeart/2005/8/layout/orgChart1"/>
    <dgm:cxn modelId="{3B152232-D114-42A4-B281-915245E015F7}" type="presParOf" srcId="{23CA4DF4-F7F5-41E5-894B-08497660D8F2}" destId="{01190D23-7C3C-474F-AEF6-D667A20C671B}" srcOrd="0" destOrd="0" presId="urn:microsoft.com/office/officeart/2005/8/layout/orgChart1"/>
    <dgm:cxn modelId="{A3D98DD5-B6A1-44BC-B4D1-FB55999AC616}" type="presParOf" srcId="{01190D23-7C3C-474F-AEF6-D667A20C671B}" destId="{31A2F4A8-DD1E-4760-A86F-E97B4B3104FD}" srcOrd="0" destOrd="0" presId="urn:microsoft.com/office/officeart/2005/8/layout/orgChart1"/>
    <dgm:cxn modelId="{45BEF7A6-2E95-48A9-9FF8-8F3104658EBD}" type="presParOf" srcId="{01190D23-7C3C-474F-AEF6-D667A20C671B}" destId="{C7636270-D4B8-4633-BCF8-52A7BC419153}" srcOrd="1" destOrd="0" presId="urn:microsoft.com/office/officeart/2005/8/layout/orgChart1"/>
    <dgm:cxn modelId="{68911197-3AA8-45C4-833A-AE3D7D0761DB}" type="presParOf" srcId="{23CA4DF4-F7F5-41E5-894B-08497660D8F2}" destId="{B5F393FD-26C9-4FFB-ADC2-ED6DC1377B5D}" srcOrd="1" destOrd="0" presId="urn:microsoft.com/office/officeart/2005/8/layout/orgChart1"/>
    <dgm:cxn modelId="{6FD2F097-F650-46CD-ACCB-4649A52F8422}" type="presParOf" srcId="{23CA4DF4-F7F5-41E5-894B-08497660D8F2}" destId="{90E119BD-9BA3-429B-8EEE-68DDF299FF7D}" srcOrd="2" destOrd="0" presId="urn:microsoft.com/office/officeart/2005/8/layout/orgChart1"/>
    <dgm:cxn modelId="{58E29C47-FBD9-42E2-87F2-CE13C31897C2}" type="presParOf" srcId="{A1286BF9-1C0C-4CC6-9E67-C377722DA82E}" destId="{E8F93C9A-14AB-4884-8F4E-FF8C791E1A2D}" srcOrd="4" destOrd="0" presId="urn:microsoft.com/office/officeart/2005/8/layout/orgChart1"/>
    <dgm:cxn modelId="{BC643849-708B-48D7-8DDE-6BE66ED7FF20}" type="presParOf" srcId="{A1286BF9-1C0C-4CC6-9E67-C377722DA82E}" destId="{5B3070F3-944F-4024-9B0B-177AC85264D8}" srcOrd="5" destOrd="0" presId="urn:microsoft.com/office/officeart/2005/8/layout/orgChart1"/>
    <dgm:cxn modelId="{9923ABE2-8974-4F38-AA2B-DC80693A33C6}" type="presParOf" srcId="{5B3070F3-944F-4024-9B0B-177AC85264D8}" destId="{4F1194CF-B427-488A-94DD-16E3FFEDBD00}" srcOrd="0" destOrd="0" presId="urn:microsoft.com/office/officeart/2005/8/layout/orgChart1"/>
    <dgm:cxn modelId="{7F2D1ED1-C217-467A-9F15-742515DB2448}" type="presParOf" srcId="{4F1194CF-B427-488A-94DD-16E3FFEDBD00}" destId="{F9F7F686-F722-4EDC-A70F-ADF221345B5E}" srcOrd="0" destOrd="0" presId="urn:microsoft.com/office/officeart/2005/8/layout/orgChart1"/>
    <dgm:cxn modelId="{E89DB355-A505-43E6-AADA-E0048561DE8A}" type="presParOf" srcId="{4F1194CF-B427-488A-94DD-16E3FFEDBD00}" destId="{E67C6D1E-6AB3-493E-A42C-65C4EEB68911}" srcOrd="1" destOrd="0" presId="urn:microsoft.com/office/officeart/2005/8/layout/orgChart1"/>
    <dgm:cxn modelId="{179BB326-B2DE-40C3-B014-E5A047A60AD5}" type="presParOf" srcId="{5B3070F3-944F-4024-9B0B-177AC85264D8}" destId="{448329CF-6A75-461A-AC70-A1D8411BDF5A}" srcOrd="1" destOrd="0" presId="urn:microsoft.com/office/officeart/2005/8/layout/orgChart1"/>
    <dgm:cxn modelId="{BC7BF974-A6D7-4257-8FC7-51151A9873B3}" type="presParOf" srcId="{5B3070F3-944F-4024-9B0B-177AC85264D8}" destId="{0A1DF72E-B588-432E-A6E4-162F4052814D}" srcOrd="2" destOrd="0" presId="urn:microsoft.com/office/officeart/2005/8/layout/orgChart1"/>
    <dgm:cxn modelId="{53696493-BD31-47AE-BAAB-9B2F1408ACE4}" type="presParOf" srcId="{A1286BF9-1C0C-4CC6-9E67-C377722DA82E}" destId="{17CC9BB2-3485-42F2-980D-226F8C90FD8E}" srcOrd="6" destOrd="0" presId="urn:microsoft.com/office/officeart/2005/8/layout/orgChart1"/>
    <dgm:cxn modelId="{04A48F81-C00C-48E4-A07A-CC01F29259D3}" type="presParOf" srcId="{A1286BF9-1C0C-4CC6-9E67-C377722DA82E}" destId="{61996C80-87E1-44B1-A0C1-63D1CFED2C75}" srcOrd="7" destOrd="0" presId="urn:microsoft.com/office/officeart/2005/8/layout/orgChart1"/>
    <dgm:cxn modelId="{10DF5516-1227-4F39-88FE-D16D33BD0238}" type="presParOf" srcId="{61996C80-87E1-44B1-A0C1-63D1CFED2C75}" destId="{7D70370E-BCEB-4EEF-B9EA-140CF5257AB9}" srcOrd="0" destOrd="0" presId="urn:microsoft.com/office/officeart/2005/8/layout/orgChart1"/>
    <dgm:cxn modelId="{21ABB0DD-41D7-4554-B494-B24A8BFC0690}" type="presParOf" srcId="{7D70370E-BCEB-4EEF-B9EA-140CF5257AB9}" destId="{2822FE74-6827-484B-90CB-C96154D93055}" srcOrd="0" destOrd="0" presId="urn:microsoft.com/office/officeart/2005/8/layout/orgChart1"/>
    <dgm:cxn modelId="{22B5FEDA-3CF1-4D46-98F4-D07A73EB034D}" type="presParOf" srcId="{7D70370E-BCEB-4EEF-B9EA-140CF5257AB9}" destId="{C96849CC-C05B-4D0B-B1C3-705A2A28A2A0}" srcOrd="1" destOrd="0" presId="urn:microsoft.com/office/officeart/2005/8/layout/orgChart1"/>
    <dgm:cxn modelId="{28493486-B0F6-49F0-8FBA-D1017980F147}" type="presParOf" srcId="{61996C80-87E1-44B1-A0C1-63D1CFED2C75}" destId="{90F9FBF1-99EA-4443-8515-7B815871BF61}" srcOrd="1" destOrd="0" presId="urn:microsoft.com/office/officeart/2005/8/layout/orgChart1"/>
    <dgm:cxn modelId="{1C1C5D76-D835-4B7A-A96D-61D2C35ABCE3}" type="presParOf" srcId="{61996C80-87E1-44B1-A0C1-63D1CFED2C75}" destId="{531E139A-4670-4D27-A3DD-EB19C229BCC5}" srcOrd="2" destOrd="0" presId="urn:microsoft.com/office/officeart/2005/8/layout/orgChart1"/>
    <dgm:cxn modelId="{FE61D3FE-CA16-4BBA-8016-115319DA86DE}" type="presParOf" srcId="{A1286BF9-1C0C-4CC6-9E67-C377722DA82E}" destId="{3E5A22EA-34BC-47EB-A830-B28597FA5A7F}" srcOrd="8" destOrd="0" presId="urn:microsoft.com/office/officeart/2005/8/layout/orgChart1"/>
    <dgm:cxn modelId="{431C0BE1-AC20-4E35-B45A-77A91E672997}" type="presParOf" srcId="{A1286BF9-1C0C-4CC6-9E67-C377722DA82E}" destId="{D3738C28-4FB9-447F-861D-9EF7ED3423E6}" srcOrd="9" destOrd="0" presId="urn:microsoft.com/office/officeart/2005/8/layout/orgChart1"/>
    <dgm:cxn modelId="{5683FE0B-4511-478A-BFE0-1D173C7F94A3}" type="presParOf" srcId="{D3738C28-4FB9-447F-861D-9EF7ED3423E6}" destId="{BAFB5E87-57F1-4621-8EE4-A4D29B5B394E}" srcOrd="0" destOrd="0" presId="urn:microsoft.com/office/officeart/2005/8/layout/orgChart1"/>
    <dgm:cxn modelId="{C8C60293-DF65-424B-86E2-B54DC0E42FE1}" type="presParOf" srcId="{BAFB5E87-57F1-4621-8EE4-A4D29B5B394E}" destId="{7125B1BF-30F4-4E2D-9015-7FA63A487459}" srcOrd="0" destOrd="0" presId="urn:microsoft.com/office/officeart/2005/8/layout/orgChart1"/>
    <dgm:cxn modelId="{32B029A0-BD06-4B43-AC2F-40341E55D898}" type="presParOf" srcId="{BAFB5E87-57F1-4621-8EE4-A4D29B5B394E}" destId="{4D3C4FFF-7026-4779-AE2C-2720C53BB75B}" srcOrd="1" destOrd="0" presId="urn:microsoft.com/office/officeart/2005/8/layout/orgChart1"/>
    <dgm:cxn modelId="{6C6FC00A-2028-40CF-8001-F62FD0E3D98B}" type="presParOf" srcId="{D3738C28-4FB9-447F-861D-9EF7ED3423E6}" destId="{91E1EA56-D477-435C-9D60-C7F8A10A9C67}" srcOrd="1" destOrd="0" presId="urn:microsoft.com/office/officeart/2005/8/layout/orgChart1"/>
    <dgm:cxn modelId="{3C64DA21-2B13-4AAB-B3BB-E2E82D95F09A}" type="presParOf" srcId="{D3738C28-4FB9-447F-861D-9EF7ED3423E6}" destId="{6FB596C8-8BF5-4D7E-B02C-E21538ED4155}" srcOrd="2" destOrd="0" presId="urn:microsoft.com/office/officeart/2005/8/layout/orgChart1"/>
    <dgm:cxn modelId="{69B4C19C-5381-4D8F-937D-AA13411A153C}" type="presParOf" srcId="{17EE704C-AC13-4540-BD90-A766EDF01660}" destId="{ED6BBC68-0A54-4695-BB18-FE9790F9D59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A22EA-34BC-47EB-A830-B28597FA5A7F}">
      <dsp:nvSpPr>
        <dsp:cNvPr id="0" name=""/>
        <dsp:cNvSpPr/>
      </dsp:nvSpPr>
      <dsp:spPr>
        <a:xfrm>
          <a:off x="5725504" y="1689768"/>
          <a:ext cx="4744298" cy="1120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698"/>
              </a:lnTo>
              <a:lnTo>
                <a:pt x="4744298" y="914698"/>
              </a:lnTo>
              <a:lnTo>
                <a:pt x="4744298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C9BB2-3485-42F2-980D-226F8C90FD8E}">
      <dsp:nvSpPr>
        <dsp:cNvPr id="0" name=""/>
        <dsp:cNvSpPr/>
      </dsp:nvSpPr>
      <dsp:spPr>
        <a:xfrm>
          <a:off x="5725504" y="1689768"/>
          <a:ext cx="2372149" cy="1120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698"/>
              </a:lnTo>
              <a:lnTo>
                <a:pt x="2372149" y="914698"/>
              </a:lnTo>
              <a:lnTo>
                <a:pt x="2372149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93C9A-14AB-4884-8F4E-FF8C791E1A2D}">
      <dsp:nvSpPr>
        <dsp:cNvPr id="0" name=""/>
        <dsp:cNvSpPr/>
      </dsp:nvSpPr>
      <dsp:spPr>
        <a:xfrm>
          <a:off x="5679784" y="1689768"/>
          <a:ext cx="91440" cy="11205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D6359-7262-4EE2-A26E-8ECE922667C3}">
      <dsp:nvSpPr>
        <dsp:cNvPr id="0" name=""/>
        <dsp:cNvSpPr/>
      </dsp:nvSpPr>
      <dsp:spPr>
        <a:xfrm>
          <a:off x="3353355" y="1689768"/>
          <a:ext cx="2372149" cy="1120546"/>
        </a:xfrm>
        <a:custGeom>
          <a:avLst/>
          <a:gdLst/>
          <a:ahLst/>
          <a:cxnLst/>
          <a:rect l="0" t="0" r="0" b="0"/>
          <a:pathLst>
            <a:path>
              <a:moveTo>
                <a:pt x="2372149" y="0"/>
              </a:moveTo>
              <a:lnTo>
                <a:pt x="2372149" y="914698"/>
              </a:lnTo>
              <a:lnTo>
                <a:pt x="0" y="914698"/>
              </a:lnTo>
              <a:lnTo>
                <a:pt x="0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D72DB-5095-47B2-B636-F96F4C287312}">
      <dsp:nvSpPr>
        <dsp:cNvPr id="0" name=""/>
        <dsp:cNvSpPr/>
      </dsp:nvSpPr>
      <dsp:spPr>
        <a:xfrm>
          <a:off x="981205" y="1689768"/>
          <a:ext cx="4744298" cy="1120546"/>
        </a:xfrm>
        <a:custGeom>
          <a:avLst/>
          <a:gdLst/>
          <a:ahLst/>
          <a:cxnLst/>
          <a:rect l="0" t="0" r="0" b="0"/>
          <a:pathLst>
            <a:path>
              <a:moveTo>
                <a:pt x="4744298" y="0"/>
              </a:moveTo>
              <a:lnTo>
                <a:pt x="4744298" y="914698"/>
              </a:lnTo>
              <a:lnTo>
                <a:pt x="0" y="914698"/>
              </a:lnTo>
              <a:lnTo>
                <a:pt x="0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A4F31-687D-4AC6-92BD-4200C28D9089}">
      <dsp:nvSpPr>
        <dsp:cNvPr id="0" name=""/>
        <dsp:cNvSpPr/>
      </dsp:nvSpPr>
      <dsp:spPr>
        <a:xfrm>
          <a:off x="3241001" y="709541"/>
          <a:ext cx="4969006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Nutq</a:t>
          </a:r>
          <a:r>
            <a:rPr lang="en-US" sz="3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uslublari</a:t>
          </a: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1001" y="709541"/>
        <a:ext cx="4969006" cy="980227"/>
      </dsp:txXfrm>
    </dsp:sp>
    <dsp:sp modelId="{330A97E7-76CF-4671-B6EE-9C7E96FB7DBA}">
      <dsp:nvSpPr>
        <dsp:cNvPr id="0" name=""/>
        <dsp:cNvSpPr/>
      </dsp:nvSpPr>
      <dsp:spPr>
        <a:xfrm>
          <a:off x="978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8" y="2810315"/>
        <a:ext cx="1960454" cy="980227"/>
      </dsp:txXfrm>
    </dsp:sp>
    <dsp:sp modelId="{31A2F4A8-DD1E-4760-A86F-E97B4B3104FD}">
      <dsp:nvSpPr>
        <dsp:cNvPr id="0" name=""/>
        <dsp:cNvSpPr/>
      </dsp:nvSpPr>
      <dsp:spPr>
        <a:xfrm>
          <a:off x="2373127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3127" y="2810315"/>
        <a:ext cx="1960454" cy="980227"/>
      </dsp:txXfrm>
    </dsp:sp>
    <dsp:sp modelId="{F9F7F686-F722-4EDC-A70F-ADF221345B5E}">
      <dsp:nvSpPr>
        <dsp:cNvPr id="0" name=""/>
        <dsp:cNvSpPr/>
      </dsp:nvSpPr>
      <dsp:spPr>
        <a:xfrm>
          <a:off x="4745277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45277" y="2810315"/>
        <a:ext cx="1960454" cy="980227"/>
      </dsp:txXfrm>
    </dsp:sp>
    <dsp:sp modelId="{2822FE74-6827-484B-90CB-C96154D93055}">
      <dsp:nvSpPr>
        <dsp:cNvPr id="0" name=""/>
        <dsp:cNvSpPr/>
      </dsp:nvSpPr>
      <dsp:spPr>
        <a:xfrm>
          <a:off x="7117426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17426" y="2810315"/>
        <a:ext cx="1960454" cy="980227"/>
      </dsp:txXfrm>
    </dsp:sp>
    <dsp:sp modelId="{7125B1BF-30F4-4E2D-9015-7FA63A487459}">
      <dsp:nvSpPr>
        <dsp:cNvPr id="0" name=""/>
        <dsp:cNvSpPr/>
      </dsp:nvSpPr>
      <dsp:spPr>
        <a:xfrm>
          <a:off x="9489576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89576" y="2810315"/>
        <a:ext cx="1960454" cy="980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A22EA-34BC-47EB-A830-B28597FA5A7F}">
      <dsp:nvSpPr>
        <dsp:cNvPr id="0" name=""/>
        <dsp:cNvSpPr/>
      </dsp:nvSpPr>
      <dsp:spPr>
        <a:xfrm>
          <a:off x="5725504" y="1689768"/>
          <a:ext cx="4744298" cy="1120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698"/>
              </a:lnTo>
              <a:lnTo>
                <a:pt x="4744298" y="914698"/>
              </a:lnTo>
              <a:lnTo>
                <a:pt x="4744298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C9BB2-3485-42F2-980D-226F8C90FD8E}">
      <dsp:nvSpPr>
        <dsp:cNvPr id="0" name=""/>
        <dsp:cNvSpPr/>
      </dsp:nvSpPr>
      <dsp:spPr>
        <a:xfrm>
          <a:off x="5725504" y="1689768"/>
          <a:ext cx="2372149" cy="1120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698"/>
              </a:lnTo>
              <a:lnTo>
                <a:pt x="2372149" y="914698"/>
              </a:lnTo>
              <a:lnTo>
                <a:pt x="2372149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93C9A-14AB-4884-8F4E-FF8C791E1A2D}">
      <dsp:nvSpPr>
        <dsp:cNvPr id="0" name=""/>
        <dsp:cNvSpPr/>
      </dsp:nvSpPr>
      <dsp:spPr>
        <a:xfrm>
          <a:off x="5679784" y="1689768"/>
          <a:ext cx="91440" cy="11205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D6359-7262-4EE2-A26E-8ECE922667C3}">
      <dsp:nvSpPr>
        <dsp:cNvPr id="0" name=""/>
        <dsp:cNvSpPr/>
      </dsp:nvSpPr>
      <dsp:spPr>
        <a:xfrm>
          <a:off x="3353355" y="1689768"/>
          <a:ext cx="2372149" cy="1120546"/>
        </a:xfrm>
        <a:custGeom>
          <a:avLst/>
          <a:gdLst/>
          <a:ahLst/>
          <a:cxnLst/>
          <a:rect l="0" t="0" r="0" b="0"/>
          <a:pathLst>
            <a:path>
              <a:moveTo>
                <a:pt x="2372149" y="0"/>
              </a:moveTo>
              <a:lnTo>
                <a:pt x="2372149" y="914698"/>
              </a:lnTo>
              <a:lnTo>
                <a:pt x="0" y="914698"/>
              </a:lnTo>
              <a:lnTo>
                <a:pt x="0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D72DB-5095-47B2-B636-F96F4C287312}">
      <dsp:nvSpPr>
        <dsp:cNvPr id="0" name=""/>
        <dsp:cNvSpPr/>
      </dsp:nvSpPr>
      <dsp:spPr>
        <a:xfrm>
          <a:off x="981205" y="1689768"/>
          <a:ext cx="4744298" cy="1120546"/>
        </a:xfrm>
        <a:custGeom>
          <a:avLst/>
          <a:gdLst/>
          <a:ahLst/>
          <a:cxnLst/>
          <a:rect l="0" t="0" r="0" b="0"/>
          <a:pathLst>
            <a:path>
              <a:moveTo>
                <a:pt x="4744298" y="0"/>
              </a:moveTo>
              <a:lnTo>
                <a:pt x="4744298" y="914698"/>
              </a:lnTo>
              <a:lnTo>
                <a:pt x="0" y="914698"/>
              </a:lnTo>
              <a:lnTo>
                <a:pt x="0" y="1120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A4F31-687D-4AC6-92BD-4200C28D9089}">
      <dsp:nvSpPr>
        <dsp:cNvPr id="0" name=""/>
        <dsp:cNvSpPr/>
      </dsp:nvSpPr>
      <dsp:spPr>
        <a:xfrm>
          <a:off x="3241001" y="709541"/>
          <a:ext cx="4969006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Nutq</a:t>
          </a:r>
          <a:r>
            <a:rPr lang="en-US" sz="3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uslublari</a:t>
          </a: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1001" y="709541"/>
        <a:ext cx="4969006" cy="980227"/>
      </dsp:txXfrm>
    </dsp:sp>
    <dsp:sp modelId="{330A97E7-76CF-4671-B6EE-9C7E96FB7DBA}">
      <dsp:nvSpPr>
        <dsp:cNvPr id="0" name=""/>
        <dsp:cNvSpPr/>
      </dsp:nvSpPr>
      <dsp:spPr>
        <a:xfrm>
          <a:off x="978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so‘zlashuv</a:t>
          </a: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8" y="2810315"/>
        <a:ext cx="1960454" cy="980227"/>
      </dsp:txXfrm>
    </dsp:sp>
    <dsp:sp modelId="{31A2F4A8-DD1E-4760-A86F-E97B4B3104FD}">
      <dsp:nvSpPr>
        <dsp:cNvPr id="0" name=""/>
        <dsp:cNvSpPr/>
      </dsp:nvSpPr>
      <dsp:spPr>
        <a:xfrm>
          <a:off x="2373127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badiiy</a:t>
          </a: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3127" y="2810315"/>
        <a:ext cx="1960454" cy="980227"/>
      </dsp:txXfrm>
    </dsp:sp>
    <dsp:sp modelId="{F9F7F686-F722-4EDC-A70F-ADF221345B5E}">
      <dsp:nvSpPr>
        <dsp:cNvPr id="0" name=""/>
        <dsp:cNvSpPr/>
      </dsp:nvSpPr>
      <dsp:spPr>
        <a:xfrm>
          <a:off x="4745277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publitsistik</a:t>
          </a: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45277" y="2810315"/>
        <a:ext cx="1960454" cy="980227"/>
      </dsp:txXfrm>
    </dsp:sp>
    <dsp:sp modelId="{2822FE74-6827-484B-90CB-C96154D93055}">
      <dsp:nvSpPr>
        <dsp:cNvPr id="0" name=""/>
        <dsp:cNvSpPr/>
      </dsp:nvSpPr>
      <dsp:spPr>
        <a:xfrm>
          <a:off x="7117426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rasmiy</a:t>
          </a: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17426" y="2810315"/>
        <a:ext cx="1960454" cy="980227"/>
      </dsp:txXfrm>
    </dsp:sp>
    <dsp:sp modelId="{7125B1BF-30F4-4E2D-9015-7FA63A487459}">
      <dsp:nvSpPr>
        <dsp:cNvPr id="0" name=""/>
        <dsp:cNvSpPr/>
      </dsp:nvSpPr>
      <dsp:spPr>
        <a:xfrm>
          <a:off x="9489576" y="2810315"/>
          <a:ext cx="1960454" cy="980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ilmiy</a:t>
          </a:r>
          <a:endParaRPr lang="ru-RU" sz="3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89576" y="2810315"/>
        <a:ext cx="1960454" cy="980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2A011-2FDD-44BD-9A81-803B0A2D2E2F}" type="datetimeFigureOut">
              <a:rPr lang="de-DE" smtClean="0"/>
              <a:t>18.02.2021</a:t>
            </a:fld>
            <a:endParaRPr lang="de-D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E169B-4F38-4F97-8CDC-FB6C88AE08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5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80727"/>
            <a:ext cx="10342960" cy="15047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977957"/>
            <a:ext cx="8517732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81123"/>
            <a:ext cx="2737842" cy="598968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81123"/>
            <a:ext cx="8010724" cy="598968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2619" y="286575"/>
            <a:ext cx="10342960" cy="83686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912611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4F81BD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4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4423134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8064A2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7933657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EEECE1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912611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423134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7933657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912619" y="955490"/>
            <a:ext cx="10342960" cy="415997"/>
          </a:xfrm>
        </p:spPr>
        <p:txBody>
          <a:bodyPr anchorCtr="1"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lang="en-US" sz="180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34627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510952"/>
            <a:ext cx="10342960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75344"/>
            <a:ext cx="10342960" cy="1535608"/>
          </a:xfrm>
        </p:spPr>
        <p:txBody>
          <a:bodyPr anchor="b"/>
          <a:lstStyle>
            <a:lvl1pPr marL="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1pPr>
            <a:lvl2pPr marL="46799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6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71359"/>
            <a:ext cx="5376396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226226"/>
            <a:ext cx="5376396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71359"/>
            <a:ext cx="5378508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1" y="2226226"/>
            <a:ext cx="5378508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9497"/>
            <a:ext cx="4003250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4" y="279497"/>
            <a:ext cx="6802355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68985"/>
            <a:ext cx="4003250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913948"/>
            <a:ext cx="7300913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27243"/>
            <a:ext cx="7300913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494067"/>
            <a:ext cx="7300913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81122"/>
            <a:ext cx="10951369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637983"/>
            <a:ext cx="10951369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506431"/>
            <a:ext cx="385326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35980" rtl="0" eaLnBrk="1" latinLnBrk="0" hangingPunct="1"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935980" rtl="0" eaLnBrk="1" latinLnBrk="0" hangingPunct="1">
        <a:spcBef>
          <a:spcPct val="20000"/>
        </a:spcBef>
        <a:buFont typeface="Arial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defTabSz="935980" rtl="0" eaLnBrk="1" latinLnBrk="0" hangingPunct="1">
        <a:spcBef>
          <a:spcPct val="20000"/>
        </a:spcBef>
        <a:buFont typeface="Arial" pitchFamily="34" charset="0"/>
        <a:buChar char="–"/>
        <a:defRPr sz="2866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spcBef>
          <a:spcPct val="20000"/>
        </a:spcBef>
        <a:buFont typeface="Arial" pitchFamily="34" charset="0"/>
        <a:buChar char="–"/>
        <a:defRPr sz="2047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spcBef>
          <a:spcPct val="20000"/>
        </a:spcBef>
        <a:buFont typeface="Arial" pitchFamily="34" charset="0"/>
        <a:buChar char="»"/>
        <a:defRPr sz="2047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12151666" cy="22090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7308" y="3150410"/>
            <a:ext cx="8485218" cy="31385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9735" rIns="0" bIns="0" anchor="t" anchorCtr="0" compatLnSpc="1">
            <a:spAutoFit/>
          </a:bodyPr>
          <a:lstStyle/>
          <a:p>
            <a:pPr defTabSz="413949"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Sayohatning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foydasi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Nutq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uslublari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" name="object 5"/>
          <p:cNvSpPr/>
          <p:nvPr/>
        </p:nvSpPr>
        <p:spPr>
          <a:xfrm>
            <a:off x="548146" y="3279103"/>
            <a:ext cx="567396" cy="1238971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9756502" y="502844"/>
            <a:ext cx="2088232" cy="1087329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00A859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9756502" y="485627"/>
            <a:ext cx="2088232" cy="1087330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2" y="f2"/>
                </a:moveTo>
                <a:lnTo>
                  <a:pt x="f4" y="f2"/>
                </a:lnTo>
                <a:lnTo>
                  <a:pt x="f4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noFill/>
          <a:ln w="30476">
            <a:solidFill>
              <a:srgbClr val="FEFEFE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9854498" y="659879"/>
            <a:ext cx="1892239" cy="71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3795" rIns="0" bIns="0" anchor="t" anchorCtr="0" compatLnSpc="1">
            <a:spAutoFit/>
          </a:bodyPr>
          <a:lstStyle/>
          <a:p>
            <a:pPr defTabSz="835487">
              <a:spcBef>
                <a:spcPts val="26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spc="21" dirty="0">
                <a:solidFill>
                  <a:srgbClr val="FEFEFE"/>
                </a:solidFill>
                <a:latin typeface="Arial"/>
                <a:cs typeface="Arial"/>
              </a:rPr>
              <a:t>11-</a:t>
            </a:r>
            <a:r>
              <a:rPr lang="en-US" sz="4400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ru-RU"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292393" y="635402"/>
            <a:ext cx="6250450" cy="954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138" rIns="0" bIns="0" anchor="t" anchorCtr="1" compatLnSpc="1">
            <a:spAutoFit/>
          </a:bodyPr>
          <a:lstStyle/>
          <a:p>
            <a:pPr algn="ctr" defTabSz="4177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O‘ZBEK TILI  </a:t>
            </a:r>
            <a:endParaRPr lang="en-US" sz="6000" kern="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301975"/>
              <a:gd name="f6" fmla="val 22673"/>
              <a:gd name="f7" fmla="val 13828"/>
              <a:gd name="f8" fmla="val 1961"/>
              <a:gd name="f9" fmla="val 6623"/>
              <a:gd name="f10" fmla="val 6956"/>
              <a:gd name="f11" fmla="val 1775"/>
              <a:gd name="f12" fmla="val 14269"/>
              <a:gd name="f13" fmla="val 23183"/>
              <a:gd name="f14" fmla="val 440585"/>
              <a:gd name="f15" fmla="val 1822"/>
              <a:gd name="f16" fmla="val 449613"/>
              <a:gd name="f17" fmla="val 6791"/>
              <a:gd name="f18" fmla="val 456985"/>
              <a:gd name="f19" fmla="val 14162"/>
              <a:gd name="f20" fmla="val 461954"/>
              <a:gd name="f21" fmla="val 23187"/>
              <a:gd name="f22" fmla="val 463777"/>
              <a:gd name="f23" fmla="val 301457"/>
              <a:gd name="f24" fmla="val 310484"/>
              <a:gd name="f25" fmla="val 317856"/>
              <a:gd name="f26" fmla="val 322826"/>
              <a:gd name="f27" fmla="val 323087"/>
              <a:gd name="f28" fmla="val 448318"/>
              <a:gd name="f29" fmla="val 18921"/>
              <a:gd name="f30" fmla="val 15458"/>
              <a:gd name="f31" fmla="val 444855"/>
              <a:gd name="f32" fmla="val 18914"/>
              <a:gd name="f33" fmla="val 15454"/>
              <a:gd name="f34" fmla="val 323109"/>
              <a:gd name="f35" fmla="val 322873"/>
              <a:gd name="f36" fmla="val 318025"/>
              <a:gd name="f37" fmla="val 310820"/>
              <a:gd name="f38" fmla="val 321185"/>
              <a:gd name="f39" fmla="val 247345"/>
              <a:gd name="f40" fmla="val 312649"/>
              <a:gd name="f41" fmla="val 309190"/>
              <a:gd name="f42" fmla="val 250804"/>
              <a:gd name="f43" fmla="val 305727"/>
              <a:gd name="f44" fmla="val 324648"/>
              <a:gd name="f45" fmla="val 73832"/>
              <a:gd name="f46" fmla="val 77292"/>
              <a:gd name="f47" fmla="*/ f0 1 325120"/>
              <a:gd name="f48" fmla="*/ f1 1 464184"/>
              <a:gd name="f49" fmla="+- f4 0 f2"/>
              <a:gd name="f50" fmla="+- f3 0 f2"/>
              <a:gd name="f51" fmla="*/ f50 1 325120"/>
              <a:gd name="f52" fmla="*/ f49 1 464184"/>
              <a:gd name="f53" fmla="*/ f2 1 f51"/>
              <a:gd name="f54" fmla="*/ f3 1 f51"/>
              <a:gd name="f55" fmla="*/ f2 1 f52"/>
              <a:gd name="f56" fmla="*/ f4 1 f52"/>
              <a:gd name="f57" fmla="*/ f53 f47 1"/>
              <a:gd name="f58" fmla="*/ f54 f47 1"/>
              <a:gd name="f59" fmla="*/ f56 f48 1"/>
              <a:gd name="f60" fmla="*/ f5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5120" h="4641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2"/>
                </a:lnTo>
                <a:lnTo>
                  <a:pt x="f24" y="f20"/>
                </a:lnTo>
                <a:lnTo>
                  <a:pt x="f25" y="f18"/>
                </a:lnTo>
                <a:lnTo>
                  <a:pt x="f26" y="f16"/>
                </a:lnTo>
                <a:lnTo>
                  <a:pt x="f27" y="f28"/>
                </a:lnTo>
                <a:lnTo>
                  <a:pt x="f29" y="f28"/>
                </a:lnTo>
                <a:lnTo>
                  <a:pt x="f30" y="f31"/>
                </a:lnTo>
                <a:lnTo>
                  <a:pt x="f30" y="f32"/>
                </a:lnTo>
                <a:lnTo>
                  <a:pt x="f29" y="f33"/>
                </a:lnTo>
                <a:lnTo>
                  <a:pt x="f34" y="f33"/>
                </a:lnTo>
                <a:lnTo>
                  <a:pt x="f35" y="f12"/>
                </a:lnTo>
                <a:lnTo>
                  <a:pt x="f36" y="f10"/>
                </a:lnTo>
                <a:lnTo>
                  <a:pt x="f37" y="f8"/>
                </a:lnTo>
                <a:lnTo>
                  <a:pt x="f5" y="f2"/>
                </a:lnTo>
                <a:close/>
              </a:path>
              <a:path w="325120" h="464184">
                <a:moveTo>
                  <a:pt x="f38" y="f39"/>
                </a:moveTo>
                <a:lnTo>
                  <a:pt x="f40" y="f39"/>
                </a:lnTo>
                <a:lnTo>
                  <a:pt x="f41" y="f42"/>
                </a:lnTo>
                <a:lnTo>
                  <a:pt x="f41" y="f31"/>
                </a:lnTo>
                <a:lnTo>
                  <a:pt x="f43" y="f28"/>
                </a:lnTo>
                <a:lnTo>
                  <a:pt x="f27" y="f28"/>
                </a:lnTo>
                <a:lnTo>
                  <a:pt x="f44" y="f14"/>
                </a:lnTo>
                <a:lnTo>
                  <a:pt x="f44" y="f42"/>
                </a:lnTo>
                <a:lnTo>
                  <a:pt x="f38" y="f39"/>
                </a:lnTo>
                <a:close/>
              </a:path>
              <a:path w="325120" h="464184">
                <a:moveTo>
                  <a:pt x="f34" y="f33"/>
                </a:moveTo>
                <a:lnTo>
                  <a:pt x="f43" y="f33"/>
                </a:lnTo>
                <a:lnTo>
                  <a:pt x="f41" y="f32"/>
                </a:lnTo>
                <a:lnTo>
                  <a:pt x="f41" y="f45"/>
                </a:lnTo>
                <a:lnTo>
                  <a:pt x="f40" y="f46"/>
                </a:lnTo>
                <a:lnTo>
                  <a:pt x="f38" y="f46"/>
                </a:lnTo>
                <a:lnTo>
                  <a:pt x="f44" y="f45"/>
                </a:lnTo>
                <a:lnTo>
                  <a:pt x="f44" y="f13"/>
                </a:lnTo>
                <a:lnTo>
                  <a:pt x="f34" y="f33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23187"/>
              <a:gd name="f6" fmla="val 463777"/>
              <a:gd name="f7" fmla="val 301457"/>
              <a:gd name="f8" fmla="val 310484"/>
              <a:gd name="f9" fmla="val 461954"/>
              <a:gd name="f10" fmla="val 317856"/>
              <a:gd name="f11" fmla="val 456985"/>
              <a:gd name="f12" fmla="val 322826"/>
              <a:gd name="f13" fmla="val 449613"/>
              <a:gd name="f14" fmla="val 324648"/>
              <a:gd name="f15" fmla="val 440585"/>
              <a:gd name="f16" fmla="val 255074"/>
              <a:gd name="f17" fmla="val 250804"/>
              <a:gd name="f18" fmla="val 321185"/>
              <a:gd name="f19" fmla="val 247345"/>
              <a:gd name="f20" fmla="val 316919"/>
              <a:gd name="f21" fmla="val 312649"/>
              <a:gd name="f22" fmla="val 309190"/>
              <a:gd name="f23" fmla="val 444855"/>
              <a:gd name="f24" fmla="val 305727"/>
              <a:gd name="f25" fmla="val 448318"/>
              <a:gd name="f26" fmla="val 18921"/>
              <a:gd name="f27" fmla="val 15458"/>
              <a:gd name="f28" fmla="val 23183"/>
              <a:gd name="f29" fmla="val 18914"/>
              <a:gd name="f30" fmla="val 15454"/>
              <a:gd name="f31" fmla="val 69562"/>
              <a:gd name="f32" fmla="val 73832"/>
              <a:gd name="f33" fmla="val 77292"/>
              <a:gd name="f34" fmla="val 322873"/>
              <a:gd name="f35" fmla="val 14269"/>
              <a:gd name="f36" fmla="val 318025"/>
              <a:gd name="f37" fmla="val 6956"/>
              <a:gd name="f38" fmla="val 310820"/>
              <a:gd name="f39" fmla="val 1961"/>
              <a:gd name="f40" fmla="val 301975"/>
              <a:gd name="f41" fmla="val 22673"/>
              <a:gd name="f42" fmla="val 13828"/>
              <a:gd name="f43" fmla="val 6623"/>
              <a:gd name="f44" fmla="val 1775"/>
              <a:gd name="f45" fmla="val 1822"/>
              <a:gd name="f46" fmla="val 6791"/>
              <a:gd name="f47" fmla="val 14162"/>
              <a:gd name="f48" fmla="*/ f0 1 325120"/>
              <a:gd name="f49" fmla="*/ f1 1 464184"/>
              <a:gd name="f50" fmla="+- f4 0 f2"/>
              <a:gd name="f51" fmla="+- f3 0 f2"/>
              <a:gd name="f52" fmla="*/ f51 1 325120"/>
              <a:gd name="f53" fmla="*/ f50 1 464184"/>
              <a:gd name="f54" fmla="*/ f2 1 f52"/>
              <a:gd name="f55" fmla="*/ f3 1 f52"/>
              <a:gd name="f56" fmla="*/ f2 1 f53"/>
              <a:gd name="f57" fmla="*/ f4 1 f53"/>
              <a:gd name="f58" fmla="*/ f54 f48 1"/>
              <a:gd name="f59" fmla="*/ f55 f48 1"/>
              <a:gd name="f60" fmla="*/ f57 f49 1"/>
              <a:gd name="f61" fmla="*/ f56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325120" h="464184">
                <a:moveTo>
                  <a:pt x="f5" y="f6"/>
                </a:moveTo>
                <a:lnTo>
                  <a:pt x="f7" y="f6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4" y="f16"/>
                </a:lnTo>
                <a:lnTo>
                  <a:pt x="f14" y="f17"/>
                </a:lnTo>
                <a:lnTo>
                  <a:pt x="f18" y="f19"/>
                </a:lnTo>
                <a:lnTo>
                  <a:pt x="f20" y="f19"/>
                </a:lnTo>
                <a:lnTo>
                  <a:pt x="f21" y="f19"/>
                </a:lnTo>
                <a:lnTo>
                  <a:pt x="f22" y="f17"/>
                </a:lnTo>
                <a:lnTo>
                  <a:pt x="f22" y="f16"/>
                </a:lnTo>
                <a:lnTo>
                  <a:pt x="f22" y="f15"/>
                </a:lnTo>
                <a:lnTo>
                  <a:pt x="f22" y="f23"/>
                </a:lnTo>
                <a:lnTo>
                  <a:pt x="f24" y="f25"/>
                </a:lnTo>
                <a:lnTo>
                  <a:pt x="f7" y="f25"/>
                </a:lnTo>
                <a:lnTo>
                  <a:pt x="f5" y="f25"/>
                </a:lnTo>
                <a:lnTo>
                  <a:pt x="f26" y="f25"/>
                </a:lnTo>
                <a:lnTo>
                  <a:pt x="f27" y="f23"/>
                </a:lnTo>
                <a:lnTo>
                  <a:pt x="f27" y="f15"/>
                </a:lnTo>
                <a:lnTo>
                  <a:pt x="f27" y="f28"/>
                </a:lnTo>
                <a:lnTo>
                  <a:pt x="f27" y="f29"/>
                </a:lnTo>
                <a:lnTo>
                  <a:pt x="f26" y="f30"/>
                </a:lnTo>
                <a:lnTo>
                  <a:pt x="f5" y="f30"/>
                </a:lnTo>
                <a:lnTo>
                  <a:pt x="f7" y="f30"/>
                </a:lnTo>
                <a:lnTo>
                  <a:pt x="f24" y="f30"/>
                </a:lnTo>
                <a:lnTo>
                  <a:pt x="f22" y="f29"/>
                </a:lnTo>
                <a:lnTo>
                  <a:pt x="f22" y="f28"/>
                </a:lnTo>
                <a:lnTo>
                  <a:pt x="f22" y="f31"/>
                </a:lnTo>
                <a:lnTo>
                  <a:pt x="f22" y="f32"/>
                </a:lnTo>
                <a:lnTo>
                  <a:pt x="f21" y="f33"/>
                </a:lnTo>
                <a:lnTo>
                  <a:pt x="f20" y="f33"/>
                </a:lnTo>
                <a:lnTo>
                  <a:pt x="f18" y="f33"/>
                </a:lnTo>
                <a:lnTo>
                  <a:pt x="f14" y="f32"/>
                </a:lnTo>
                <a:lnTo>
                  <a:pt x="f14" y="f31"/>
                </a:lnTo>
                <a:lnTo>
                  <a:pt x="f14" y="f28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2"/>
                </a:lnTo>
                <a:lnTo>
                  <a:pt x="f41" y="f2"/>
                </a:lnTo>
                <a:lnTo>
                  <a:pt x="f42" y="f39"/>
                </a:lnTo>
                <a:lnTo>
                  <a:pt x="f43" y="f37"/>
                </a:lnTo>
                <a:lnTo>
                  <a:pt x="f44" y="f35"/>
                </a:lnTo>
                <a:lnTo>
                  <a:pt x="f2" y="f28"/>
                </a:lnTo>
                <a:lnTo>
                  <a:pt x="f2" y="f15"/>
                </a:lnTo>
                <a:lnTo>
                  <a:pt x="f45" y="f13"/>
                </a:lnTo>
                <a:lnTo>
                  <a:pt x="f46" y="f11"/>
                </a:lnTo>
                <a:lnTo>
                  <a:pt x="f47" y="f9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406805"/>
              <a:gd name="f5" fmla="val 11192"/>
              <a:gd name="f6" fmla="val 352473"/>
              <a:gd name="f7" fmla="val 35384"/>
              <a:gd name="f8" fmla="val 328280"/>
              <a:gd name="f9" fmla="val 34678"/>
              <a:gd name="f10" fmla="val 329086"/>
              <a:gd name="f11" fmla="val 34182"/>
              <a:gd name="f12" fmla="val 329825"/>
              <a:gd name="f13" fmla="val 33761"/>
              <a:gd name="f14" fmla="val 330761"/>
              <a:gd name="f15" fmla="val 409531"/>
              <a:gd name="f16" fmla="val 245"/>
              <a:gd name="f17" fmla="val 412274"/>
              <a:gd name="f18" fmla="val 3107"/>
              <a:gd name="f19" fmla="val 416613"/>
              <a:gd name="f20" fmla="val 5529"/>
              <a:gd name="f21" fmla="val 417920"/>
              <a:gd name="f22" fmla="val 9195"/>
              <a:gd name="f23" fmla="val 10213"/>
              <a:gd name="f24" fmla="val 417711"/>
              <a:gd name="f25" fmla="val 61990"/>
              <a:gd name="f26" fmla="val 395507"/>
              <a:gd name="f27" fmla="val 22816"/>
              <a:gd name="f28" fmla="val 43498"/>
              <a:gd name="f29" fmla="val 347241"/>
              <a:gd name="f30" fmla="val 65430"/>
              <a:gd name="f31" fmla="val 51854"/>
              <a:gd name="f32" fmla="val 333665"/>
              <a:gd name="f33" fmla="val 307051"/>
              <a:gd name="f34" fmla="val 78479"/>
              <a:gd name="f35" fmla="val 328910"/>
              <a:gd name="f36" fmla="val 317981"/>
              <a:gd name="f37" fmla="val 67549"/>
              <a:gd name="f38" fmla="val 330602"/>
              <a:gd name="f39" fmla="val 54918"/>
              <a:gd name="f40" fmla="val 352438"/>
              <a:gd name="f41" fmla="val 341532"/>
              <a:gd name="f42" fmla="val 43988"/>
              <a:gd name="f43" fmla="val 369260"/>
              <a:gd name="f44" fmla="val 16300"/>
              <a:gd name="f45" fmla="val 377798"/>
              <a:gd name="f46" fmla="val 14014"/>
              <a:gd name="f47" fmla="val 408786"/>
              <a:gd name="f48" fmla="val 406994"/>
              <a:gd name="f49" fmla="val 11318"/>
              <a:gd name="f50" fmla="val 71078"/>
              <a:gd name="f51" fmla="val 374821"/>
              <a:gd name="f52" fmla="val 88492"/>
              <a:gd name="f53" fmla="val 384141"/>
              <a:gd name="f54" fmla="val 89226"/>
              <a:gd name="f55" fmla="val 383641"/>
              <a:gd name="f56" fmla="val 89932"/>
              <a:gd name="f57" fmla="val 382960"/>
              <a:gd name="f58" fmla="val 106502"/>
              <a:gd name="f59" fmla="val 366465"/>
              <a:gd name="f60" fmla="val 84654"/>
              <a:gd name="f61" fmla="val 339840"/>
              <a:gd name="f62" fmla="val 111268"/>
              <a:gd name="f63" fmla="val 372632"/>
              <a:gd name="f64" fmla="val 100338"/>
              <a:gd name="f65" fmla="val 350770"/>
              <a:gd name="f66" fmla="val 363402"/>
              <a:gd name="f67" fmla="val 87713"/>
              <a:gd name="f68" fmla="val 396154"/>
              <a:gd name="f69" fmla="val 76817"/>
              <a:gd name="f70" fmla="val 374291"/>
              <a:gd name="f71" fmla="val 393804"/>
              <a:gd name="f72" fmla="val 18301"/>
              <a:gd name="f73" fmla="val 400057"/>
              <a:gd name="f74" fmla="val 24551"/>
              <a:gd name="f75" fmla="val 404345"/>
              <a:gd name="f76" fmla="val 40561"/>
              <a:gd name="f77" fmla="val 402059"/>
              <a:gd name="f78" fmla="val 49100"/>
              <a:gd name="f79" fmla="val 396198"/>
              <a:gd name="f80" fmla="val 54957"/>
              <a:gd name="f81" fmla="val 407113"/>
              <a:gd name="f82" fmla="val 65858"/>
              <a:gd name="f83" fmla="val 415530"/>
              <a:gd name="f84" fmla="val 53076"/>
              <a:gd name="f85" fmla="val 418313"/>
              <a:gd name="f86" fmla="val 38563"/>
              <a:gd name="f87" fmla="val 415466"/>
              <a:gd name="f88" fmla="val 24063"/>
              <a:gd name="f89" fmla="val 396158"/>
              <a:gd name="f90" fmla="val 54950"/>
              <a:gd name="f91" fmla="val 379748"/>
              <a:gd name="f92" fmla="val 365235"/>
              <a:gd name="f93" fmla="val 2783"/>
              <a:gd name="f94" fmla="val 352454"/>
              <a:gd name="f95" fmla="val 11199"/>
              <a:gd name="f96" fmla="val 394249"/>
              <a:gd name="f97" fmla="val 2846"/>
              <a:gd name="f98" fmla="*/ f0 1 418465"/>
              <a:gd name="f99" fmla="*/ f1 1 418465"/>
              <a:gd name="f100" fmla="+- f3 0 f2"/>
              <a:gd name="f101" fmla="*/ f100 1 418465"/>
              <a:gd name="f102" fmla="*/ f2 1 f101"/>
              <a:gd name="f103" fmla="*/ f3 1 f101"/>
              <a:gd name="f104" fmla="*/ f102 f98 1"/>
              <a:gd name="f105" fmla="*/ f103 f98 1"/>
              <a:gd name="f106" fmla="*/ f103 f99 1"/>
              <a:gd name="f107" fmla="*/ f102 f9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4" t="f107" r="f105" b="f106"/>
            <a:pathLst>
              <a:path w="418465" h="418465">
                <a:moveTo>
                  <a:pt x="f4" y="f5"/>
                </a:move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2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1"/>
                </a:lnTo>
                <a:lnTo>
                  <a:pt x="f23" y="f24"/>
                </a:lnTo>
                <a:lnTo>
                  <a:pt x="f25" y="f26"/>
                </a:lnTo>
                <a:lnTo>
                  <a:pt x="f27" y="f26"/>
                </a:lnTo>
                <a:lnTo>
                  <a:pt x="f28" y="f29"/>
                </a:lnTo>
                <a:lnTo>
                  <a:pt x="f30" y="f29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36" y="f37"/>
                </a:lnTo>
                <a:lnTo>
                  <a:pt x="f38" y="f39"/>
                </a:lnTo>
                <a:lnTo>
                  <a:pt x="f40" y="f39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6"/>
                </a:lnTo>
                <a:lnTo>
                  <a:pt x="f48" y="f49"/>
                </a:lnTo>
                <a:lnTo>
                  <a:pt x="f4" y="f5"/>
                </a:lnTo>
                <a:close/>
              </a:path>
              <a:path w="418465" h="418465">
                <a:moveTo>
                  <a:pt x="f30" y="f29"/>
                </a:moveTo>
                <a:lnTo>
                  <a:pt x="f28" y="f29"/>
                </a:lnTo>
                <a:lnTo>
                  <a:pt x="f50" y="f51"/>
                </a:lnTo>
                <a:lnTo>
                  <a:pt x="f27" y="f26"/>
                </a:lnTo>
                <a:lnTo>
                  <a:pt x="f25" y="f26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59"/>
                </a:lnTo>
                <a:lnTo>
                  <a:pt x="f30" y="f29"/>
                </a:lnTo>
                <a:close/>
              </a:path>
              <a:path w="418465" h="418465">
                <a:moveTo>
                  <a:pt x="f35" y="f34"/>
                </a:moveTo>
                <a:lnTo>
                  <a:pt x="f33" y="f34"/>
                </a:lnTo>
                <a:lnTo>
                  <a:pt x="f61" y="f62"/>
                </a:lnTo>
                <a:lnTo>
                  <a:pt x="f60" y="f59"/>
                </a:lnTo>
                <a:lnTo>
                  <a:pt x="f58" y="f59"/>
                </a:lnTo>
                <a:lnTo>
                  <a:pt x="f63" y="f64"/>
                </a:lnTo>
                <a:lnTo>
                  <a:pt x="f65" y="f64"/>
                </a:lnTo>
                <a:lnTo>
                  <a:pt x="f35" y="f34"/>
                </a:lnTo>
                <a:close/>
              </a:path>
              <a:path w="418465" h="418465">
                <a:moveTo>
                  <a:pt x="f40" y="f39"/>
                </a:moveTo>
                <a:lnTo>
                  <a:pt x="f38" y="f39"/>
                </a:lnTo>
                <a:lnTo>
                  <a:pt x="f66" y="f67"/>
                </a:lnTo>
                <a:lnTo>
                  <a:pt x="f65" y="f64"/>
                </a:lnTo>
                <a:lnTo>
                  <a:pt x="f63" y="f64"/>
                </a:lnTo>
                <a:lnTo>
                  <a:pt x="f68" y="f69"/>
                </a:lnTo>
                <a:lnTo>
                  <a:pt x="f70" y="f69"/>
                </a:lnTo>
                <a:lnTo>
                  <a:pt x="f40" y="f39"/>
                </a:lnTo>
                <a:close/>
              </a:path>
              <a:path w="418465" h="418465">
                <a:moveTo>
                  <a:pt x="f47" y="f46"/>
                </a:moveTo>
                <a:lnTo>
                  <a:pt x="f45" y="f46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70" y="f69"/>
                </a:lnTo>
                <a:lnTo>
                  <a:pt x="f68" y="f69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47" y="f46"/>
                </a:lnTo>
                <a:close/>
              </a:path>
              <a:path w="418465" h="418465">
                <a:moveTo>
                  <a:pt x="f89" y="f90"/>
                </a:moveTo>
                <a:close/>
              </a:path>
              <a:path w="418465" h="418465">
                <a:moveTo>
                  <a:pt x="f91" y="f2"/>
                </a:moveTo>
                <a:lnTo>
                  <a:pt x="f92" y="f93"/>
                </a:lnTo>
                <a:lnTo>
                  <a:pt x="f94" y="f95"/>
                </a:lnTo>
                <a:lnTo>
                  <a:pt x="f4" y="f5"/>
                </a:lnTo>
                <a:lnTo>
                  <a:pt x="f96" y="f97"/>
                </a:lnTo>
                <a:lnTo>
                  <a:pt x="f91" y="f2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50836" y="688893"/>
            <a:ext cx="138505" cy="142005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0373" y="1413824"/>
            <a:ext cx="101962" cy="104560"/>
          </a:xfrm>
          <a:custGeom>
            <a:avLst/>
            <a:gdLst>
              <a:gd name="f0" fmla="val w"/>
              <a:gd name="f1" fmla="val h"/>
              <a:gd name="f2" fmla="val 0"/>
              <a:gd name="f3" fmla="val 48259"/>
              <a:gd name="f4" fmla="val 48265"/>
              <a:gd name="f5" fmla="val 20681"/>
              <a:gd name="f6" fmla="val 48261"/>
              <a:gd name="f7" fmla="val 27579"/>
              <a:gd name="f8" fmla="*/ f0 1 48259"/>
              <a:gd name="f9" fmla="*/ f1 1 48259"/>
              <a:gd name="f10" fmla="+- f3 0 f2"/>
              <a:gd name="f11" fmla="*/ f10 1 48259"/>
              <a:gd name="f12" fmla="*/ f2 1 f11"/>
              <a:gd name="f13" fmla="*/ f3 1 f11"/>
              <a:gd name="f14" fmla="*/ f12 f8 1"/>
              <a:gd name="f15" fmla="*/ f13 f8 1"/>
              <a:gd name="f16" fmla="*/ f13 f9 1"/>
              <a:gd name="f17" fmla="*/ f12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48259" h="48259">
                <a:moveTo>
                  <a:pt x="f2" y="f4"/>
                </a:moveTo>
                <a:lnTo>
                  <a:pt x="f5" y="f2"/>
                </a:lnTo>
                <a:lnTo>
                  <a:pt x="f6" y="f7"/>
                </a:lnTo>
                <a:lnTo>
                  <a:pt x="f2" y="f4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1720" y="831536"/>
            <a:ext cx="609083" cy="624607"/>
          </a:xfrm>
          <a:custGeom>
            <a:avLst/>
            <a:gdLst>
              <a:gd name="f0" fmla="val w"/>
              <a:gd name="f1" fmla="val h"/>
              <a:gd name="f2" fmla="val 0"/>
              <a:gd name="f3" fmla="val 288290"/>
              <a:gd name="f4" fmla="val 255197"/>
              <a:gd name="f5" fmla="val 287986"/>
              <a:gd name="f6" fmla="val 32788"/>
              <a:gd name="f7" fmla="val 32800"/>
              <a:gd name="f8" fmla="val 255186"/>
              <a:gd name="f9" fmla="*/ f0 1 288290"/>
              <a:gd name="f10" fmla="*/ f1 1 288290"/>
              <a:gd name="f11" fmla="+- f3 0 f2"/>
              <a:gd name="f12" fmla="*/ f11 1 288290"/>
              <a:gd name="f13" fmla="*/ f2 1 f12"/>
              <a:gd name="f14" fmla="*/ f3 1 f12"/>
              <a:gd name="f15" fmla="*/ f13 f9 1"/>
              <a:gd name="f16" fmla="*/ f14 f9 1"/>
              <a:gd name="f17" fmla="*/ f14 f10 1"/>
              <a:gd name="f18" fmla="*/ f1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88290" h="288290">
                <a:moveTo>
                  <a:pt x="f4" y="f2"/>
                </a:moveTo>
                <a:lnTo>
                  <a:pt x="f5" y="f6"/>
                </a:lnTo>
                <a:lnTo>
                  <a:pt x="f7" y="f5"/>
                </a:lnTo>
                <a:lnTo>
                  <a:pt x="f2" y="f8"/>
                </a:lnTo>
                <a:lnTo>
                  <a:pt x="f4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03977" y="780488"/>
            <a:ext cx="96597" cy="99057"/>
          </a:xfrm>
          <a:custGeom>
            <a:avLst/>
            <a:gdLst>
              <a:gd name="f0" fmla="val w"/>
              <a:gd name="f1" fmla="val h"/>
              <a:gd name="f2" fmla="val 0"/>
              <a:gd name="f3" fmla="val 45720"/>
              <a:gd name="f4" fmla="val 32788"/>
              <a:gd name="f5" fmla="val 45420"/>
              <a:gd name="f6" fmla="val 12631"/>
              <a:gd name="f7" fmla="val 12621"/>
              <a:gd name="f8" fmla="val 45421"/>
              <a:gd name="f9" fmla="val 32795"/>
              <a:gd name="f10" fmla="*/ f0 1 45720"/>
              <a:gd name="f11" fmla="*/ f1 1 45720"/>
              <a:gd name="f12" fmla="+- f3 0 f2"/>
              <a:gd name="f13" fmla="*/ f12 1 45720"/>
              <a:gd name="f14" fmla="*/ f2 1 f13"/>
              <a:gd name="f15" fmla="*/ f3 1 f13"/>
              <a:gd name="f16" fmla="*/ f14 f10 1"/>
              <a:gd name="f17" fmla="*/ f15 f10 1"/>
              <a:gd name="f18" fmla="*/ f15 f11 1"/>
              <a:gd name="f19" fmla="*/ f14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720" h="45720">
                <a:moveTo>
                  <a:pt x="f4" y="f5"/>
                </a:moveTo>
                <a:lnTo>
                  <a:pt x="f2" y="f6"/>
                </a:lnTo>
                <a:lnTo>
                  <a:pt x="f7" y="f2"/>
                </a:lnTo>
                <a:lnTo>
                  <a:pt x="f8" y="f9"/>
                </a:lnTo>
                <a:lnTo>
                  <a:pt x="f4" y="f5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352473"/>
              <a:gd name="f5" fmla="val 11192"/>
              <a:gd name="f6" fmla="val 301579"/>
              <a:gd name="f7" fmla="val 62078"/>
              <a:gd name="f8" fmla="val 35460"/>
              <a:gd name="f9" fmla="val 328208"/>
              <a:gd name="f10" fmla="val 35359"/>
              <a:gd name="f11" fmla="val 328381"/>
              <a:gd name="f12" fmla="val 34678"/>
              <a:gd name="f13" fmla="val 329086"/>
              <a:gd name="f14" fmla="val 34182"/>
              <a:gd name="f15" fmla="val 329825"/>
              <a:gd name="f16" fmla="val 33822"/>
              <a:gd name="f17" fmla="val 330631"/>
              <a:gd name="f18" fmla="val 33761"/>
              <a:gd name="f19" fmla="val 330761"/>
              <a:gd name="f20" fmla="val 1026"/>
              <a:gd name="f21" fmla="val 407145"/>
              <a:gd name="f22" fmla="val 409531"/>
              <a:gd name="f23" fmla="val 245"/>
              <a:gd name="f24" fmla="val 412274"/>
              <a:gd name="f25" fmla="val 1677"/>
              <a:gd name="f26" fmla="val 414446"/>
              <a:gd name="f27" fmla="val 3107"/>
              <a:gd name="f28" fmla="val 416613"/>
              <a:gd name="f29" fmla="val 5529"/>
              <a:gd name="f30" fmla="val 417920"/>
              <a:gd name="f31" fmla="val 8129"/>
              <a:gd name="f32" fmla="val 9177"/>
              <a:gd name="f33" fmla="val 417923"/>
              <a:gd name="f34" fmla="val 10213"/>
              <a:gd name="f35" fmla="val 417711"/>
              <a:gd name="f36" fmla="val 11174"/>
              <a:gd name="f37" fmla="val 417293"/>
              <a:gd name="f38" fmla="val 87552"/>
              <a:gd name="f39" fmla="val 384559"/>
              <a:gd name="f40" fmla="val 87682"/>
              <a:gd name="f41" fmla="val 384497"/>
              <a:gd name="f42" fmla="val 88492"/>
              <a:gd name="f43" fmla="val 384141"/>
              <a:gd name="f44" fmla="val 89226"/>
              <a:gd name="f45" fmla="val 383641"/>
              <a:gd name="f46" fmla="val 89863"/>
              <a:gd name="f47" fmla="val 383029"/>
              <a:gd name="f48" fmla="val 90032"/>
              <a:gd name="f49" fmla="val 382935"/>
              <a:gd name="f50" fmla="val 356227"/>
              <a:gd name="f51" fmla="val 116748"/>
              <a:gd name="f52" fmla="val 407113"/>
              <a:gd name="f53" fmla="val 65858"/>
              <a:gd name="f54" fmla="val 415530"/>
              <a:gd name="f55" fmla="val 53076"/>
              <a:gd name="f56" fmla="val 418313"/>
              <a:gd name="f57" fmla="val 38563"/>
              <a:gd name="f58" fmla="val 415466"/>
              <a:gd name="f59" fmla="val 24063"/>
              <a:gd name="f60" fmla="val 406994"/>
              <a:gd name="f61" fmla="val 11318"/>
              <a:gd name="f62" fmla="val 394249"/>
              <a:gd name="f63" fmla="val 2846"/>
              <a:gd name="f64" fmla="val 379748"/>
              <a:gd name="f65" fmla="val 365235"/>
              <a:gd name="f66" fmla="val 2783"/>
              <a:gd name="f67" fmla="val 352454"/>
              <a:gd name="f68" fmla="val 11199"/>
              <a:gd name="f69" fmla="*/ f0 1 418465"/>
              <a:gd name="f70" fmla="*/ f1 1 418465"/>
              <a:gd name="f71" fmla="+- f3 0 f2"/>
              <a:gd name="f72" fmla="*/ f71 1 418465"/>
              <a:gd name="f73" fmla="*/ f2 1 f72"/>
              <a:gd name="f74" fmla="*/ f3 1 f72"/>
              <a:gd name="f75" fmla="*/ f73 f69 1"/>
              <a:gd name="f76" fmla="*/ f74 f69 1"/>
              <a:gd name="f77" fmla="*/ f74 f70 1"/>
              <a:gd name="f78" fmla="*/ f73 f7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5" t="f78" r="f76" b="f77"/>
            <a:pathLst>
              <a:path w="418465" h="418465">
                <a:moveTo>
                  <a:pt x="f4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0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2"/>
                </a:lnTo>
                <a:lnTo>
                  <a:pt x="f65" y="f66"/>
                </a:lnTo>
                <a:lnTo>
                  <a:pt x="f67" y="f68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5629" y="796892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5629" y="780148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193235"/>
              <a:gd name="f6" fmla="val 7728"/>
              <a:gd name="f7" fmla="val 3459"/>
              <a:gd name="f8" fmla="val 11998"/>
              <a:gd name="f9" fmla="val 15457"/>
              <a:gd name="f10" fmla="val 197501"/>
              <a:gd name="f11" fmla="val 200964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2"/>
                </a:move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8"/>
                </a:lnTo>
                <a:lnTo>
                  <a:pt x="f7" y="f9"/>
                </a:lnTo>
                <a:lnTo>
                  <a:pt x="f6" y="f9"/>
                </a:lnTo>
                <a:lnTo>
                  <a:pt x="f5" y="f9"/>
                </a:lnTo>
                <a:lnTo>
                  <a:pt x="f10" y="f9"/>
                </a:lnTo>
                <a:lnTo>
                  <a:pt x="f11" y="f8"/>
                </a:lnTo>
                <a:lnTo>
                  <a:pt x="f11" y="f6"/>
                </a:lnTo>
                <a:lnTo>
                  <a:pt x="f11" y="f7"/>
                </a:lnTo>
                <a:lnTo>
                  <a:pt x="f10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5629" y="897368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5629" y="880624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200964"/>
              <a:gd name="f6" fmla="val 7728"/>
              <a:gd name="f7" fmla="val 3459"/>
              <a:gd name="f8" fmla="val 197501"/>
              <a:gd name="f9" fmla="val 193235"/>
              <a:gd name="f10" fmla="val 11998"/>
              <a:gd name="f11" fmla="val 15457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6"/>
                </a:moveTo>
                <a:lnTo>
                  <a:pt x="f5" y="f7"/>
                </a:lnTo>
                <a:lnTo>
                  <a:pt x="f8" y="f2"/>
                </a:lnTo>
                <a:lnTo>
                  <a:pt x="f9" y="f2"/>
                </a:ln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10"/>
                </a:lnTo>
                <a:lnTo>
                  <a:pt x="f7" y="f11"/>
                </a:lnTo>
                <a:lnTo>
                  <a:pt x="f6" y="f11"/>
                </a:lnTo>
                <a:lnTo>
                  <a:pt x="f9" y="f11"/>
                </a:lnTo>
                <a:lnTo>
                  <a:pt x="f8" y="f11"/>
                </a:lnTo>
                <a:lnTo>
                  <a:pt x="f5" y="f10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5629" y="997844"/>
            <a:ext cx="327345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61555"/>
              <a:gd name="f5" fmla="val 360731"/>
              <a:gd name="f6" fmla="abs f0"/>
              <a:gd name="f7" fmla="abs f1"/>
              <a:gd name="f8" fmla="abs f2"/>
              <a:gd name="f9" fmla="*/ f0 1 36155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361555"/>
              <a:gd name="f17" fmla="*/ f11 1 0"/>
              <a:gd name="f18" fmla="*/ f13 1 361555"/>
              <a:gd name="f19" fmla="*/ f14 1 21600"/>
              <a:gd name="f20" fmla="*/ 21600 f14 1"/>
              <a:gd name="f21" fmla="*/ 0 1 f16"/>
              <a:gd name="f22" fmla="*/ 36155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36155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6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5629" y="981099"/>
            <a:ext cx="327345" cy="34397"/>
          </a:xfrm>
          <a:custGeom>
            <a:avLst/>
            <a:gdLst>
              <a:gd name="f0" fmla="val w"/>
              <a:gd name="f1" fmla="val h"/>
              <a:gd name="f2" fmla="val 0"/>
              <a:gd name="f3" fmla="val 154940"/>
              <a:gd name="f4" fmla="val 15875"/>
              <a:gd name="f5" fmla="val 7728"/>
              <a:gd name="f6" fmla="val 3459"/>
              <a:gd name="f7" fmla="val 3463"/>
              <a:gd name="f8" fmla="val 7732"/>
              <a:gd name="f9" fmla="val 11998"/>
              <a:gd name="f10" fmla="val 15461"/>
              <a:gd name="f11" fmla="val 146858"/>
              <a:gd name="f12" fmla="val 151124"/>
              <a:gd name="f13" fmla="val 154587"/>
              <a:gd name="f14" fmla="*/ f0 1 154940"/>
              <a:gd name="f15" fmla="*/ f1 1 15875"/>
              <a:gd name="f16" fmla="+- f4 0 f2"/>
              <a:gd name="f17" fmla="+- f3 0 f2"/>
              <a:gd name="f18" fmla="*/ f17 1 154940"/>
              <a:gd name="f19" fmla="*/ f16 1 15875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54940" h="15875">
                <a:moveTo>
                  <a:pt x="f5" y="f2"/>
                </a:moveTo>
                <a:lnTo>
                  <a:pt x="f6" y="f2"/>
                </a:lnTo>
                <a:lnTo>
                  <a:pt x="f2" y="f7"/>
                </a:lnTo>
                <a:lnTo>
                  <a:pt x="f2" y="f8"/>
                </a:lnTo>
                <a:lnTo>
                  <a:pt x="f2" y="f9"/>
                </a:lnTo>
                <a:lnTo>
                  <a:pt x="f6" y="f10"/>
                </a:lnTo>
                <a:lnTo>
                  <a:pt x="f5" y="f10"/>
                </a:lnTo>
                <a:lnTo>
                  <a:pt x="f11" y="f10"/>
                </a:lnTo>
                <a:lnTo>
                  <a:pt x="f12" y="f10"/>
                </a:lnTo>
                <a:lnTo>
                  <a:pt x="f13" y="f9"/>
                </a:lnTo>
                <a:lnTo>
                  <a:pt x="f13" y="f8"/>
                </a:lnTo>
                <a:lnTo>
                  <a:pt x="f13" y="f7"/>
                </a:lnTo>
                <a:lnTo>
                  <a:pt x="f12" y="f2"/>
                </a:lnTo>
                <a:lnTo>
                  <a:pt x="f11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object 5"/>
          <p:cNvSpPr/>
          <p:nvPr/>
        </p:nvSpPr>
        <p:spPr>
          <a:xfrm>
            <a:off x="548146" y="4878114"/>
            <a:ext cx="567396" cy="1238971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530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6CB4A47-2157-4179-99A4-404C1358F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917674"/>
            <a:ext cx="7995964" cy="585719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… 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Oʻzbekistonning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shimoli-gʻarbida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xonligining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qal’a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qal’adan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iboratdir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arxitektura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yodgorliklariga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qal’a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ekzotik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timsolini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oʻzida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afsonaviy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6D4D77-590B-4359-9B24-E81FFE1D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374" y="1205706"/>
            <a:ext cx="3456384" cy="1944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0920DC-0DF7-4002-BEAC-9758EB62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374" y="3365946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7AE7AA1-A0FF-4769-97CE-E7C86111A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557634"/>
            <a:ext cx="10951369" cy="62646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…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bejizga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nomlashmagan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Masjid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Saidboy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darvoza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Olloqulixon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Qutlugʻmurod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Olloqulixon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karvonsaroyi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Anushaxon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hammomi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Abdullaxon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Olloqulixon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saroyi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masjid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Juma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masjid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Said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Alovuddin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Muhammad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Aminxon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Minor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Koʻhna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Ark,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Toʻra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Murod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Shergʻozixon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Bogʻlandi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masjidi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Arabxona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obidalar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64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73D12B-882A-417E-B5FD-22E832A8A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557635"/>
            <a:ext cx="10951369" cy="15121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tarixiy-afsonaviy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jozibasi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kelmoqda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463998-8DFA-4ECC-9306-AE5F9443F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0" b="8970"/>
          <a:stretch/>
        </p:blipFill>
        <p:spPr>
          <a:xfrm>
            <a:off x="608410" y="2213818"/>
            <a:ext cx="4401196" cy="30243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08E4C0-6D5E-47BC-ADFB-F162D285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39" y="4076811"/>
            <a:ext cx="3904594" cy="28618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3EA2C6-93B8-4FEB-8236-6F56D8DC9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4" t="2001" r="5384"/>
          <a:stretch/>
        </p:blipFill>
        <p:spPr>
          <a:xfrm>
            <a:off x="4355902" y="3221930"/>
            <a:ext cx="4029315" cy="27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4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EC7DA7-E69C-4AF0-BF1E-7CA50CE7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1637983"/>
            <a:ext cx="8139980" cy="46328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… 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asrlarning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140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arxitektura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muzey-shahar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…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qilgandek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betakror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obidalar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bisyor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3B4116-E817-43D0-BC02-7E36CD85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391" y="2285826"/>
            <a:ext cx="335676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8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4A9703-83DC-4E80-8B7E-A624C589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1421730"/>
            <a:ext cx="7707932" cy="46328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Bolohovuz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ansambli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Ismoil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Somoniy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Xoʻja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Zaynuddin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ansambli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Labihovuz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ansambli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Sitorayi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Amiri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saroyi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meʼmoriy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diqqatini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qaratgan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9FD3A-B5BB-4B16-8013-2443D31E1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370"/>
          <a:stretch/>
        </p:blipFill>
        <p:spPr>
          <a:xfrm>
            <a:off x="8396685" y="1709763"/>
            <a:ext cx="3664073" cy="18001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4C4772-BD20-47F4-B165-1B9D0F08B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988" y="3581970"/>
            <a:ext cx="2913466" cy="25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7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23654" y="1061690"/>
            <a:ext cx="8604956" cy="58326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ettirgan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отобразил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nigoh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взгляд, взор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afsonaviy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легендарный, мифический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tiklamoq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восстановить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oshirmoq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осуществлять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qaytadan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заново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tahsinga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sazovor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достоин восхищения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958" y="0"/>
            <a:ext cx="12167230" cy="106169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Lug‘at</a:t>
            </a:r>
            <a:r>
              <a:rPr lang="en-US" sz="4889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ishi</a:t>
            </a:r>
            <a:endParaRPr lang="en-US" sz="4889" b="1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6770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989682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v-SE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 misollar bilan javob bering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7F15A-A7E2-4192-8B0E-63DE6A2CAEBF}"/>
              </a:ext>
            </a:extLst>
          </p:cNvPr>
          <p:cNvSpPr txBox="1"/>
          <p:nvPr/>
        </p:nvSpPr>
        <p:spPr>
          <a:xfrm>
            <a:off x="539478" y="1205706"/>
            <a:ext cx="11233248" cy="195149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Samarqand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borganmisiz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qiziqarli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B72B31-2B18-4356-A1D1-205D8640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10" y="3524686"/>
            <a:ext cx="3742811" cy="2512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8C1E8E-93D5-4F84-B9AC-D78365622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90" y="3514861"/>
            <a:ext cx="1884330" cy="25124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AA9BCA-08FD-4EC7-A3AC-55A037DB1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190" y="3505037"/>
            <a:ext cx="4248472" cy="25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03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1-mashq (76-bet)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DD5DB018-DD5E-42D3-8CC6-8BCF8A53DE74}"/>
              </a:ext>
            </a:extLst>
          </p:cNvPr>
          <p:cNvSpPr/>
          <p:nvPr/>
        </p:nvSpPr>
        <p:spPr>
          <a:xfrm>
            <a:off x="814716" y="863000"/>
            <a:ext cx="10729192" cy="577861"/>
          </a:xfrm>
          <a:prstGeom prst="wave">
            <a:avLst>
              <a:gd name="adj1" fmla="val 5890"/>
              <a:gd name="adj2" fmla="val -78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AC7D0-B7E4-4254-AA97-A6F527CCBE77}"/>
              </a:ext>
            </a:extLst>
          </p:cNvPr>
          <p:cNvSpPr txBox="1"/>
          <p:nvPr/>
        </p:nvSpPr>
        <p:spPr>
          <a:xfrm>
            <a:off x="715787" y="1440861"/>
            <a:ext cx="10927050" cy="518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Sababini</a:t>
            </a:r>
            <a:r>
              <a:rPr lang="de-DE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top” </a:t>
            </a:r>
            <a:r>
              <a:rPr lang="de-DE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o‘yini</a:t>
            </a:r>
            <a:r>
              <a:rPr lang="de-DE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……………………… 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Samarqand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sayqali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................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afsonaviy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……………………………………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muzey-shahar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…………………………………….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yoqtiradi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Samarqand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Xivadagi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obidalarda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musulmon-sharq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arxitekturasidan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.....................................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4031D34-A1DC-4C26-8A3D-3313716E9922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mashqi</a:t>
            </a:r>
            <a:endParaRPr lang="de-DE" sz="54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5CD07E2-DAF6-48F1-A812-2C4806E245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733" y="1001088"/>
          <a:ext cx="11451009" cy="5208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7618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5CD07E2-DAF6-48F1-A812-2C4806E245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733" y="1001088"/>
          <a:ext cx="11451009" cy="5208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477BEDA5-869E-42BB-A28A-C358F22FB57F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mashqi</a:t>
            </a:r>
            <a:endParaRPr lang="de-DE" sz="54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3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3B03C7FB-7B06-4938-A11C-3596AEA3898D}"/>
              </a:ext>
            </a:extLst>
          </p:cNvPr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O‘tgan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mavzuni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takrorlash</a:t>
            </a:r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656A5D-A080-402E-A344-5F432CCB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027" y="2699442"/>
            <a:ext cx="4391432" cy="347481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DE55B3-6ED3-4A48-855A-D7618CBA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78" y="941128"/>
            <a:ext cx="3888432" cy="27409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3B1320-ED36-400A-860C-65185235F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10" y="4233051"/>
            <a:ext cx="3981033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2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989682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EADEFF-825D-4006-AACF-8259E8944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989682"/>
            <a:ext cx="7488832" cy="518457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7F15A-A7E2-4192-8B0E-63DE6A2CAEBF}"/>
              </a:ext>
            </a:extLst>
          </p:cNvPr>
          <p:cNvSpPr txBox="1"/>
          <p:nvPr/>
        </p:nvSpPr>
        <p:spPr>
          <a:xfrm>
            <a:off x="899518" y="1421730"/>
            <a:ext cx="10189132" cy="518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ko‘cha-ko‘yda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kishilarning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qo‘llaniladigan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me’yorlariga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qat’iy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5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989682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EADEFF-825D-4006-AACF-8259E8944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989682"/>
            <a:ext cx="7488832" cy="518457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7F15A-A7E2-4192-8B0E-63DE6A2CAEBF}"/>
              </a:ext>
            </a:extLst>
          </p:cNvPr>
          <p:cNvSpPr txBox="1"/>
          <p:nvPr/>
        </p:nvSpPr>
        <p:spPr>
          <a:xfrm>
            <a:off x="1133544" y="1277714"/>
            <a:ext cx="9901100" cy="518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voqelikni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vositalari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ifodalovchi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tinglovchiga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estetik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etuvchi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adabiyot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she’riyat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Obrazlilik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estetik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belgisidir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6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2-mashq (77-bet)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4D286173-FFD3-497F-A95E-392AF4BA4C10}"/>
              </a:ext>
            </a:extLst>
          </p:cNvPr>
          <p:cNvSpPr/>
          <p:nvPr/>
        </p:nvSpPr>
        <p:spPr>
          <a:xfrm>
            <a:off x="1835622" y="814777"/>
            <a:ext cx="8496944" cy="493827"/>
          </a:xfrm>
          <a:prstGeom prst="wave">
            <a:avLst>
              <a:gd name="adj1" fmla="val 5890"/>
              <a:gd name="adj2" fmla="val -16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So‘zlardan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EADEFF-825D-4006-AACF-8259E8944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1433687"/>
            <a:ext cx="11628710" cy="4884587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bilmas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sen.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fidokorona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tinimsiz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Don,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oqmoq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yiqilmoq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ohista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aka,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birpas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qolmoq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yoqmoq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28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6542" y="1219195"/>
            <a:ext cx="11435321" cy="571297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22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3259" dirty="0"/>
          </a:p>
        </p:txBody>
      </p:sp>
      <p:sp>
        <p:nvSpPr>
          <p:cNvPr id="3" name="object 2"/>
          <p:cNvSpPr/>
          <p:nvPr/>
        </p:nvSpPr>
        <p:spPr>
          <a:xfrm>
            <a:off x="0" y="-48841"/>
            <a:ext cx="12182736" cy="113144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Mustaqil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bajarish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uchun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topshiriq</a:t>
            </a:r>
            <a:endParaRPr lang="en-US" sz="5432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15515" y="1421730"/>
            <a:ext cx="10392480" cy="1254553"/>
          </a:xfrm>
          <a:prstGeom prst="rect">
            <a:avLst/>
          </a:prstGeom>
          <a:noFill/>
          <a:ln>
            <a:noFill/>
          </a:ln>
        </p:spPr>
        <p:txBody>
          <a:bodyPr vert="horz" wrap="square" lIns="82789" tIns="41394" rIns="82789" bIns="41394" anchor="ctr" anchorCtr="0" compatLnSpc="1">
            <a:noAutofit/>
          </a:bodyPr>
          <a:lstStyle>
            <a:lvl1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85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shaharlardan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bering.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AB7D34-CE7F-4756-B681-985C0F06A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742" y="3104838"/>
            <a:ext cx="6048672" cy="34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1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106169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“</a:t>
            </a:r>
            <a:r>
              <a:rPr lang="en-US" sz="6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Baliq</a:t>
            </a:r>
            <a:r>
              <a:rPr lang="en-US" sz="6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skeleti</a:t>
            </a:r>
            <a:r>
              <a:rPr lang="en-US" sz="6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” </a:t>
            </a:r>
            <a:r>
              <a:rPr lang="en-US" sz="6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usuli</a:t>
            </a:r>
            <a:endParaRPr lang="en-US" sz="6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483694" y="3365946"/>
            <a:ext cx="856895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283894" y="1997794"/>
            <a:ext cx="2124236" cy="13681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6804174" y="2213818"/>
            <a:ext cx="1944216" cy="115212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9157419" y="2213818"/>
            <a:ext cx="1806355" cy="11521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283894" y="3365946"/>
            <a:ext cx="2036894" cy="13681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804174" y="3365946"/>
            <a:ext cx="1869859" cy="13681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180438" y="3365946"/>
            <a:ext cx="1783336" cy="12485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авнобедренный треугольник 19"/>
          <p:cNvSpPr/>
          <p:nvPr/>
        </p:nvSpPr>
        <p:spPr>
          <a:xfrm rot="16200000">
            <a:off x="-330118" y="2141810"/>
            <a:ext cx="3132348" cy="244827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Box 29"/>
          <p:cNvSpPr txBox="1"/>
          <p:nvPr/>
        </p:nvSpPr>
        <p:spPr>
          <a:xfrm rot="19584618">
            <a:off x="3911268" y="2235132"/>
            <a:ext cx="2593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rmon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malikasi</a:t>
            </a:r>
            <a:endParaRPr lang="de-D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9769753">
            <a:off x="6579012" y="2328975"/>
            <a:ext cx="221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malikasi</a:t>
            </a:r>
            <a:endParaRPr lang="de-D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661448">
            <a:off x="8886197" y="2290142"/>
            <a:ext cx="225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elchilari</a:t>
            </a:r>
            <a:endParaRPr lang="de-D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99518" y="3149922"/>
            <a:ext cx="360040" cy="36004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13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1-topshiriq (75-bet)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4D286173-FFD3-497F-A95E-392AF4BA4C10}"/>
              </a:ext>
            </a:extLst>
          </p:cNvPr>
          <p:cNvSpPr/>
          <p:nvPr/>
        </p:nvSpPr>
        <p:spPr>
          <a:xfrm>
            <a:off x="3275782" y="827139"/>
            <a:ext cx="5256584" cy="493827"/>
          </a:xfrm>
          <a:prstGeom prst="wave">
            <a:avLst>
              <a:gd name="adj1" fmla="val 5890"/>
              <a:gd name="adj2" fmla="val -16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04D13772-5CC6-4B9A-B92D-D41D656A9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1493738"/>
            <a:ext cx="8644035" cy="56804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shaharlarga</a:t>
            </a:r>
            <a:r>
              <a:rPr lang="de-DE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</a:t>
            </a:r>
            <a:r>
              <a:rPr lang="de-DE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o‘tmishi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sivilizatsiyasiga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kelmoqda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muzey-shahar”lar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nigohini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qaratib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kelmoqda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muzey-shahar”lar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birin-ketin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tanishamiz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7AD380-ED18-47E9-B19B-06D36B8C9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" t="16692" r="2093"/>
          <a:stretch/>
        </p:blipFill>
        <p:spPr>
          <a:xfrm>
            <a:off x="9369125" y="2573858"/>
            <a:ext cx="2799063" cy="16212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D420B-DBA1-4227-8EEF-428B5188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125" y="4335847"/>
            <a:ext cx="2830779" cy="18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BB94FE8-0AF7-46DD-AC90-192E0CF7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4" y="1565746"/>
            <a:ext cx="6696744" cy="436875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Oʻzbekistonning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janubi-gʻarbida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tarixiy-afsonaviy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Sohibqiron</a:t>
            </a:r>
            <a:r>
              <a:rPr lang="de-DE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Amir Temur </a:t>
            </a:r>
            <a:r>
              <a:rPr lang="de-DE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</a:t>
            </a:r>
            <a:r>
              <a:rPr lang="de-DE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Arxeologlarning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2750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ortiqroq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de-DE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3E1370-BF9F-4BD1-8C3B-0D188553B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385" y="1509712"/>
            <a:ext cx="4572000" cy="2000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22CC67-E217-4AAE-A3A6-FD9BF2939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367" y="3578403"/>
            <a:ext cx="4569018" cy="26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04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8967371-2C5D-407F-AEED-37151EFE7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4" y="1205706"/>
            <a:ext cx="7488832" cy="446449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Mustaqillik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arxitektura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taʼmirlash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taʼmirlash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boʻyicha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Al-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Moturidiy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tahsinga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sazovordir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725B30-9FAD-4D6D-B48E-B14F9647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342" y="1075598"/>
            <a:ext cx="3584960" cy="23899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16AC40-19E5-41B9-9FB0-DF9417E4E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341" y="3653978"/>
            <a:ext cx="3605941" cy="25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0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E4DC55-90E0-45F8-963D-42D98894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1" y="1637983"/>
            <a:ext cx="7059859" cy="331213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“… –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sayqali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sayqali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bejizga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aytilmagan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maskanlarni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ansambl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qilmaymiz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2C8F58-D623-44C1-AC80-1DC8B3AB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41" y="1724024"/>
            <a:ext cx="4301463" cy="32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7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83B978-AAB7-46BD-AC82-DE5383C8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09" y="377614"/>
            <a:ext cx="8428013" cy="658873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meʼmoriy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obidalarga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Afrosiyob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shaharchasi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Ulugʻbek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rasadxonasi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Hazrati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masjidi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Bibixonim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Ulugʻbek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Sherdor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Tillakori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Ruhobod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Goʻri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Amir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Oqsaroy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Doniyor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paygʻambar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Xoʻja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Ahrori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al-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al-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Moturidiy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koʻpgina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masjidlar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14F8BE-1E7F-4EEC-BE95-E7EB79A4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47" y="593639"/>
            <a:ext cx="2832314" cy="2124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69951-E4CE-44DA-99CA-8CE06E4A6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47" y="2861890"/>
            <a:ext cx="2832313" cy="18882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7224E7-805D-4FF3-9281-89C8D78AE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138" y="4860213"/>
            <a:ext cx="2838482" cy="18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1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DE9E26D-399D-45A8-A2F4-558BC6D43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09" y="701650"/>
            <a:ext cx="11210172" cy="151216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maqbaralar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musulmon-sharq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arxitekturasining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takrorlanmas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354EA1-8DDC-42D6-A325-5C296350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0" y="2861889"/>
            <a:ext cx="3326892" cy="25048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64B52F-28C2-4F85-8A28-25F3BE55F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309" y="2861890"/>
            <a:ext cx="3763985" cy="24995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7944C6-91F9-4584-81F8-96FEEBAFB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301" y="2861889"/>
            <a:ext cx="3749280" cy="24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756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923</Words>
  <Application>Microsoft Office PowerPoint</Application>
  <PresentationFormat>Произвольный</PresentationFormat>
  <Paragraphs>82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11-sinf</dc:title>
  <dc:creator>M.I.Ergasheva</dc:creator>
  <cp:keywords>Taqdimot</cp:keywords>
  <cp:lastModifiedBy>User</cp:lastModifiedBy>
  <cp:revision>489</cp:revision>
  <dcterms:created xsi:type="dcterms:W3CDTF">2020-04-01T05:32:34Z</dcterms:created>
  <dcterms:modified xsi:type="dcterms:W3CDTF">2021-02-18T05:15:14Z</dcterms:modified>
</cp:coreProperties>
</file>