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405" r:id="rId2"/>
    <p:sldId id="655" r:id="rId3"/>
    <p:sldId id="559" r:id="rId4"/>
    <p:sldId id="560" r:id="rId5"/>
    <p:sldId id="561" r:id="rId6"/>
    <p:sldId id="598" r:id="rId7"/>
    <p:sldId id="636" r:id="rId8"/>
    <p:sldId id="558" r:id="rId9"/>
    <p:sldId id="657" r:id="rId10"/>
    <p:sldId id="658" r:id="rId11"/>
    <p:sldId id="637" r:id="rId12"/>
    <p:sldId id="656" r:id="rId13"/>
    <p:sldId id="563" r:id="rId14"/>
    <p:sldId id="562" r:id="rId15"/>
    <p:sldId id="435" r:id="rId16"/>
  </p:sldIdLst>
  <p:sldSz cx="12168188" cy="7019925"/>
  <p:notesSz cx="6858000" cy="9144000"/>
  <p:defaultTextStyle>
    <a:defPPr>
      <a:defRPr lang="ru-RU"/>
    </a:defPPr>
    <a:lvl1pPr marL="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1pPr>
    <a:lvl2pPr marL="548229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2pPr>
    <a:lvl3pPr marL="1096457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3pPr>
    <a:lvl4pPr marL="1644686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4pPr>
    <a:lvl5pPr marL="2192914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5pPr>
    <a:lvl6pPr marL="2741143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6pPr>
    <a:lvl7pPr marL="3289371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7pPr>
    <a:lvl8pPr marL="3837600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8pPr>
    <a:lvl9pPr marL="4385828" algn="l" defTabSz="1096457" rtl="0" eaLnBrk="1" latinLnBrk="0" hangingPunct="1">
      <a:defRPr sz="215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11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20E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>
      <p:cViewPr varScale="1">
        <p:scale>
          <a:sx n="103" d="100"/>
          <a:sy n="103" d="100"/>
        </p:scale>
        <p:origin x="870" y="114"/>
      </p:cViewPr>
      <p:guideLst>
        <p:guide orient="horz" pos="2211"/>
        <p:guide pos="38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544316-717D-4E90-967A-48061AC4CA46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08CAFF-9E8F-4968-B493-3B6484525F4C}">
      <dgm:prSet phldrT="[Текст]" custT="1"/>
      <dgm:spPr/>
      <dgm:t>
        <a:bodyPr/>
        <a:lstStyle/>
        <a:p>
          <a:r>
            <a:rPr lang="en-US" sz="48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So‘zlashuv</a:t>
          </a:r>
          <a:r>
            <a: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uslubi</a:t>
          </a:r>
          <a:endParaRPr lang="ru-RU" sz="4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5E0F7E-B145-4829-A937-E35E047DE603}" type="parTrans" cxnId="{6427AD30-ADFB-43AB-A536-0897AE48EDBB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C6D871-BC4B-4433-AEEC-B19027DB3152}" type="sibTrans" cxnId="{6427AD30-ADFB-43AB-A536-0897AE48EDBB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388F91-3A19-4BE4-A0A9-2BDBC8F602F4}">
      <dgm:prSet phldrT="[Текст]" custT="1"/>
      <dgm:spPr/>
      <dgm:t>
        <a:bodyPr/>
        <a:lstStyle/>
        <a:p>
          <a:endParaRPr lang="ru-RU" sz="4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7F363C-6E0F-4017-9A1C-092B8083D4F0}" type="parTrans" cxnId="{240B58B0-9A4A-41F6-A01B-2EC30FE3D1BD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4F9812-55EF-43CF-8DAB-15247D76D30F}" type="sibTrans" cxnId="{240B58B0-9A4A-41F6-A01B-2EC30FE3D1BD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D7C9C3-6072-494E-91B8-6AEA78CBAAA2}">
      <dgm:prSet phldrT="[Текст]" custT="1"/>
      <dgm:spPr/>
      <dgm:t>
        <a:bodyPr/>
        <a:lstStyle/>
        <a:p>
          <a:endParaRPr lang="ru-RU" sz="4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AA80F4-9B85-43E1-A3A4-1F891BB801B5}" type="parTrans" cxnId="{80D3DF43-E2EC-4634-B8A8-C3636BCEC3D0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EAA097-7E6C-4808-B890-14257C2F7898}" type="sibTrans" cxnId="{80D3DF43-E2EC-4634-B8A8-C3636BCEC3D0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888065-BF58-46F6-86F5-EFD65B187D2F}" type="pres">
      <dgm:prSet presAssocID="{7A544316-717D-4E90-967A-48061AC4CA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EE704C-AC13-4540-BD90-A766EDF01660}" type="pres">
      <dgm:prSet presAssocID="{2B08CAFF-9E8F-4968-B493-3B6484525F4C}" presName="hierRoot1" presStyleCnt="0">
        <dgm:presLayoutVars>
          <dgm:hierBranch val="init"/>
        </dgm:presLayoutVars>
      </dgm:prSet>
      <dgm:spPr/>
    </dgm:pt>
    <dgm:pt modelId="{81211024-F3A1-4708-B51E-1AD16BD2D9DA}" type="pres">
      <dgm:prSet presAssocID="{2B08CAFF-9E8F-4968-B493-3B6484525F4C}" presName="rootComposite1" presStyleCnt="0"/>
      <dgm:spPr/>
    </dgm:pt>
    <dgm:pt modelId="{312A4F31-687D-4AC6-92BD-4200C28D9089}" type="pres">
      <dgm:prSet presAssocID="{2B08CAFF-9E8F-4968-B493-3B6484525F4C}" presName="rootText1" presStyleLbl="node0" presStyleIdx="0" presStyleCnt="1" custScaleX="253462" custLinFactNeighborY="-723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FB2C05-F07C-489B-B562-987E0B2D65BE}" type="pres">
      <dgm:prSet presAssocID="{2B08CAFF-9E8F-4968-B493-3B6484525F4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1286BF9-1C0C-4CC6-9E67-C377722DA82E}" type="pres">
      <dgm:prSet presAssocID="{2B08CAFF-9E8F-4968-B493-3B6484525F4C}" presName="hierChild2" presStyleCnt="0"/>
      <dgm:spPr/>
    </dgm:pt>
    <dgm:pt modelId="{117D72DB-5095-47B2-B636-F96F4C287312}" type="pres">
      <dgm:prSet presAssocID="{C87F363C-6E0F-4017-9A1C-092B8083D4F0}" presName="Name37" presStyleLbl="parChTrans1D2" presStyleIdx="0" presStyleCnt="2"/>
      <dgm:spPr/>
      <dgm:t>
        <a:bodyPr/>
        <a:lstStyle/>
        <a:p>
          <a:endParaRPr lang="ru-RU"/>
        </a:p>
      </dgm:t>
    </dgm:pt>
    <dgm:pt modelId="{39D228DD-4C64-4999-94E9-B886EC5A9FDC}" type="pres">
      <dgm:prSet presAssocID="{5C388F91-3A19-4BE4-A0A9-2BDBC8F602F4}" presName="hierRoot2" presStyleCnt="0">
        <dgm:presLayoutVars>
          <dgm:hierBranch val="init"/>
        </dgm:presLayoutVars>
      </dgm:prSet>
      <dgm:spPr/>
    </dgm:pt>
    <dgm:pt modelId="{6A4A1EF4-1A78-48E6-86E0-33A46E9BEB50}" type="pres">
      <dgm:prSet presAssocID="{5C388F91-3A19-4BE4-A0A9-2BDBC8F602F4}" presName="rootComposite" presStyleCnt="0"/>
      <dgm:spPr/>
    </dgm:pt>
    <dgm:pt modelId="{330A97E7-76CF-4671-B6EE-9C7E96FB7DBA}" type="pres">
      <dgm:prSet presAssocID="{5C388F91-3A19-4BE4-A0A9-2BDBC8F602F4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A68FB5-B054-46F7-8367-1A335D543408}" type="pres">
      <dgm:prSet presAssocID="{5C388F91-3A19-4BE4-A0A9-2BDBC8F602F4}" presName="rootConnector" presStyleLbl="node2" presStyleIdx="0" presStyleCnt="2"/>
      <dgm:spPr/>
      <dgm:t>
        <a:bodyPr/>
        <a:lstStyle/>
        <a:p>
          <a:endParaRPr lang="ru-RU"/>
        </a:p>
      </dgm:t>
    </dgm:pt>
    <dgm:pt modelId="{391A0D8A-4A7C-4C16-9162-AFDB72E90CB1}" type="pres">
      <dgm:prSet presAssocID="{5C388F91-3A19-4BE4-A0A9-2BDBC8F602F4}" presName="hierChild4" presStyleCnt="0"/>
      <dgm:spPr/>
    </dgm:pt>
    <dgm:pt modelId="{001A495D-DF9C-48A3-8A05-4DA226D11E35}" type="pres">
      <dgm:prSet presAssocID="{5C388F91-3A19-4BE4-A0A9-2BDBC8F602F4}" presName="hierChild5" presStyleCnt="0"/>
      <dgm:spPr/>
    </dgm:pt>
    <dgm:pt modelId="{3E5A22EA-34BC-47EB-A830-B28597FA5A7F}" type="pres">
      <dgm:prSet presAssocID="{3FAA80F4-9B85-43E1-A3A4-1F891BB801B5}" presName="Name37" presStyleLbl="parChTrans1D2" presStyleIdx="1" presStyleCnt="2"/>
      <dgm:spPr/>
      <dgm:t>
        <a:bodyPr/>
        <a:lstStyle/>
        <a:p>
          <a:endParaRPr lang="ru-RU"/>
        </a:p>
      </dgm:t>
    </dgm:pt>
    <dgm:pt modelId="{D3738C28-4FB9-447F-861D-9EF7ED3423E6}" type="pres">
      <dgm:prSet presAssocID="{BCD7C9C3-6072-494E-91B8-6AEA78CBAAA2}" presName="hierRoot2" presStyleCnt="0">
        <dgm:presLayoutVars>
          <dgm:hierBranch val="init"/>
        </dgm:presLayoutVars>
      </dgm:prSet>
      <dgm:spPr/>
    </dgm:pt>
    <dgm:pt modelId="{BAFB5E87-57F1-4621-8EE4-A4D29B5B394E}" type="pres">
      <dgm:prSet presAssocID="{BCD7C9C3-6072-494E-91B8-6AEA78CBAAA2}" presName="rootComposite" presStyleCnt="0"/>
      <dgm:spPr/>
    </dgm:pt>
    <dgm:pt modelId="{7125B1BF-30F4-4E2D-9015-7FA63A487459}" type="pres">
      <dgm:prSet presAssocID="{BCD7C9C3-6072-494E-91B8-6AEA78CBAAA2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3C4FFF-7026-4779-AE2C-2720C53BB75B}" type="pres">
      <dgm:prSet presAssocID="{BCD7C9C3-6072-494E-91B8-6AEA78CBAAA2}" presName="rootConnector" presStyleLbl="node2" presStyleIdx="1" presStyleCnt="2"/>
      <dgm:spPr/>
      <dgm:t>
        <a:bodyPr/>
        <a:lstStyle/>
        <a:p>
          <a:endParaRPr lang="ru-RU"/>
        </a:p>
      </dgm:t>
    </dgm:pt>
    <dgm:pt modelId="{91E1EA56-D477-435C-9D60-C7F8A10A9C67}" type="pres">
      <dgm:prSet presAssocID="{BCD7C9C3-6072-494E-91B8-6AEA78CBAAA2}" presName="hierChild4" presStyleCnt="0"/>
      <dgm:spPr/>
    </dgm:pt>
    <dgm:pt modelId="{6FB596C8-8BF5-4D7E-B02C-E21538ED4155}" type="pres">
      <dgm:prSet presAssocID="{BCD7C9C3-6072-494E-91B8-6AEA78CBAAA2}" presName="hierChild5" presStyleCnt="0"/>
      <dgm:spPr/>
    </dgm:pt>
    <dgm:pt modelId="{ED6BBC68-0A54-4695-BB18-FE9790F9D59C}" type="pres">
      <dgm:prSet presAssocID="{2B08CAFF-9E8F-4968-B493-3B6484525F4C}" presName="hierChild3" presStyleCnt="0"/>
      <dgm:spPr/>
    </dgm:pt>
  </dgm:ptLst>
  <dgm:cxnLst>
    <dgm:cxn modelId="{80D3DF43-E2EC-4634-B8A8-C3636BCEC3D0}" srcId="{2B08CAFF-9E8F-4968-B493-3B6484525F4C}" destId="{BCD7C9C3-6072-494E-91B8-6AEA78CBAAA2}" srcOrd="1" destOrd="0" parTransId="{3FAA80F4-9B85-43E1-A3A4-1F891BB801B5}" sibTransId="{E5EAA097-7E6C-4808-B890-14257C2F7898}"/>
    <dgm:cxn modelId="{BDC54630-7723-4122-94CD-49B5E4EF2899}" type="presOf" srcId="{BCD7C9C3-6072-494E-91B8-6AEA78CBAAA2}" destId="{4D3C4FFF-7026-4779-AE2C-2720C53BB75B}" srcOrd="1" destOrd="0" presId="urn:microsoft.com/office/officeart/2005/8/layout/orgChart1"/>
    <dgm:cxn modelId="{C49DF7E9-10C2-4A35-933E-80FAC27D261C}" type="presOf" srcId="{5C388F91-3A19-4BE4-A0A9-2BDBC8F602F4}" destId="{30A68FB5-B054-46F7-8367-1A335D543408}" srcOrd="1" destOrd="0" presId="urn:microsoft.com/office/officeart/2005/8/layout/orgChart1"/>
    <dgm:cxn modelId="{6427AD30-ADFB-43AB-A536-0897AE48EDBB}" srcId="{7A544316-717D-4E90-967A-48061AC4CA46}" destId="{2B08CAFF-9E8F-4968-B493-3B6484525F4C}" srcOrd="0" destOrd="0" parTransId="{B15E0F7E-B145-4829-A937-E35E047DE603}" sibTransId="{F0C6D871-BC4B-4433-AEEC-B19027DB3152}"/>
    <dgm:cxn modelId="{D38F3722-3EFA-49E4-8F75-70B52E8398F5}" type="presOf" srcId="{C87F363C-6E0F-4017-9A1C-092B8083D4F0}" destId="{117D72DB-5095-47B2-B636-F96F4C287312}" srcOrd="0" destOrd="0" presId="urn:microsoft.com/office/officeart/2005/8/layout/orgChart1"/>
    <dgm:cxn modelId="{240B58B0-9A4A-41F6-A01B-2EC30FE3D1BD}" srcId="{2B08CAFF-9E8F-4968-B493-3B6484525F4C}" destId="{5C388F91-3A19-4BE4-A0A9-2BDBC8F602F4}" srcOrd="0" destOrd="0" parTransId="{C87F363C-6E0F-4017-9A1C-092B8083D4F0}" sibTransId="{B94F9812-55EF-43CF-8DAB-15247D76D30F}"/>
    <dgm:cxn modelId="{F1F6CDAF-D842-4A48-8755-CC866D4B9433}" type="presOf" srcId="{2B08CAFF-9E8F-4968-B493-3B6484525F4C}" destId="{312A4F31-687D-4AC6-92BD-4200C28D9089}" srcOrd="0" destOrd="0" presId="urn:microsoft.com/office/officeart/2005/8/layout/orgChart1"/>
    <dgm:cxn modelId="{BECB90AB-633E-4FE0-BDB2-7DFD5D364D40}" type="presOf" srcId="{3FAA80F4-9B85-43E1-A3A4-1F891BB801B5}" destId="{3E5A22EA-34BC-47EB-A830-B28597FA5A7F}" srcOrd="0" destOrd="0" presId="urn:microsoft.com/office/officeart/2005/8/layout/orgChart1"/>
    <dgm:cxn modelId="{AC92F7A2-4B87-400E-9862-51DF69241FE0}" type="presOf" srcId="{7A544316-717D-4E90-967A-48061AC4CA46}" destId="{E4888065-BF58-46F6-86F5-EFD65B187D2F}" srcOrd="0" destOrd="0" presId="urn:microsoft.com/office/officeart/2005/8/layout/orgChart1"/>
    <dgm:cxn modelId="{4AC117F8-8D8D-4571-9114-252055C0E824}" type="presOf" srcId="{BCD7C9C3-6072-494E-91B8-6AEA78CBAAA2}" destId="{7125B1BF-30F4-4E2D-9015-7FA63A487459}" srcOrd="0" destOrd="0" presId="urn:microsoft.com/office/officeart/2005/8/layout/orgChart1"/>
    <dgm:cxn modelId="{B4B8C89C-9B90-4A3F-868C-818B19DFB156}" type="presOf" srcId="{2B08CAFF-9E8F-4968-B493-3B6484525F4C}" destId="{C1FB2C05-F07C-489B-B562-987E0B2D65BE}" srcOrd="1" destOrd="0" presId="urn:microsoft.com/office/officeart/2005/8/layout/orgChart1"/>
    <dgm:cxn modelId="{B5172636-5A65-4964-8E12-100ABA9A9232}" type="presOf" srcId="{5C388F91-3A19-4BE4-A0A9-2BDBC8F602F4}" destId="{330A97E7-76CF-4671-B6EE-9C7E96FB7DBA}" srcOrd="0" destOrd="0" presId="urn:microsoft.com/office/officeart/2005/8/layout/orgChart1"/>
    <dgm:cxn modelId="{B2598673-5FAD-4CFD-9FE2-8A726B49F425}" type="presParOf" srcId="{E4888065-BF58-46F6-86F5-EFD65B187D2F}" destId="{17EE704C-AC13-4540-BD90-A766EDF01660}" srcOrd="0" destOrd="0" presId="urn:microsoft.com/office/officeart/2005/8/layout/orgChart1"/>
    <dgm:cxn modelId="{E300BFEE-8079-4135-9363-BDD8DAA27060}" type="presParOf" srcId="{17EE704C-AC13-4540-BD90-A766EDF01660}" destId="{81211024-F3A1-4708-B51E-1AD16BD2D9DA}" srcOrd="0" destOrd="0" presId="urn:microsoft.com/office/officeart/2005/8/layout/orgChart1"/>
    <dgm:cxn modelId="{4EAB955D-05EF-4C59-B96D-77508BAE0A4A}" type="presParOf" srcId="{81211024-F3A1-4708-B51E-1AD16BD2D9DA}" destId="{312A4F31-687D-4AC6-92BD-4200C28D9089}" srcOrd="0" destOrd="0" presId="urn:microsoft.com/office/officeart/2005/8/layout/orgChart1"/>
    <dgm:cxn modelId="{560CAC0A-0843-4EE1-A2BC-170308487B0F}" type="presParOf" srcId="{81211024-F3A1-4708-B51E-1AD16BD2D9DA}" destId="{C1FB2C05-F07C-489B-B562-987E0B2D65BE}" srcOrd="1" destOrd="0" presId="urn:microsoft.com/office/officeart/2005/8/layout/orgChart1"/>
    <dgm:cxn modelId="{AD18C0EA-9BB8-4AFB-A236-F416D32A7174}" type="presParOf" srcId="{17EE704C-AC13-4540-BD90-A766EDF01660}" destId="{A1286BF9-1C0C-4CC6-9E67-C377722DA82E}" srcOrd="1" destOrd="0" presId="urn:microsoft.com/office/officeart/2005/8/layout/orgChart1"/>
    <dgm:cxn modelId="{014A0F96-AA8E-4B68-BD1C-1429345AA6CC}" type="presParOf" srcId="{A1286BF9-1C0C-4CC6-9E67-C377722DA82E}" destId="{117D72DB-5095-47B2-B636-F96F4C287312}" srcOrd="0" destOrd="0" presId="urn:microsoft.com/office/officeart/2005/8/layout/orgChart1"/>
    <dgm:cxn modelId="{ECA11258-D6B0-495C-A792-5854A6935785}" type="presParOf" srcId="{A1286BF9-1C0C-4CC6-9E67-C377722DA82E}" destId="{39D228DD-4C64-4999-94E9-B886EC5A9FDC}" srcOrd="1" destOrd="0" presId="urn:microsoft.com/office/officeart/2005/8/layout/orgChart1"/>
    <dgm:cxn modelId="{0FFCC4B7-73DF-4D73-A46A-E6BE3F448E83}" type="presParOf" srcId="{39D228DD-4C64-4999-94E9-B886EC5A9FDC}" destId="{6A4A1EF4-1A78-48E6-86E0-33A46E9BEB50}" srcOrd="0" destOrd="0" presId="urn:microsoft.com/office/officeart/2005/8/layout/orgChart1"/>
    <dgm:cxn modelId="{613E6185-B01D-44EF-B655-05F4DB98B629}" type="presParOf" srcId="{6A4A1EF4-1A78-48E6-86E0-33A46E9BEB50}" destId="{330A97E7-76CF-4671-B6EE-9C7E96FB7DBA}" srcOrd="0" destOrd="0" presId="urn:microsoft.com/office/officeart/2005/8/layout/orgChart1"/>
    <dgm:cxn modelId="{B4CDAB28-F1EA-479C-9582-F73B620AC6EF}" type="presParOf" srcId="{6A4A1EF4-1A78-48E6-86E0-33A46E9BEB50}" destId="{30A68FB5-B054-46F7-8367-1A335D543408}" srcOrd="1" destOrd="0" presId="urn:microsoft.com/office/officeart/2005/8/layout/orgChart1"/>
    <dgm:cxn modelId="{28BD6F52-8341-455F-93A0-99A0262BEB0E}" type="presParOf" srcId="{39D228DD-4C64-4999-94E9-B886EC5A9FDC}" destId="{391A0D8A-4A7C-4C16-9162-AFDB72E90CB1}" srcOrd="1" destOrd="0" presId="urn:microsoft.com/office/officeart/2005/8/layout/orgChart1"/>
    <dgm:cxn modelId="{2A13F7A1-5DAF-469F-931E-2BEE92F9B7C1}" type="presParOf" srcId="{39D228DD-4C64-4999-94E9-B886EC5A9FDC}" destId="{001A495D-DF9C-48A3-8A05-4DA226D11E35}" srcOrd="2" destOrd="0" presId="urn:microsoft.com/office/officeart/2005/8/layout/orgChart1"/>
    <dgm:cxn modelId="{FE61D3FE-CA16-4BBA-8016-115319DA86DE}" type="presParOf" srcId="{A1286BF9-1C0C-4CC6-9E67-C377722DA82E}" destId="{3E5A22EA-34BC-47EB-A830-B28597FA5A7F}" srcOrd="2" destOrd="0" presId="urn:microsoft.com/office/officeart/2005/8/layout/orgChart1"/>
    <dgm:cxn modelId="{431C0BE1-AC20-4E35-B45A-77A91E672997}" type="presParOf" srcId="{A1286BF9-1C0C-4CC6-9E67-C377722DA82E}" destId="{D3738C28-4FB9-447F-861D-9EF7ED3423E6}" srcOrd="3" destOrd="0" presId="urn:microsoft.com/office/officeart/2005/8/layout/orgChart1"/>
    <dgm:cxn modelId="{5683FE0B-4511-478A-BFE0-1D173C7F94A3}" type="presParOf" srcId="{D3738C28-4FB9-447F-861D-9EF7ED3423E6}" destId="{BAFB5E87-57F1-4621-8EE4-A4D29B5B394E}" srcOrd="0" destOrd="0" presId="urn:microsoft.com/office/officeart/2005/8/layout/orgChart1"/>
    <dgm:cxn modelId="{C8C60293-DF65-424B-86E2-B54DC0E42FE1}" type="presParOf" srcId="{BAFB5E87-57F1-4621-8EE4-A4D29B5B394E}" destId="{7125B1BF-30F4-4E2D-9015-7FA63A487459}" srcOrd="0" destOrd="0" presId="urn:microsoft.com/office/officeart/2005/8/layout/orgChart1"/>
    <dgm:cxn modelId="{32B029A0-BD06-4B43-AC2F-40341E55D898}" type="presParOf" srcId="{BAFB5E87-57F1-4621-8EE4-A4D29B5B394E}" destId="{4D3C4FFF-7026-4779-AE2C-2720C53BB75B}" srcOrd="1" destOrd="0" presId="urn:microsoft.com/office/officeart/2005/8/layout/orgChart1"/>
    <dgm:cxn modelId="{6C6FC00A-2028-40CF-8001-F62FD0E3D98B}" type="presParOf" srcId="{D3738C28-4FB9-447F-861D-9EF7ED3423E6}" destId="{91E1EA56-D477-435C-9D60-C7F8A10A9C67}" srcOrd="1" destOrd="0" presId="urn:microsoft.com/office/officeart/2005/8/layout/orgChart1"/>
    <dgm:cxn modelId="{3C64DA21-2B13-4AAB-B3BB-E2E82D95F09A}" type="presParOf" srcId="{D3738C28-4FB9-447F-861D-9EF7ED3423E6}" destId="{6FB596C8-8BF5-4D7E-B02C-E21538ED4155}" srcOrd="2" destOrd="0" presId="urn:microsoft.com/office/officeart/2005/8/layout/orgChart1"/>
    <dgm:cxn modelId="{69B4C19C-5381-4D8F-937D-AA13411A153C}" type="presParOf" srcId="{17EE704C-AC13-4540-BD90-A766EDF01660}" destId="{ED6BBC68-0A54-4695-BB18-FE9790F9D59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544316-717D-4E90-967A-48061AC4CA46}" type="doc">
      <dgm:prSet loTypeId="urn:microsoft.com/office/officeart/2005/8/layout/orgChart1" loCatId="hierarchy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B08CAFF-9E8F-4968-B493-3B6484525F4C}">
      <dgm:prSet phldrT="[Текст]" custT="1"/>
      <dgm:spPr/>
      <dgm:t>
        <a:bodyPr/>
        <a:lstStyle/>
        <a:p>
          <a:r>
            <a:rPr lang="en-US" sz="48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So‘zlashuv</a:t>
          </a:r>
          <a:r>
            <a:rPr lang="en-US" sz="4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uslubi</a:t>
          </a:r>
          <a:endParaRPr lang="ru-RU" sz="4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15E0F7E-B145-4829-A937-E35E047DE603}" type="parTrans" cxnId="{6427AD30-ADFB-43AB-A536-0897AE48EDBB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0C6D871-BC4B-4433-AEEC-B19027DB3152}" type="sibTrans" cxnId="{6427AD30-ADFB-43AB-A536-0897AE48EDBB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C388F91-3A19-4BE4-A0A9-2BDBC8F602F4}">
      <dgm:prSet phldrT="[Текст]" custT="1"/>
      <dgm:spPr/>
      <dgm:t>
        <a:bodyPr/>
        <a:lstStyle/>
        <a:p>
          <a:r>
            <a:rPr lang="en-US" sz="48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adabiy</a:t>
          </a:r>
          <a:endParaRPr lang="ru-RU" sz="4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87F363C-6E0F-4017-9A1C-092B8083D4F0}" type="parTrans" cxnId="{240B58B0-9A4A-41F6-A01B-2EC30FE3D1BD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94F9812-55EF-43CF-8DAB-15247D76D30F}" type="sibTrans" cxnId="{240B58B0-9A4A-41F6-A01B-2EC30FE3D1BD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CD7C9C3-6072-494E-91B8-6AEA78CBAAA2}">
      <dgm:prSet phldrT="[Текст]" custT="1"/>
      <dgm:spPr/>
      <dgm:t>
        <a:bodyPr/>
        <a:lstStyle/>
        <a:p>
          <a:r>
            <a:rPr lang="en-US" sz="48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oddiy</a:t>
          </a:r>
          <a:endParaRPr lang="ru-RU" sz="4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FAA80F4-9B85-43E1-A3A4-1F891BB801B5}" type="parTrans" cxnId="{80D3DF43-E2EC-4634-B8A8-C3636BCEC3D0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5EAA097-7E6C-4808-B890-14257C2F7898}" type="sibTrans" cxnId="{80D3DF43-E2EC-4634-B8A8-C3636BCEC3D0}">
      <dgm:prSet/>
      <dgm:spPr/>
      <dgm:t>
        <a:bodyPr/>
        <a:lstStyle/>
        <a:p>
          <a:endParaRPr lang="ru-RU" sz="360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4888065-BF58-46F6-86F5-EFD65B187D2F}" type="pres">
      <dgm:prSet presAssocID="{7A544316-717D-4E90-967A-48061AC4CA46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7EE704C-AC13-4540-BD90-A766EDF01660}" type="pres">
      <dgm:prSet presAssocID="{2B08CAFF-9E8F-4968-B493-3B6484525F4C}" presName="hierRoot1" presStyleCnt="0">
        <dgm:presLayoutVars>
          <dgm:hierBranch val="init"/>
        </dgm:presLayoutVars>
      </dgm:prSet>
      <dgm:spPr/>
    </dgm:pt>
    <dgm:pt modelId="{81211024-F3A1-4708-B51E-1AD16BD2D9DA}" type="pres">
      <dgm:prSet presAssocID="{2B08CAFF-9E8F-4968-B493-3B6484525F4C}" presName="rootComposite1" presStyleCnt="0"/>
      <dgm:spPr/>
    </dgm:pt>
    <dgm:pt modelId="{312A4F31-687D-4AC6-92BD-4200C28D9089}" type="pres">
      <dgm:prSet presAssocID="{2B08CAFF-9E8F-4968-B493-3B6484525F4C}" presName="rootText1" presStyleLbl="node0" presStyleIdx="0" presStyleCnt="1" custScaleX="253462" custLinFactNeighborY="-7231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1FB2C05-F07C-489B-B562-987E0B2D65BE}" type="pres">
      <dgm:prSet presAssocID="{2B08CAFF-9E8F-4968-B493-3B6484525F4C}" presName="rootConnector1" presStyleLbl="node1" presStyleIdx="0" presStyleCnt="0"/>
      <dgm:spPr/>
      <dgm:t>
        <a:bodyPr/>
        <a:lstStyle/>
        <a:p>
          <a:endParaRPr lang="ru-RU"/>
        </a:p>
      </dgm:t>
    </dgm:pt>
    <dgm:pt modelId="{A1286BF9-1C0C-4CC6-9E67-C377722DA82E}" type="pres">
      <dgm:prSet presAssocID="{2B08CAFF-9E8F-4968-B493-3B6484525F4C}" presName="hierChild2" presStyleCnt="0"/>
      <dgm:spPr/>
    </dgm:pt>
    <dgm:pt modelId="{117D72DB-5095-47B2-B636-F96F4C287312}" type="pres">
      <dgm:prSet presAssocID="{C87F363C-6E0F-4017-9A1C-092B8083D4F0}" presName="Name37" presStyleLbl="parChTrans1D2" presStyleIdx="0" presStyleCnt="2"/>
      <dgm:spPr/>
      <dgm:t>
        <a:bodyPr/>
        <a:lstStyle/>
        <a:p>
          <a:endParaRPr lang="ru-RU"/>
        </a:p>
      </dgm:t>
    </dgm:pt>
    <dgm:pt modelId="{39D228DD-4C64-4999-94E9-B886EC5A9FDC}" type="pres">
      <dgm:prSet presAssocID="{5C388F91-3A19-4BE4-A0A9-2BDBC8F602F4}" presName="hierRoot2" presStyleCnt="0">
        <dgm:presLayoutVars>
          <dgm:hierBranch val="init"/>
        </dgm:presLayoutVars>
      </dgm:prSet>
      <dgm:spPr/>
    </dgm:pt>
    <dgm:pt modelId="{6A4A1EF4-1A78-48E6-86E0-33A46E9BEB50}" type="pres">
      <dgm:prSet presAssocID="{5C388F91-3A19-4BE4-A0A9-2BDBC8F602F4}" presName="rootComposite" presStyleCnt="0"/>
      <dgm:spPr/>
    </dgm:pt>
    <dgm:pt modelId="{330A97E7-76CF-4671-B6EE-9C7E96FB7DBA}" type="pres">
      <dgm:prSet presAssocID="{5C388F91-3A19-4BE4-A0A9-2BDBC8F602F4}" presName="rootText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0A68FB5-B054-46F7-8367-1A335D543408}" type="pres">
      <dgm:prSet presAssocID="{5C388F91-3A19-4BE4-A0A9-2BDBC8F602F4}" presName="rootConnector" presStyleLbl="node2" presStyleIdx="0" presStyleCnt="2"/>
      <dgm:spPr/>
      <dgm:t>
        <a:bodyPr/>
        <a:lstStyle/>
        <a:p>
          <a:endParaRPr lang="ru-RU"/>
        </a:p>
      </dgm:t>
    </dgm:pt>
    <dgm:pt modelId="{391A0D8A-4A7C-4C16-9162-AFDB72E90CB1}" type="pres">
      <dgm:prSet presAssocID="{5C388F91-3A19-4BE4-A0A9-2BDBC8F602F4}" presName="hierChild4" presStyleCnt="0"/>
      <dgm:spPr/>
    </dgm:pt>
    <dgm:pt modelId="{001A495D-DF9C-48A3-8A05-4DA226D11E35}" type="pres">
      <dgm:prSet presAssocID="{5C388F91-3A19-4BE4-A0A9-2BDBC8F602F4}" presName="hierChild5" presStyleCnt="0"/>
      <dgm:spPr/>
    </dgm:pt>
    <dgm:pt modelId="{3E5A22EA-34BC-47EB-A830-B28597FA5A7F}" type="pres">
      <dgm:prSet presAssocID="{3FAA80F4-9B85-43E1-A3A4-1F891BB801B5}" presName="Name37" presStyleLbl="parChTrans1D2" presStyleIdx="1" presStyleCnt="2"/>
      <dgm:spPr/>
      <dgm:t>
        <a:bodyPr/>
        <a:lstStyle/>
        <a:p>
          <a:endParaRPr lang="ru-RU"/>
        </a:p>
      </dgm:t>
    </dgm:pt>
    <dgm:pt modelId="{D3738C28-4FB9-447F-861D-9EF7ED3423E6}" type="pres">
      <dgm:prSet presAssocID="{BCD7C9C3-6072-494E-91B8-6AEA78CBAAA2}" presName="hierRoot2" presStyleCnt="0">
        <dgm:presLayoutVars>
          <dgm:hierBranch val="init"/>
        </dgm:presLayoutVars>
      </dgm:prSet>
      <dgm:spPr/>
    </dgm:pt>
    <dgm:pt modelId="{BAFB5E87-57F1-4621-8EE4-A4D29B5B394E}" type="pres">
      <dgm:prSet presAssocID="{BCD7C9C3-6072-494E-91B8-6AEA78CBAAA2}" presName="rootComposite" presStyleCnt="0"/>
      <dgm:spPr/>
    </dgm:pt>
    <dgm:pt modelId="{7125B1BF-30F4-4E2D-9015-7FA63A487459}" type="pres">
      <dgm:prSet presAssocID="{BCD7C9C3-6072-494E-91B8-6AEA78CBAAA2}" presName="rootText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D3C4FFF-7026-4779-AE2C-2720C53BB75B}" type="pres">
      <dgm:prSet presAssocID="{BCD7C9C3-6072-494E-91B8-6AEA78CBAAA2}" presName="rootConnector" presStyleLbl="node2" presStyleIdx="1" presStyleCnt="2"/>
      <dgm:spPr/>
      <dgm:t>
        <a:bodyPr/>
        <a:lstStyle/>
        <a:p>
          <a:endParaRPr lang="ru-RU"/>
        </a:p>
      </dgm:t>
    </dgm:pt>
    <dgm:pt modelId="{91E1EA56-D477-435C-9D60-C7F8A10A9C67}" type="pres">
      <dgm:prSet presAssocID="{BCD7C9C3-6072-494E-91B8-6AEA78CBAAA2}" presName="hierChild4" presStyleCnt="0"/>
      <dgm:spPr/>
    </dgm:pt>
    <dgm:pt modelId="{6FB596C8-8BF5-4D7E-B02C-E21538ED4155}" type="pres">
      <dgm:prSet presAssocID="{BCD7C9C3-6072-494E-91B8-6AEA78CBAAA2}" presName="hierChild5" presStyleCnt="0"/>
      <dgm:spPr/>
    </dgm:pt>
    <dgm:pt modelId="{ED6BBC68-0A54-4695-BB18-FE9790F9D59C}" type="pres">
      <dgm:prSet presAssocID="{2B08CAFF-9E8F-4968-B493-3B6484525F4C}" presName="hierChild3" presStyleCnt="0"/>
      <dgm:spPr/>
    </dgm:pt>
  </dgm:ptLst>
  <dgm:cxnLst>
    <dgm:cxn modelId="{80D3DF43-E2EC-4634-B8A8-C3636BCEC3D0}" srcId="{2B08CAFF-9E8F-4968-B493-3B6484525F4C}" destId="{BCD7C9C3-6072-494E-91B8-6AEA78CBAAA2}" srcOrd="1" destOrd="0" parTransId="{3FAA80F4-9B85-43E1-A3A4-1F891BB801B5}" sibTransId="{E5EAA097-7E6C-4808-B890-14257C2F7898}"/>
    <dgm:cxn modelId="{BDC54630-7723-4122-94CD-49B5E4EF2899}" type="presOf" srcId="{BCD7C9C3-6072-494E-91B8-6AEA78CBAAA2}" destId="{4D3C4FFF-7026-4779-AE2C-2720C53BB75B}" srcOrd="1" destOrd="0" presId="urn:microsoft.com/office/officeart/2005/8/layout/orgChart1"/>
    <dgm:cxn modelId="{C49DF7E9-10C2-4A35-933E-80FAC27D261C}" type="presOf" srcId="{5C388F91-3A19-4BE4-A0A9-2BDBC8F602F4}" destId="{30A68FB5-B054-46F7-8367-1A335D543408}" srcOrd="1" destOrd="0" presId="urn:microsoft.com/office/officeart/2005/8/layout/orgChart1"/>
    <dgm:cxn modelId="{6427AD30-ADFB-43AB-A536-0897AE48EDBB}" srcId="{7A544316-717D-4E90-967A-48061AC4CA46}" destId="{2B08CAFF-9E8F-4968-B493-3B6484525F4C}" srcOrd="0" destOrd="0" parTransId="{B15E0F7E-B145-4829-A937-E35E047DE603}" sibTransId="{F0C6D871-BC4B-4433-AEEC-B19027DB3152}"/>
    <dgm:cxn modelId="{D38F3722-3EFA-49E4-8F75-70B52E8398F5}" type="presOf" srcId="{C87F363C-6E0F-4017-9A1C-092B8083D4F0}" destId="{117D72DB-5095-47B2-B636-F96F4C287312}" srcOrd="0" destOrd="0" presId="urn:microsoft.com/office/officeart/2005/8/layout/orgChart1"/>
    <dgm:cxn modelId="{240B58B0-9A4A-41F6-A01B-2EC30FE3D1BD}" srcId="{2B08CAFF-9E8F-4968-B493-3B6484525F4C}" destId="{5C388F91-3A19-4BE4-A0A9-2BDBC8F602F4}" srcOrd="0" destOrd="0" parTransId="{C87F363C-6E0F-4017-9A1C-092B8083D4F0}" sibTransId="{B94F9812-55EF-43CF-8DAB-15247D76D30F}"/>
    <dgm:cxn modelId="{F1F6CDAF-D842-4A48-8755-CC866D4B9433}" type="presOf" srcId="{2B08CAFF-9E8F-4968-B493-3B6484525F4C}" destId="{312A4F31-687D-4AC6-92BD-4200C28D9089}" srcOrd="0" destOrd="0" presId="urn:microsoft.com/office/officeart/2005/8/layout/orgChart1"/>
    <dgm:cxn modelId="{BECB90AB-633E-4FE0-BDB2-7DFD5D364D40}" type="presOf" srcId="{3FAA80F4-9B85-43E1-A3A4-1F891BB801B5}" destId="{3E5A22EA-34BC-47EB-A830-B28597FA5A7F}" srcOrd="0" destOrd="0" presId="urn:microsoft.com/office/officeart/2005/8/layout/orgChart1"/>
    <dgm:cxn modelId="{AC92F7A2-4B87-400E-9862-51DF69241FE0}" type="presOf" srcId="{7A544316-717D-4E90-967A-48061AC4CA46}" destId="{E4888065-BF58-46F6-86F5-EFD65B187D2F}" srcOrd="0" destOrd="0" presId="urn:microsoft.com/office/officeart/2005/8/layout/orgChart1"/>
    <dgm:cxn modelId="{4AC117F8-8D8D-4571-9114-252055C0E824}" type="presOf" srcId="{BCD7C9C3-6072-494E-91B8-6AEA78CBAAA2}" destId="{7125B1BF-30F4-4E2D-9015-7FA63A487459}" srcOrd="0" destOrd="0" presId="urn:microsoft.com/office/officeart/2005/8/layout/orgChart1"/>
    <dgm:cxn modelId="{B4B8C89C-9B90-4A3F-868C-818B19DFB156}" type="presOf" srcId="{2B08CAFF-9E8F-4968-B493-3B6484525F4C}" destId="{C1FB2C05-F07C-489B-B562-987E0B2D65BE}" srcOrd="1" destOrd="0" presId="urn:microsoft.com/office/officeart/2005/8/layout/orgChart1"/>
    <dgm:cxn modelId="{B5172636-5A65-4964-8E12-100ABA9A9232}" type="presOf" srcId="{5C388F91-3A19-4BE4-A0A9-2BDBC8F602F4}" destId="{330A97E7-76CF-4671-B6EE-9C7E96FB7DBA}" srcOrd="0" destOrd="0" presId="urn:microsoft.com/office/officeart/2005/8/layout/orgChart1"/>
    <dgm:cxn modelId="{B2598673-5FAD-4CFD-9FE2-8A726B49F425}" type="presParOf" srcId="{E4888065-BF58-46F6-86F5-EFD65B187D2F}" destId="{17EE704C-AC13-4540-BD90-A766EDF01660}" srcOrd="0" destOrd="0" presId="urn:microsoft.com/office/officeart/2005/8/layout/orgChart1"/>
    <dgm:cxn modelId="{E300BFEE-8079-4135-9363-BDD8DAA27060}" type="presParOf" srcId="{17EE704C-AC13-4540-BD90-A766EDF01660}" destId="{81211024-F3A1-4708-B51E-1AD16BD2D9DA}" srcOrd="0" destOrd="0" presId="urn:microsoft.com/office/officeart/2005/8/layout/orgChart1"/>
    <dgm:cxn modelId="{4EAB955D-05EF-4C59-B96D-77508BAE0A4A}" type="presParOf" srcId="{81211024-F3A1-4708-B51E-1AD16BD2D9DA}" destId="{312A4F31-687D-4AC6-92BD-4200C28D9089}" srcOrd="0" destOrd="0" presId="urn:microsoft.com/office/officeart/2005/8/layout/orgChart1"/>
    <dgm:cxn modelId="{560CAC0A-0843-4EE1-A2BC-170308487B0F}" type="presParOf" srcId="{81211024-F3A1-4708-B51E-1AD16BD2D9DA}" destId="{C1FB2C05-F07C-489B-B562-987E0B2D65BE}" srcOrd="1" destOrd="0" presId="urn:microsoft.com/office/officeart/2005/8/layout/orgChart1"/>
    <dgm:cxn modelId="{AD18C0EA-9BB8-4AFB-A236-F416D32A7174}" type="presParOf" srcId="{17EE704C-AC13-4540-BD90-A766EDF01660}" destId="{A1286BF9-1C0C-4CC6-9E67-C377722DA82E}" srcOrd="1" destOrd="0" presId="urn:microsoft.com/office/officeart/2005/8/layout/orgChart1"/>
    <dgm:cxn modelId="{014A0F96-AA8E-4B68-BD1C-1429345AA6CC}" type="presParOf" srcId="{A1286BF9-1C0C-4CC6-9E67-C377722DA82E}" destId="{117D72DB-5095-47B2-B636-F96F4C287312}" srcOrd="0" destOrd="0" presId="urn:microsoft.com/office/officeart/2005/8/layout/orgChart1"/>
    <dgm:cxn modelId="{ECA11258-D6B0-495C-A792-5854A6935785}" type="presParOf" srcId="{A1286BF9-1C0C-4CC6-9E67-C377722DA82E}" destId="{39D228DD-4C64-4999-94E9-B886EC5A9FDC}" srcOrd="1" destOrd="0" presId="urn:microsoft.com/office/officeart/2005/8/layout/orgChart1"/>
    <dgm:cxn modelId="{0FFCC4B7-73DF-4D73-A46A-E6BE3F448E83}" type="presParOf" srcId="{39D228DD-4C64-4999-94E9-B886EC5A9FDC}" destId="{6A4A1EF4-1A78-48E6-86E0-33A46E9BEB50}" srcOrd="0" destOrd="0" presId="urn:microsoft.com/office/officeart/2005/8/layout/orgChart1"/>
    <dgm:cxn modelId="{613E6185-B01D-44EF-B655-05F4DB98B629}" type="presParOf" srcId="{6A4A1EF4-1A78-48E6-86E0-33A46E9BEB50}" destId="{330A97E7-76CF-4671-B6EE-9C7E96FB7DBA}" srcOrd="0" destOrd="0" presId="urn:microsoft.com/office/officeart/2005/8/layout/orgChart1"/>
    <dgm:cxn modelId="{B4CDAB28-F1EA-479C-9582-F73B620AC6EF}" type="presParOf" srcId="{6A4A1EF4-1A78-48E6-86E0-33A46E9BEB50}" destId="{30A68FB5-B054-46F7-8367-1A335D543408}" srcOrd="1" destOrd="0" presId="urn:microsoft.com/office/officeart/2005/8/layout/orgChart1"/>
    <dgm:cxn modelId="{28BD6F52-8341-455F-93A0-99A0262BEB0E}" type="presParOf" srcId="{39D228DD-4C64-4999-94E9-B886EC5A9FDC}" destId="{391A0D8A-4A7C-4C16-9162-AFDB72E90CB1}" srcOrd="1" destOrd="0" presId="urn:microsoft.com/office/officeart/2005/8/layout/orgChart1"/>
    <dgm:cxn modelId="{2A13F7A1-5DAF-469F-931E-2BEE92F9B7C1}" type="presParOf" srcId="{39D228DD-4C64-4999-94E9-B886EC5A9FDC}" destId="{001A495D-DF9C-48A3-8A05-4DA226D11E35}" srcOrd="2" destOrd="0" presId="urn:microsoft.com/office/officeart/2005/8/layout/orgChart1"/>
    <dgm:cxn modelId="{FE61D3FE-CA16-4BBA-8016-115319DA86DE}" type="presParOf" srcId="{A1286BF9-1C0C-4CC6-9E67-C377722DA82E}" destId="{3E5A22EA-34BC-47EB-A830-B28597FA5A7F}" srcOrd="2" destOrd="0" presId="urn:microsoft.com/office/officeart/2005/8/layout/orgChart1"/>
    <dgm:cxn modelId="{431C0BE1-AC20-4E35-B45A-77A91E672997}" type="presParOf" srcId="{A1286BF9-1C0C-4CC6-9E67-C377722DA82E}" destId="{D3738C28-4FB9-447F-861D-9EF7ED3423E6}" srcOrd="3" destOrd="0" presId="urn:microsoft.com/office/officeart/2005/8/layout/orgChart1"/>
    <dgm:cxn modelId="{5683FE0B-4511-478A-BFE0-1D173C7F94A3}" type="presParOf" srcId="{D3738C28-4FB9-447F-861D-9EF7ED3423E6}" destId="{BAFB5E87-57F1-4621-8EE4-A4D29B5B394E}" srcOrd="0" destOrd="0" presId="urn:microsoft.com/office/officeart/2005/8/layout/orgChart1"/>
    <dgm:cxn modelId="{C8C60293-DF65-424B-86E2-B54DC0E42FE1}" type="presParOf" srcId="{BAFB5E87-57F1-4621-8EE4-A4D29B5B394E}" destId="{7125B1BF-30F4-4E2D-9015-7FA63A487459}" srcOrd="0" destOrd="0" presId="urn:microsoft.com/office/officeart/2005/8/layout/orgChart1"/>
    <dgm:cxn modelId="{32B029A0-BD06-4B43-AC2F-40341E55D898}" type="presParOf" srcId="{BAFB5E87-57F1-4621-8EE4-A4D29B5B394E}" destId="{4D3C4FFF-7026-4779-AE2C-2720C53BB75B}" srcOrd="1" destOrd="0" presId="urn:microsoft.com/office/officeart/2005/8/layout/orgChart1"/>
    <dgm:cxn modelId="{6C6FC00A-2028-40CF-8001-F62FD0E3D98B}" type="presParOf" srcId="{D3738C28-4FB9-447F-861D-9EF7ED3423E6}" destId="{91E1EA56-D477-435C-9D60-C7F8A10A9C67}" srcOrd="1" destOrd="0" presId="urn:microsoft.com/office/officeart/2005/8/layout/orgChart1"/>
    <dgm:cxn modelId="{3C64DA21-2B13-4AAB-B3BB-E2E82D95F09A}" type="presParOf" srcId="{D3738C28-4FB9-447F-861D-9EF7ED3423E6}" destId="{6FB596C8-8BF5-4D7E-B02C-E21538ED4155}" srcOrd="2" destOrd="0" presId="urn:microsoft.com/office/officeart/2005/8/layout/orgChart1"/>
    <dgm:cxn modelId="{69B4C19C-5381-4D8F-937D-AA13411A153C}" type="presParOf" srcId="{17EE704C-AC13-4540-BD90-A766EDF01660}" destId="{ED6BBC68-0A54-4695-BB18-FE9790F9D59C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36C8B85-4CEB-4C3D-AF15-784A5615B242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33C9D2-7696-4009-A3DE-864E97023B79}">
      <dgm:prSet phldrT="[Текст]" custT="1"/>
      <dgm:spPr/>
      <dgm:t>
        <a:bodyPr/>
        <a:lstStyle/>
        <a:p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Obida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EA2B9A-1FA8-44FC-A73A-6F8C4F128CBE}" type="parTrans" cxnId="{94DFE9A6-DF42-4186-8BF6-595E71E0FF2B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84CCE0-CA35-4592-BAB2-56EE11809C3C}" type="sibTrans" cxnId="{94DFE9A6-DF42-4186-8BF6-595E71E0FF2B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C7D7C9-2E2A-4D7B-A789-F130F9690F62}">
      <dgm:prSet custT="1"/>
      <dgm:spPr/>
      <dgm:t>
        <a:bodyPr/>
        <a:lstStyle/>
        <a:p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8D632D-089B-4838-9F21-E55F79E1C837}" type="parTrans" cxnId="{22319F13-C870-4D1F-9FF6-7A218B41CBC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F7DE15-B8C4-48DE-869C-D6A42FB0E222}" type="sibTrans" cxnId="{22319F13-C870-4D1F-9FF6-7A218B41CBC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D76D97-7A05-4114-B779-88C54D3FA6AE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fe’l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A8C98-3EF2-4108-9493-ACAD4A6F535E}" type="parTrans" cxnId="{5DF0E0AE-0415-464E-8809-4628686BC1AC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7554C-AAFC-4913-88F4-29BCC4E79257}" type="sibTrans" cxnId="{5DF0E0AE-0415-464E-8809-4628686BC1AC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FFD2C6-9CB7-454B-BDC7-9D1709ECDB9E}">
      <dgm:prSet custT="1"/>
      <dgm:spPr/>
      <dgm:t>
        <a:bodyPr/>
        <a:lstStyle/>
        <a:p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46960-E2C0-4755-8CD2-72EE2CD2038D}" type="parTrans" cxnId="{DF6E7C94-EA2E-4983-9B76-D241942880F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927692-1D40-4A6E-B286-F2AFD7D7D84F}" type="sibTrans" cxnId="{DF6E7C94-EA2E-4983-9B76-D241942880F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5A7072-4487-4B0D-87E5-12D81844D2CF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ijobiy jihati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911FA-CBA1-4925-BFA1-A67ED1D0AD55}" type="parTrans" cxnId="{C4A9CADD-9474-43AC-8219-EA45452D8E45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BC2EBC-5EFF-42DB-ACE7-B6C6E503E965}" type="sibTrans" cxnId="{C4A9CADD-9474-43AC-8219-EA45452D8E45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4591AC-F1DF-44E2-9A43-CB876B4F005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0CD5D-D55B-4ED7-984D-D7E0BE133BD9}" type="parTrans" cxnId="{CEE4B9C7-F242-4677-8460-855F625077D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71FC66-0727-4A3B-A6F9-37CA787CAEB1}" type="sibTrans" cxnId="{CEE4B9C7-F242-4677-8460-855F625077D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D3CA4A-3C91-4C0C-8E18-96D85304585F}">
      <dgm:prSet custT="1"/>
      <dgm:spPr/>
      <dgm:t>
        <a:bodyPr/>
        <a:lstStyle/>
        <a:p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4CAABA-E2DE-4854-AAE6-07AB81CC1158}" type="parTrans" cxnId="{4B80114E-D390-4131-98D8-47D5F822A4B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6A700-1726-4DEE-B013-197BF87C7B7F}" type="sibTrans" cxnId="{4B80114E-D390-4131-98D8-47D5F822A4B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7ED29D-8A96-49CC-AC5A-6F8404F7DA9A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sifat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D2A21-5CEF-4D9B-8EF2-8869E951CBB3}" type="parTrans" cxnId="{1140D9A9-F5A3-465F-843A-87CA80507BA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25E564-9153-4934-B5CB-52F046D0F481}" type="sibTrans" cxnId="{1140D9A9-F5A3-465F-843A-87CA80507BA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A827C3-C19E-49F9-88F4-EA3280B5090F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9D045-88C2-4AD1-ADD7-B1DCCF71F5A2}" type="parTrans" cxnId="{42160AC5-E831-45AF-B7F3-A5AA867E93AE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EADBAE-8238-4B23-808D-491FB980F29F}" type="sibTrans" cxnId="{42160AC5-E831-45AF-B7F3-A5AA867E93AE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5421DA-1BB4-4A13-880E-733DD0A4EFE0}">
      <dgm:prSet custT="1"/>
      <dgm:spPr/>
      <dgm:t>
        <a:bodyPr/>
        <a:lstStyle/>
        <a:p>
          <a:pPr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1A209D-A80F-476E-BA62-8306677D4A41}" type="sibTrans" cxnId="{45D29CF3-D268-4581-8FE0-5CD1C02E820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4BE5DC-80E9-4493-A6D7-487B5050EC5A}" type="parTrans" cxnId="{45D29CF3-D268-4581-8FE0-5CD1C02E820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181423-938C-4EA8-A102-BA25FF01444F}" type="pres">
      <dgm:prSet presAssocID="{836C8B85-4CEB-4C3D-AF15-784A5615B24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91EF5B-9BF1-44FD-9743-D5A2226A35E8}" type="pres">
      <dgm:prSet presAssocID="{1033C9D2-7696-4009-A3DE-864E97023B79}" presName="linNode" presStyleCnt="0"/>
      <dgm:spPr/>
    </dgm:pt>
    <dgm:pt modelId="{14F7604C-DC41-4354-8FC2-3D9B7EAC7066}" type="pres">
      <dgm:prSet presAssocID="{1033C9D2-7696-4009-A3DE-864E97023B79}" presName="parentShp" presStyleLbl="node1" presStyleIdx="0" presStyleCnt="5" custScaleX="267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5E722-6363-4E4B-B437-997D5524E14C}" type="pres">
      <dgm:prSet presAssocID="{1033C9D2-7696-4009-A3DE-864E97023B79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F37A0-79D5-4F07-9410-086E65B51A0E}" type="pres">
      <dgm:prSet presAssocID="{AE84CCE0-CA35-4592-BAB2-56EE11809C3C}" presName="spacing" presStyleCnt="0"/>
      <dgm:spPr/>
    </dgm:pt>
    <dgm:pt modelId="{2A7FF399-CD69-42B8-980F-7F09D8006AD1}" type="pres">
      <dgm:prSet presAssocID="{E64591AC-F1DF-44E2-9A43-CB876B4F0059}" presName="linNode" presStyleCnt="0"/>
      <dgm:spPr/>
    </dgm:pt>
    <dgm:pt modelId="{FD85018C-4D08-4EBE-82AC-E27AE980B729}" type="pres">
      <dgm:prSet presAssocID="{E64591AC-F1DF-44E2-9A43-CB876B4F0059}" presName="parentShp" presStyleLbl="node1" presStyleIdx="1" presStyleCnt="5" custScaleX="272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68102-FEE2-4DB5-8F20-A4FAC982EEAD}" type="pres">
      <dgm:prSet presAssocID="{E64591AC-F1DF-44E2-9A43-CB876B4F0059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CE5C0-FAD9-462B-8C21-6319DB40FFE0}" type="pres">
      <dgm:prSet presAssocID="{9E71FC66-0727-4A3B-A6F9-37CA787CAEB1}" presName="spacing" presStyleCnt="0"/>
      <dgm:spPr/>
    </dgm:pt>
    <dgm:pt modelId="{C70AFD9F-4989-42A5-87A9-BDE27DAEE20D}" type="pres">
      <dgm:prSet presAssocID="{095421DA-1BB4-4A13-880E-733DD0A4EFE0}" presName="linNode" presStyleCnt="0"/>
      <dgm:spPr/>
    </dgm:pt>
    <dgm:pt modelId="{F79D8B11-0B50-47B0-B2B4-17D85FE2234D}" type="pres">
      <dgm:prSet presAssocID="{095421DA-1BB4-4A13-880E-733DD0A4EFE0}" presName="parentShp" presStyleLbl="node1" presStyleIdx="2" presStyleCnt="5" custScaleX="268530" custScaleY="131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6AB41-CCF1-4605-A8AC-00C1E80E4C27}" type="pres">
      <dgm:prSet presAssocID="{095421DA-1BB4-4A13-880E-733DD0A4EFE0}" presName="childShp" presStyleLbl="bgAccFollowNode1" presStyleIdx="2" presStyleCnt="5" custScaleY="151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80747-29EE-4B3E-A9C9-85045CEE1F08}" type="pres">
      <dgm:prSet presAssocID="{C51A209D-A80F-476E-BA62-8306677D4A41}" presName="spacing" presStyleCnt="0"/>
      <dgm:spPr/>
    </dgm:pt>
    <dgm:pt modelId="{0D095BB8-4C72-4D12-8EA7-B11DB6FEE09B}" type="pres">
      <dgm:prSet presAssocID="{14C7D7C9-2E2A-4D7B-A789-F130F9690F62}" presName="linNode" presStyleCnt="0"/>
      <dgm:spPr/>
    </dgm:pt>
    <dgm:pt modelId="{4A92B848-EEA0-44D1-B027-D0B862B334B4}" type="pres">
      <dgm:prSet presAssocID="{14C7D7C9-2E2A-4D7B-A789-F130F9690F62}" presName="parentShp" presStyleLbl="node1" presStyleIdx="3" presStyleCnt="5" custScaleX="268530" custScaleY="137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D80E9-EDB8-44A2-AF89-2CABD53E27B1}" type="pres">
      <dgm:prSet presAssocID="{14C7D7C9-2E2A-4D7B-A789-F130F9690F62}" presName="childShp" presStyleLbl="bgAccFollowNode1" presStyleIdx="3" presStyleCnt="5" custScaleY="127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95CB1-D43E-4603-8D27-A11CB016978F}" type="pres">
      <dgm:prSet presAssocID="{64F7DE15-B8C4-48DE-869C-D6A42FB0E222}" presName="spacing" presStyleCnt="0"/>
      <dgm:spPr/>
    </dgm:pt>
    <dgm:pt modelId="{A5E4AF41-F3FE-4D19-B7AD-E5CCF7FFBA49}" type="pres">
      <dgm:prSet presAssocID="{B7FFD2C6-9CB7-454B-BDC7-9D1709ECDB9E}" presName="linNode" presStyleCnt="0"/>
      <dgm:spPr/>
    </dgm:pt>
    <dgm:pt modelId="{DC816C23-B1C8-407C-9B7F-6CF7D55AC5A0}" type="pres">
      <dgm:prSet presAssocID="{B7FFD2C6-9CB7-454B-BDC7-9D1709ECDB9E}" presName="parentShp" presStyleLbl="node1" presStyleIdx="4" presStyleCnt="5" custScaleX="271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886F7-7820-4B2B-896D-1C32DC8A62CD}" type="pres">
      <dgm:prSet presAssocID="{B7FFD2C6-9CB7-454B-BDC7-9D1709ECDB9E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A9CADD-9474-43AC-8219-EA45452D8E45}" srcId="{14C7D7C9-2E2A-4D7B-A789-F130F9690F62}" destId="{825A7072-4487-4B0D-87E5-12D81844D2CF}" srcOrd="0" destOrd="0" parTransId="{80B911FA-CBA1-4925-BFA1-A67ED1D0AD55}" sibTransId="{E9BC2EBC-5EFF-42DB-ACE7-B6C6E503E965}"/>
    <dgm:cxn modelId="{C0F42FE4-5C8D-423F-B742-50E285189BE4}" type="presOf" srcId="{DDD3CA4A-3C91-4C0C-8E18-96D85304585F}" destId="{0A35E722-6363-4E4B-B437-997D5524E14C}" srcOrd="0" destOrd="0" presId="urn:microsoft.com/office/officeart/2005/8/layout/vList6"/>
    <dgm:cxn modelId="{45D29CF3-D268-4581-8FE0-5CD1C02E8202}" srcId="{836C8B85-4CEB-4C3D-AF15-784A5615B242}" destId="{095421DA-1BB4-4A13-880E-733DD0A4EFE0}" srcOrd="2" destOrd="0" parTransId="{EC4BE5DC-80E9-4493-A6D7-487B5050EC5A}" sibTransId="{C51A209D-A80F-476E-BA62-8306677D4A41}"/>
    <dgm:cxn modelId="{A82BEABA-E1F2-45C2-AF25-505702A14763}" type="presOf" srcId="{095421DA-1BB4-4A13-880E-733DD0A4EFE0}" destId="{F79D8B11-0B50-47B0-B2B4-17D85FE2234D}" srcOrd="0" destOrd="0" presId="urn:microsoft.com/office/officeart/2005/8/layout/vList6"/>
    <dgm:cxn modelId="{94DFE9A6-DF42-4186-8BF6-595E71E0FF2B}" srcId="{836C8B85-4CEB-4C3D-AF15-784A5615B242}" destId="{1033C9D2-7696-4009-A3DE-864E97023B79}" srcOrd="0" destOrd="0" parTransId="{AFEA2B9A-1FA8-44FC-A73A-6F8C4F128CBE}" sibTransId="{AE84CCE0-CA35-4592-BAB2-56EE11809C3C}"/>
    <dgm:cxn modelId="{1100A90D-8D6E-4C07-9F4E-8C1D8221FA7C}" type="presOf" srcId="{B7FFD2C6-9CB7-454B-BDC7-9D1709ECDB9E}" destId="{DC816C23-B1C8-407C-9B7F-6CF7D55AC5A0}" srcOrd="0" destOrd="0" presId="urn:microsoft.com/office/officeart/2005/8/layout/vList6"/>
    <dgm:cxn modelId="{22319F13-C870-4D1F-9FF6-7A218B41CBC1}" srcId="{836C8B85-4CEB-4C3D-AF15-784A5615B242}" destId="{14C7D7C9-2E2A-4D7B-A789-F130F9690F62}" srcOrd="3" destOrd="0" parTransId="{D28D632D-089B-4838-9F21-E55F79E1C837}" sibTransId="{64F7DE15-B8C4-48DE-869C-D6A42FB0E222}"/>
    <dgm:cxn modelId="{DF6E7C94-EA2E-4983-9B76-D241942880FD}" srcId="{836C8B85-4CEB-4C3D-AF15-784A5615B242}" destId="{B7FFD2C6-9CB7-454B-BDC7-9D1709ECDB9E}" srcOrd="4" destOrd="0" parTransId="{CE346960-E2C0-4755-8CD2-72EE2CD2038D}" sibTransId="{D2927692-1D40-4A6E-B286-F2AFD7D7D84F}"/>
    <dgm:cxn modelId="{2A4EC78C-96EF-48DF-BC6B-F97F4AFCBABF}" type="presOf" srcId="{836C8B85-4CEB-4C3D-AF15-784A5615B242}" destId="{CF181423-938C-4EA8-A102-BA25FF01444F}" srcOrd="0" destOrd="0" presId="urn:microsoft.com/office/officeart/2005/8/layout/vList6"/>
    <dgm:cxn modelId="{C7AADE00-623A-405B-AEE7-39A896BE44C6}" type="presOf" srcId="{825A7072-4487-4B0D-87E5-12D81844D2CF}" destId="{E28D80E9-EDB8-44A2-AF89-2CABD53E27B1}" srcOrd="0" destOrd="0" presId="urn:microsoft.com/office/officeart/2005/8/layout/vList6"/>
    <dgm:cxn modelId="{A1F9A14F-58C7-4533-9F82-F5CC9082F148}" type="presOf" srcId="{E64591AC-F1DF-44E2-9A43-CB876B4F0059}" destId="{FD85018C-4D08-4EBE-82AC-E27AE980B729}" srcOrd="0" destOrd="0" presId="urn:microsoft.com/office/officeart/2005/8/layout/vList6"/>
    <dgm:cxn modelId="{1140D9A9-F5A3-465F-843A-87CA80507BA2}" srcId="{E64591AC-F1DF-44E2-9A43-CB876B4F0059}" destId="{7F7ED29D-8A96-49CC-AC5A-6F8404F7DA9A}" srcOrd="0" destOrd="0" parTransId="{576D2A21-5CEF-4D9B-8EF2-8869E951CBB3}" sibTransId="{5725E564-9153-4934-B5CB-52F046D0F481}"/>
    <dgm:cxn modelId="{5DF0E0AE-0415-464E-8809-4628686BC1AC}" srcId="{095421DA-1BB4-4A13-880E-733DD0A4EFE0}" destId="{01D76D97-7A05-4114-B779-88C54D3FA6AE}" srcOrd="0" destOrd="0" parTransId="{683A8C98-3EF2-4108-9493-ACAD4A6F535E}" sibTransId="{8F77554C-AAFC-4913-88F4-29BCC4E79257}"/>
    <dgm:cxn modelId="{DE8D5E35-A06F-4B1B-BEFB-1914E7C99F69}" type="presOf" srcId="{01D76D97-7A05-4114-B779-88C54D3FA6AE}" destId="{ABD6AB41-CCF1-4605-A8AC-00C1E80E4C27}" srcOrd="0" destOrd="0" presId="urn:microsoft.com/office/officeart/2005/8/layout/vList6"/>
    <dgm:cxn modelId="{89544FAE-27C9-4ABF-A5DA-67D60DC2A8F9}" type="presOf" srcId="{1033C9D2-7696-4009-A3DE-864E97023B79}" destId="{14F7604C-DC41-4354-8FC2-3D9B7EAC7066}" srcOrd="0" destOrd="0" presId="urn:microsoft.com/office/officeart/2005/8/layout/vList6"/>
    <dgm:cxn modelId="{9178166F-DE11-4BCA-A6CF-BF562FC8DB82}" type="presOf" srcId="{56A827C3-C19E-49F9-88F4-EA3280B5090F}" destId="{089886F7-7820-4B2B-896D-1C32DC8A62CD}" srcOrd="0" destOrd="0" presId="urn:microsoft.com/office/officeart/2005/8/layout/vList6"/>
    <dgm:cxn modelId="{58EA96EA-A8A2-4389-84C0-8E4EDE3AF880}" type="presOf" srcId="{14C7D7C9-2E2A-4D7B-A789-F130F9690F62}" destId="{4A92B848-EEA0-44D1-B027-D0B862B334B4}" srcOrd="0" destOrd="0" presId="urn:microsoft.com/office/officeart/2005/8/layout/vList6"/>
    <dgm:cxn modelId="{42160AC5-E831-45AF-B7F3-A5AA867E93AE}" srcId="{B7FFD2C6-9CB7-454B-BDC7-9D1709ECDB9E}" destId="{56A827C3-C19E-49F9-88F4-EA3280B5090F}" srcOrd="0" destOrd="0" parTransId="{2239D045-88C2-4AD1-ADD7-B1DCCF71F5A2}" sibTransId="{2CEADBAE-8238-4B23-808D-491FB980F29F}"/>
    <dgm:cxn modelId="{D1C887EA-3C3F-4C0D-A3E4-EF8745435092}" type="presOf" srcId="{7F7ED29D-8A96-49CC-AC5A-6F8404F7DA9A}" destId="{14A68102-FEE2-4DB5-8F20-A4FAC982EEAD}" srcOrd="0" destOrd="0" presId="urn:microsoft.com/office/officeart/2005/8/layout/vList6"/>
    <dgm:cxn modelId="{CEE4B9C7-F242-4677-8460-855F625077DD}" srcId="{836C8B85-4CEB-4C3D-AF15-784A5615B242}" destId="{E64591AC-F1DF-44E2-9A43-CB876B4F0059}" srcOrd="1" destOrd="0" parTransId="{EC60CD5D-D55B-4ED7-984D-D7E0BE133BD9}" sibTransId="{9E71FC66-0727-4A3B-A6F9-37CA787CAEB1}"/>
    <dgm:cxn modelId="{4B80114E-D390-4131-98D8-47D5F822A4B1}" srcId="{1033C9D2-7696-4009-A3DE-864E97023B79}" destId="{DDD3CA4A-3C91-4C0C-8E18-96D85304585F}" srcOrd="0" destOrd="0" parTransId="{394CAABA-E2DE-4854-AAE6-07AB81CC1158}" sibTransId="{1426A700-1726-4DEE-B013-197BF87C7B7F}"/>
    <dgm:cxn modelId="{1D463088-ABB8-4DD9-90C1-4FE09295DA11}" type="presParOf" srcId="{CF181423-938C-4EA8-A102-BA25FF01444F}" destId="{4391EF5B-9BF1-44FD-9743-D5A2226A35E8}" srcOrd="0" destOrd="0" presId="urn:microsoft.com/office/officeart/2005/8/layout/vList6"/>
    <dgm:cxn modelId="{9B6A0722-A1BD-4B0B-AE73-A687B351D35C}" type="presParOf" srcId="{4391EF5B-9BF1-44FD-9743-D5A2226A35E8}" destId="{14F7604C-DC41-4354-8FC2-3D9B7EAC7066}" srcOrd="0" destOrd="0" presId="urn:microsoft.com/office/officeart/2005/8/layout/vList6"/>
    <dgm:cxn modelId="{3F42FF3D-7C8E-4162-99D9-9242E696144A}" type="presParOf" srcId="{4391EF5B-9BF1-44FD-9743-D5A2226A35E8}" destId="{0A35E722-6363-4E4B-B437-997D5524E14C}" srcOrd="1" destOrd="0" presId="urn:microsoft.com/office/officeart/2005/8/layout/vList6"/>
    <dgm:cxn modelId="{8017E752-A90C-497B-82CD-138F91256560}" type="presParOf" srcId="{CF181423-938C-4EA8-A102-BA25FF01444F}" destId="{C03F37A0-79D5-4F07-9410-086E65B51A0E}" srcOrd="1" destOrd="0" presId="urn:microsoft.com/office/officeart/2005/8/layout/vList6"/>
    <dgm:cxn modelId="{EA9A5CE1-5F37-4EEF-9008-8F9AB923ACB4}" type="presParOf" srcId="{CF181423-938C-4EA8-A102-BA25FF01444F}" destId="{2A7FF399-CD69-42B8-980F-7F09D8006AD1}" srcOrd="2" destOrd="0" presId="urn:microsoft.com/office/officeart/2005/8/layout/vList6"/>
    <dgm:cxn modelId="{CBC87BDF-1D2F-439F-8F74-6F46730D6F3B}" type="presParOf" srcId="{2A7FF399-CD69-42B8-980F-7F09D8006AD1}" destId="{FD85018C-4D08-4EBE-82AC-E27AE980B729}" srcOrd="0" destOrd="0" presId="urn:microsoft.com/office/officeart/2005/8/layout/vList6"/>
    <dgm:cxn modelId="{93FA57F1-6013-4A77-9A2B-C548033FD625}" type="presParOf" srcId="{2A7FF399-CD69-42B8-980F-7F09D8006AD1}" destId="{14A68102-FEE2-4DB5-8F20-A4FAC982EEAD}" srcOrd="1" destOrd="0" presId="urn:microsoft.com/office/officeart/2005/8/layout/vList6"/>
    <dgm:cxn modelId="{B9D3C547-D906-4813-AA91-519E117EDAF0}" type="presParOf" srcId="{CF181423-938C-4EA8-A102-BA25FF01444F}" destId="{070CE5C0-FAD9-462B-8C21-6319DB40FFE0}" srcOrd="3" destOrd="0" presId="urn:microsoft.com/office/officeart/2005/8/layout/vList6"/>
    <dgm:cxn modelId="{E0775FF5-005F-4FA3-B59D-12690724338B}" type="presParOf" srcId="{CF181423-938C-4EA8-A102-BA25FF01444F}" destId="{C70AFD9F-4989-42A5-87A9-BDE27DAEE20D}" srcOrd="4" destOrd="0" presId="urn:microsoft.com/office/officeart/2005/8/layout/vList6"/>
    <dgm:cxn modelId="{9903D37D-5D8B-4D15-95D8-2D6E0C952BE6}" type="presParOf" srcId="{C70AFD9F-4989-42A5-87A9-BDE27DAEE20D}" destId="{F79D8B11-0B50-47B0-B2B4-17D85FE2234D}" srcOrd="0" destOrd="0" presId="urn:microsoft.com/office/officeart/2005/8/layout/vList6"/>
    <dgm:cxn modelId="{9332E587-5A4C-4354-9E32-C718FB570E11}" type="presParOf" srcId="{C70AFD9F-4989-42A5-87A9-BDE27DAEE20D}" destId="{ABD6AB41-CCF1-4605-A8AC-00C1E80E4C27}" srcOrd="1" destOrd="0" presId="urn:microsoft.com/office/officeart/2005/8/layout/vList6"/>
    <dgm:cxn modelId="{F48D035F-2BAF-4825-882C-002286292701}" type="presParOf" srcId="{CF181423-938C-4EA8-A102-BA25FF01444F}" destId="{E0080747-29EE-4B3E-A9C9-85045CEE1F08}" srcOrd="5" destOrd="0" presId="urn:microsoft.com/office/officeart/2005/8/layout/vList6"/>
    <dgm:cxn modelId="{26DDF097-919E-4B4E-8486-4A7C3B46893B}" type="presParOf" srcId="{CF181423-938C-4EA8-A102-BA25FF01444F}" destId="{0D095BB8-4C72-4D12-8EA7-B11DB6FEE09B}" srcOrd="6" destOrd="0" presId="urn:microsoft.com/office/officeart/2005/8/layout/vList6"/>
    <dgm:cxn modelId="{4DCA847C-1A17-4121-8B75-9342331806A9}" type="presParOf" srcId="{0D095BB8-4C72-4D12-8EA7-B11DB6FEE09B}" destId="{4A92B848-EEA0-44D1-B027-D0B862B334B4}" srcOrd="0" destOrd="0" presId="urn:microsoft.com/office/officeart/2005/8/layout/vList6"/>
    <dgm:cxn modelId="{0E9A4E8E-6A45-4B93-A5BB-3D1764EB7CC6}" type="presParOf" srcId="{0D095BB8-4C72-4D12-8EA7-B11DB6FEE09B}" destId="{E28D80E9-EDB8-44A2-AF89-2CABD53E27B1}" srcOrd="1" destOrd="0" presId="urn:microsoft.com/office/officeart/2005/8/layout/vList6"/>
    <dgm:cxn modelId="{56D02F3B-ACA4-43A9-9D10-0C1C3F78B336}" type="presParOf" srcId="{CF181423-938C-4EA8-A102-BA25FF01444F}" destId="{41E95CB1-D43E-4603-8D27-A11CB016978F}" srcOrd="7" destOrd="0" presId="urn:microsoft.com/office/officeart/2005/8/layout/vList6"/>
    <dgm:cxn modelId="{27BEE52C-793F-4D60-BFBB-592F94EB1579}" type="presParOf" srcId="{CF181423-938C-4EA8-A102-BA25FF01444F}" destId="{A5E4AF41-F3FE-4D19-B7AD-E5CCF7FFBA49}" srcOrd="8" destOrd="0" presId="urn:microsoft.com/office/officeart/2005/8/layout/vList6"/>
    <dgm:cxn modelId="{6F486FC6-B991-4E57-BBFF-F5200E9DF73E}" type="presParOf" srcId="{A5E4AF41-F3FE-4D19-B7AD-E5CCF7FFBA49}" destId="{DC816C23-B1C8-407C-9B7F-6CF7D55AC5A0}" srcOrd="0" destOrd="0" presId="urn:microsoft.com/office/officeart/2005/8/layout/vList6"/>
    <dgm:cxn modelId="{2D0D1A86-313B-4B70-B1B1-1D949DF26E27}" type="presParOf" srcId="{A5E4AF41-F3FE-4D19-B7AD-E5CCF7FFBA49}" destId="{089886F7-7820-4B2B-896D-1C32DC8A62C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36C8B85-4CEB-4C3D-AF15-784A5615B242}" type="doc">
      <dgm:prSet loTypeId="urn:microsoft.com/office/officeart/2005/8/layout/vList6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033C9D2-7696-4009-A3DE-864E97023B79}">
      <dgm:prSet phldrT="[Текст]" custT="1"/>
      <dgm:spPr/>
      <dgm:t>
        <a:bodyPr/>
        <a:lstStyle/>
        <a:p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Obida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FEA2B9A-1FA8-44FC-A73A-6F8C4F128CBE}" type="parTrans" cxnId="{94DFE9A6-DF42-4186-8BF6-595E71E0FF2B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E84CCE0-CA35-4592-BAB2-56EE11809C3C}" type="sibTrans" cxnId="{94DFE9A6-DF42-4186-8BF6-595E71E0FF2B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C7D7C9-2E2A-4D7B-A789-F130F9690F62}">
      <dgm:prSet custT="1"/>
      <dgm:spPr/>
      <dgm:t>
        <a:bodyPr/>
        <a:lstStyle/>
        <a:p>
          <a:r>
            <a:rPr lang="en-US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Ota-</a:t>
          </a:r>
          <a:r>
            <a:rPr lang="en-US" sz="32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bobolarimizdan</a:t>
          </a:r>
          <a:r>
            <a:rPr lang="en-US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qolgan</a:t>
          </a:r>
          <a:r>
            <a:rPr lang="en-US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obidalarni</a:t>
          </a:r>
          <a:r>
            <a:rPr lang="en-US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asrab-avaylashimiz</a:t>
          </a:r>
          <a:r>
            <a:rPr lang="en-US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lozim</a:t>
          </a:r>
          <a:r>
            <a:rPr lang="en-US" sz="32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32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8D632D-089B-4838-9F21-E55F79E1C837}" type="parTrans" cxnId="{22319F13-C870-4D1F-9FF6-7A218B41CBC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4F7DE15-B8C4-48DE-869C-D6A42FB0E222}" type="sibTrans" cxnId="{22319F13-C870-4D1F-9FF6-7A218B41CBC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D76D97-7A05-4114-B779-88C54D3FA6AE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fe’l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3A8C98-3EF2-4108-9493-ACAD4A6F535E}" type="parTrans" cxnId="{5DF0E0AE-0415-464E-8809-4628686BC1AC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F77554C-AAFC-4913-88F4-29BCC4E79257}" type="sibTrans" cxnId="{5DF0E0AE-0415-464E-8809-4628686BC1AC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7FFD2C6-9CB7-454B-BDC7-9D1709ECDB9E}">
      <dgm:prSet custT="1"/>
      <dgm:spPr/>
      <dgm:t>
        <a:bodyPr/>
        <a:lstStyle/>
        <a:p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Yodgorlik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E346960-E2C0-4755-8CD2-72EE2CD2038D}" type="parTrans" cxnId="{DF6E7C94-EA2E-4983-9B76-D241942880F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2927692-1D40-4A6E-B286-F2AFD7D7D84F}" type="sibTrans" cxnId="{DF6E7C94-EA2E-4983-9B76-D241942880F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5A7072-4487-4B0D-87E5-12D81844D2CF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ijobiy jihati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0B911FA-CBA1-4925-BFA1-A67ED1D0AD55}" type="parTrans" cxnId="{C4A9CADD-9474-43AC-8219-EA45452D8E45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9BC2EBC-5EFF-42DB-ACE7-B6C6E503E965}" type="sibTrans" cxnId="{C4A9CADD-9474-43AC-8219-EA45452D8E45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4591AC-F1DF-44E2-9A43-CB876B4F0059}">
      <dgm:prSet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Tarixiy</a:t>
          </a:r>
          <a:r>
            <a:rPr lang="en-US" sz="36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betakror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60CD5D-D55B-4ED7-984D-D7E0BE133BD9}" type="parTrans" cxnId="{CEE4B9C7-F242-4677-8460-855F625077D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E71FC66-0727-4A3B-A6F9-37CA787CAEB1}" type="sibTrans" cxnId="{CEE4B9C7-F242-4677-8460-855F625077DD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DD3CA4A-3C91-4C0C-8E18-96D85304585F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94CAABA-E2DE-4854-AAE6-07AB81CC1158}" type="parTrans" cxnId="{4B80114E-D390-4131-98D8-47D5F822A4B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426A700-1726-4DEE-B013-197BF87C7B7F}" type="sibTrans" cxnId="{4B80114E-D390-4131-98D8-47D5F822A4B1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F7ED29D-8A96-49CC-AC5A-6F8404F7DA9A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sifat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6D2A21-5CEF-4D9B-8EF2-8869E951CBB3}" type="parTrans" cxnId="{1140D9A9-F5A3-465F-843A-87CA80507BA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725E564-9153-4934-B5CB-52F046D0F481}" type="sibTrans" cxnId="{1140D9A9-F5A3-465F-843A-87CA80507BA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A827C3-C19E-49F9-88F4-EA3280B5090F}">
      <dgm:prSet custT="1"/>
      <dgm:spPr/>
      <dgm:t>
        <a:bodyPr/>
        <a:lstStyle/>
        <a:p>
          <a:r>
            <a:rPr lang="en-US" sz="3600" b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239D045-88C2-4AD1-ADD7-B1DCCF71F5A2}" type="parTrans" cxnId="{42160AC5-E831-45AF-B7F3-A5AA867E93AE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CEADBAE-8238-4B23-808D-491FB980F29F}" type="sibTrans" cxnId="{42160AC5-E831-45AF-B7F3-A5AA867E93AE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95421DA-1BB4-4A13-880E-733DD0A4EFE0}">
      <dgm:prSet custT="1"/>
      <dgm:spPr/>
      <dgm:t>
        <a:bodyPr/>
        <a:lstStyle/>
        <a:p>
          <a:pPr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Zavqlanmoq</a:t>
          </a:r>
          <a:r>
            <a:rPr lang="en-US" sz="3600" b="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asramoq</a:t>
          </a:r>
          <a:r>
            <a:rPr lang="en-US" sz="3600" b="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ta’mirlamoq</a:t>
          </a:r>
          <a:endParaRPr lang="ru-RU" sz="3600" b="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51A209D-A80F-476E-BA62-8306677D4A41}" type="sibTrans" cxnId="{45D29CF3-D268-4581-8FE0-5CD1C02E820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C4BE5DC-80E9-4493-A6D7-487B5050EC5A}" type="parTrans" cxnId="{45D29CF3-D268-4581-8FE0-5CD1C02E8202}">
      <dgm:prSet/>
      <dgm:spPr/>
      <dgm:t>
        <a:bodyPr/>
        <a:lstStyle/>
        <a:p>
          <a:endParaRPr lang="ru-RU" sz="3600" b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181423-938C-4EA8-A102-BA25FF01444F}" type="pres">
      <dgm:prSet presAssocID="{836C8B85-4CEB-4C3D-AF15-784A5615B242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391EF5B-9BF1-44FD-9743-D5A2226A35E8}" type="pres">
      <dgm:prSet presAssocID="{1033C9D2-7696-4009-A3DE-864E97023B79}" presName="linNode" presStyleCnt="0"/>
      <dgm:spPr/>
    </dgm:pt>
    <dgm:pt modelId="{14F7604C-DC41-4354-8FC2-3D9B7EAC7066}" type="pres">
      <dgm:prSet presAssocID="{1033C9D2-7696-4009-A3DE-864E97023B79}" presName="parentShp" presStyleLbl="node1" presStyleIdx="0" presStyleCnt="5" custScaleX="26759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35E722-6363-4E4B-B437-997D5524E14C}" type="pres">
      <dgm:prSet presAssocID="{1033C9D2-7696-4009-A3DE-864E97023B79}" presName="childShp" presStyleLbl="bgAccFollow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3F37A0-79D5-4F07-9410-086E65B51A0E}" type="pres">
      <dgm:prSet presAssocID="{AE84CCE0-CA35-4592-BAB2-56EE11809C3C}" presName="spacing" presStyleCnt="0"/>
      <dgm:spPr/>
    </dgm:pt>
    <dgm:pt modelId="{2A7FF399-CD69-42B8-980F-7F09D8006AD1}" type="pres">
      <dgm:prSet presAssocID="{E64591AC-F1DF-44E2-9A43-CB876B4F0059}" presName="linNode" presStyleCnt="0"/>
      <dgm:spPr/>
    </dgm:pt>
    <dgm:pt modelId="{FD85018C-4D08-4EBE-82AC-E27AE980B729}" type="pres">
      <dgm:prSet presAssocID="{E64591AC-F1DF-44E2-9A43-CB876B4F0059}" presName="parentShp" presStyleLbl="node1" presStyleIdx="1" presStyleCnt="5" custScaleX="2720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4A68102-FEE2-4DB5-8F20-A4FAC982EEAD}" type="pres">
      <dgm:prSet presAssocID="{E64591AC-F1DF-44E2-9A43-CB876B4F0059}" presName="childShp" presStyleLbl="bgAccFollow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0CE5C0-FAD9-462B-8C21-6319DB40FFE0}" type="pres">
      <dgm:prSet presAssocID="{9E71FC66-0727-4A3B-A6F9-37CA787CAEB1}" presName="spacing" presStyleCnt="0"/>
      <dgm:spPr/>
    </dgm:pt>
    <dgm:pt modelId="{C70AFD9F-4989-42A5-87A9-BDE27DAEE20D}" type="pres">
      <dgm:prSet presAssocID="{095421DA-1BB4-4A13-880E-733DD0A4EFE0}" presName="linNode" presStyleCnt="0"/>
      <dgm:spPr/>
    </dgm:pt>
    <dgm:pt modelId="{F79D8B11-0B50-47B0-B2B4-17D85FE2234D}" type="pres">
      <dgm:prSet presAssocID="{095421DA-1BB4-4A13-880E-733DD0A4EFE0}" presName="parentShp" presStyleLbl="node1" presStyleIdx="2" presStyleCnt="5" custScaleX="268530" custScaleY="131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D6AB41-CCF1-4605-A8AC-00C1E80E4C27}" type="pres">
      <dgm:prSet presAssocID="{095421DA-1BB4-4A13-880E-733DD0A4EFE0}" presName="childShp" presStyleLbl="bgAccFollowNode1" presStyleIdx="2" presStyleCnt="5" custScaleY="15141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080747-29EE-4B3E-A9C9-85045CEE1F08}" type="pres">
      <dgm:prSet presAssocID="{C51A209D-A80F-476E-BA62-8306677D4A41}" presName="spacing" presStyleCnt="0"/>
      <dgm:spPr/>
    </dgm:pt>
    <dgm:pt modelId="{0D095BB8-4C72-4D12-8EA7-B11DB6FEE09B}" type="pres">
      <dgm:prSet presAssocID="{14C7D7C9-2E2A-4D7B-A789-F130F9690F62}" presName="linNode" presStyleCnt="0"/>
      <dgm:spPr/>
    </dgm:pt>
    <dgm:pt modelId="{4A92B848-EEA0-44D1-B027-D0B862B334B4}" type="pres">
      <dgm:prSet presAssocID="{14C7D7C9-2E2A-4D7B-A789-F130F9690F62}" presName="parentShp" presStyleLbl="node1" presStyleIdx="3" presStyleCnt="5" custScaleX="268530" custScaleY="1373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D80E9-EDB8-44A2-AF89-2CABD53E27B1}" type="pres">
      <dgm:prSet presAssocID="{14C7D7C9-2E2A-4D7B-A789-F130F9690F62}" presName="childShp" presStyleLbl="bgAccFollowNode1" presStyleIdx="3" presStyleCnt="5" custScaleY="12778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1E95CB1-D43E-4603-8D27-A11CB016978F}" type="pres">
      <dgm:prSet presAssocID="{64F7DE15-B8C4-48DE-869C-D6A42FB0E222}" presName="spacing" presStyleCnt="0"/>
      <dgm:spPr/>
    </dgm:pt>
    <dgm:pt modelId="{A5E4AF41-F3FE-4D19-B7AD-E5CCF7FFBA49}" type="pres">
      <dgm:prSet presAssocID="{B7FFD2C6-9CB7-454B-BDC7-9D1709ECDB9E}" presName="linNode" presStyleCnt="0"/>
      <dgm:spPr/>
    </dgm:pt>
    <dgm:pt modelId="{DC816C23-B1C8-407C-9B7F-6CF7D55AC5A0}" type="pres">
      <dgm:prSet presAssocID="{B7FFD2C6-9CB7-454B-BDC7-9D1709ECDB9E}" presName="parentShp" presStyleLbl="node1" presStyleIdx="4" presStyleCnt="5" custScaleX="2717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886F7-7820-4B2B-896D-1C32DC8A62CD}" type="pres">
      <dgm:prSet presAssocID="{B7FFD2C6-9CB7-454B-BDC7-9D1709ECDB9E}" presName="childShp" presStyleLbl="bgAccFollow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A9CADD-9474-43AC-8219-EA45452D8E45}" srcId="{14C7D7C9-2E2A-4D7B-A789-F130F9690F62}" destId="{825A7072-4487-4B0D-87E5-12D81844D2CF}" srcOrd="0" destOrd="0" parTransId="{80B911FA-CBA1-4925-BFA1-A67ED1D0AD55}" sibTransId="{E9BC2EBC-5EFF-42DB-ACE7-B6C6E503E965}"/>
    <dgm:cxn modelId="{C0F42FE4-5C8D-423F-B742-50E285189BE4}" type="presOf" srcId="{DDD3CA4A-3C91-4C0C-8E18-96D85304585F}" destId="{0A35E722-6363-4E4B-B437-997D5524E14C}" srcOrd="0" destOrd="0" presId="urn:microsoft.com/office/officeart/2005/8/layout/vList6"/>
    <dgm:cxn modelId="{45D29CF3-D268-4581-8FE0-5CD1C02E8202}" srcId="{836C8B85-4CEB-4C3D-AF15-784A5615B242}" destId="{095421DA-1BB4-4A13-880E-733DD0A4EFE0}" srcOrd="2" destOrd="0" parTransId="{EC4BE5DC-80E9-4493-A6D7-487B5050EC5A}" sibTransId="{C51A209D-A80F-476E-BA62-8306677D4A41}"/>
    <dgm:cxn modelId="{A82BEABA-E1F2-45C2-AF25-505702A14763}" type="presOf" srcId="{095421DA-1BB4-4A13-880E-733DD0A4EFE0}" destId="{F79D8B11-0B50-47B0-B2B4-17D85FE2234D}" srcOrd="0" destOrd="0" presId="urn:microsoft.com/office/officeart/2005/8/layout/vList6"/>
    <dgm:cxn modelId="{94DFE9A6-DF42-4186-8BF6-595E71E0FF2B}" srcId="{836C8B85-4CEB-4C3D-AF15-784A5615B242}" destId="{1033C9D2-7696-4009-A3DE-864E97023B79}" srcOrd="0" destOrd="0" parTransId="{AFEA2B9A-1FA8-44FC-A73A-6F8C4F128CBE}" sibTransId="{AE84CCE0-CA35-4592-BAB2-56EE11809C3C}"/>
    <dgm:cxn modelId="{1100A90D-8D6E-4C07-9F4E-8C1D8221FA7C}" type="presOf" srcId="{B7FFD2C6-9CB7-454B-BDC7-9D1709ECDB9E}" destId="{DC816C23-B1C8-407C-9B7F-6CF7D55AC5A0}" srcOrd="0" destOrd="0" presId="urn:microsoft.com/office/officeart/2005/8/layout/vList6"/>
    <dgm:cxn modelId="{22319F13-C870-4D1F-9FF6-7A218B41CBC1}" srcId="{836C8B85-4CEB-4C3D-AF15-784A5615B242}" destId="{14C7D7C9-2E2A-4D7B-A789-F130F9690F62}" srcOrd="3" destOrd="0" parTransId="{D28D632D-089B-4838-9F21-E55F79E1C837}" sibTransId="{64F7DE15-B8C4-48DE-869C-D6A42FB0E222}"/>
    <dgm:cxn modelId="{DF6E7C94-EA2E-4983-9B76-D241942880FD}" srcId="{836C8B85-4CEB-4C3D-AF15-784A5615B242}" destId="{B7FFD2C6-9CB7-454B-BDC7-9D1709ECDB9E}" srcOrd="4" destOrd="0" parTransId="{CE346960-E2C0-4755-8CD2-72EE2CD2038D}" sibTransId="{D2927692-1D40-4A6E-B286-F2AFD7D7D84F}"/>
    <dgm:cxn modelId="{2A4EC78C-96EF-48DF-BC6B-F97F4AFCBABF}" type="presOf" srcId="{836C8B85-4CEB-4C3D-AF15-784A5615B242}" destId="{CF181423-938C-4EA8-A102-BA25FF01444F}" srcOrd="0" destOrd="0" presId="urn:microsoft.com/office/officeart/2005/8/layout/vList6"/>
    <dgm:cxn modelId="{C7AADE00-623A-405B-AEE7-39A896BE44C6}" type="presOf" srcId="{825A7072-4487-4B0D-87E5-12D81844D2CF}" destId="{E28D80E9-EDB8-44A2-AF89-2CABD53E27B1}" srcOrd="0" destOrd="0" presId="urn:microsoft.com/office/officeart/2005/8/layout/vList6"/>
    <dgm:cxn modelId="{A1F9A14F-58C7-4533-9F82-F5CC9082F148}" type="presOf" srcId="{E64591AC-F1DF-44E2-9A43-CB876B4F0059}" destId="{FD85018C-4D08-4EBE-82AC-E27AE980B729}" srcOrd="0" destOrd="0" presId="urn:microsoft.com/office/officeart/2005/8/layout/vList6"/>
    <dgm:cxn modelId="{1140D9A9-F5A3-465F-843A-87CA80507BA2}" srcId="{E64591AC-F1DF-44E2-9A43-CB876B4F0059}" destId="{7F7ED29D-8A96-49CC-AC5A-6F8404F7DA9A}" srcOrd="0" destOrd="0" parTransId="{576D2A21-5CEF-4D9B-8EF2-8869E951CBB3}" sibTransId="{5725E564-9153-4934-B5CB-52F046D0F481}"/>
    <dgm:cxn modelId="{5DF0E0AE-0415-464E-8809-4628686BC1AC}" srcId="{095421DA-1BB4-4A13-880E-733DD0A4EFE0}" destId="{01D76D97-7A05-4114-B779-88C54D3FA6AE}" srcOrd="0" destOrd="0" parTransId="{683A8C98-3EF2-4108-9493-ACAD4A6F535E}" sibTransId="{8F77554C-AAFC-4913-88F4-29BCC4E79257}"/>
    <dgm:cxn modelId="{DE8D5E35-A06F-4B1B-BEFB-1914E7C99F69}" type="presOf" srcId="{01D76D97-7A05-4114-B779-88C54D3FA6AE}" destId="{ABD6AB41-CCF1-4605-A8AC-00C1E80E4C27}" srcOrd="0" destOrd="0" presId="urn:microsoft.com/office/officeart/2005/8/layout/vList6"/>
    <dgm:cxn modelId="{89544FAE-27C9-4ABF-A5DA-67D60DC2A8F9}" type="presOf" srcId="{1033C9D2-7696-4009-A3DE-864E97023B79}" destId="{14F7604C-DC41-4354-8FC2-3D9B7EAC7066}" srcOrd="0" destOrd="0" presId="urn:microsoft.com/office/officeart/2005/8/layout/vList6"/>
    <dgm:cxn modelId="{9178166F-DE11-4BCA-A6CF-BF562FC8DB82}" type="presOf" srcId="{56A827C3-C19E-49F9-88F4-EA3280B5090F}" destId="{089886F7-7820-4B2B-896D-1C32DC8A62CD}" srcOrd="0" destOrd="0" presId="urn:microsoft.com/office/officeart/2005/8/layout/vList6"/>
    <dgm:cxn modelId="{58EA96EA-A8A2-4389-84C0-8E4EDE3AF880}" type="presOf" srcId="{14C7D7C9-2E2A-4D7B-A789-F130F9690F62}" destId="{4A92B848-EEA0-44D1-B027-D0B862B334B4}" srcOrd="0" destOrd="0" presId="urn:microsoft.com/office/officeart/2005/8/layout/vList6"/>
    <dgm:cxn modelId="{42160AC5-E831-45AF-B7F3-A5AA867E93AE}" srcId="{B7FFD2C6-9CB7-454B-BDC7-9D1709ECDB9E}" destId="{56A827C3-C19E-49F9-88F4-EA3280B5090F}" srcOrd="0" destOrd="0" parTransId="{2239D045-88C2-4AD1-ADD7-B1DCCF71F5A2}" sibTransId="{2CEADBAE-8238-4B23-808D-491FB980F29F}"/>
    <dgm:cxn modelId="{D1C887EA-3C3F-4C0D-A3E4-EF8745435092}" type="presOf" srcId="{7F7ED29D-8A96-49CC-AC5A-6F8404F7DA9A}" destId="{14A68102-FEE2-4DB5-8F20-A4FAC982EEAD}" srcOrd="0" destOrd="0" presId="urn:microsoft.com/office/officeart/2005/8/layout/vList6"/>
    <dgm:cxn modelId="{CEE4B9C7-F242-4677-8460-855F625077DD}" srcId="{836C8B85-4CEB-4C3D-AF15-784A5615B242}" destId="{E64591AC-F1DF-44E2-9A43-CB876B4F0059}" srcOrd="1" destOrd="0" parTransId="{EC60CD5D-D55B-4ED7-984D-D7E0BE133BD9}" sibTransId="{9E71FC66-0727-4A3B-A6F9-37CA787CAEB1}"/>
    <dgm:cxn modelId="{4B80114E-D390-4131-98D8-47D5F822A4B1}" srcId="{1033C9D2-7696-4009-A3DE-864E97023B79}" destId="{DDD3CA4A-3C91-4C0C-8E18-96D85304585F}" srcOrd="0" destOrd="0" parTransId="{394CAABA-E2DE-4854-AAE6-07AB81CC1158}" sibTransId="{1426A700-1726-4DEE-B013-197BF87C7B7F}"/>
    <dgm:cxn modelId="{1D463088-ABB8-4DD9-90C1-4FE09295DA11}" type="presParOf" srcId="{CF181423-938C-4EA8-A102-BA25FF01444F}" destId="{4391EF5B-9BF1-44FD-9743-D5A2226A35E8}" srcOrd="0" destOrd="0" presId="urn:microsoft.com/office/officeart/2005/8/layout/vList6"/>
    <dgm:cxn modelId="{9B6A0722-A1BD-4B0B-AE73-A687B351D35C}" type="presParOf" srcId="{4391EF5B-9BF1-44FD-9743-D5A2226A35E8}" destId="{14F7604C-DC41-4354-8FC2-3D9B7EAC7066}" srcOrd="0" destOrd="0" presId="urn:microsoft.com/office/officeart/2005/8/layout/vList6"/>
    <dgm:cxn modelId="{3F42FF3D-7C8E-4162-99D9-9242E696144A}" type="presParOf" srcId="{4391EF5B-9BF1-44FD-9743-D5A2226A35E8}" destId="{0A35E722-6363-4E4B-B437-997D5524E14C}" srcOrd="1" destOrd="0" presId="urn:microsoft.com/office/officeart/2005/8/layout/vList6"/>
    <dgm:cxn modelId="{8017E752-A90C-497B-82CD-138F91256560}" type="presParOf" srcId="{CF181423-938C-4EA8-A102-BA25FF01444F}" destId="{C03F37A0-79D5-4F07-9410-086E65B51A0E}" srcOrd="1" destOrd="0" presId="urn:microsoft.com/office/officeart/2005/8/layout/vList6"/>
    <dgm:cxn modelId="{EA9A5CE1-5F37-4EEF-9008-8F9AB923ACB4}" type="presParOf" srcId="{CF181423-938C-4EA8-A102-BA25FF01444F}" destId="{2A7FF399-CD69-42B8-980F-7F09D8006AD1}" srcOrd="2" destOrd="0" presId="urn:microsoft.com/office/officeart/2005/8/layout/vList6"/>
    <dgm:cxn modelId="{CBC87BDF-1D2F-439F-8F74-6F46730D6F3B}" type="presParOf" srcId="{2A7FF399-CD69-42B8-980F-7F09D8006AD1}" destId="{FD85018C-4D08-4EBE-82AC-E27AE980B729}" srcOrd="0" destOrd="0" presId="urn:microsoft.com/office/officeart/2005/8/layout/vList6"/>
    <dgm:cxn modelId="{93FA57F1-6013-4A77-9A2B-C548033FD625}" type="presParOf" srcId="{2A7FF399-CD69-42B8-980F-7F09D8006AD1}" destId="{14A68102-FEE2-4DB5-8F20-A4FAC982EEAD}" srcOrd="1" destOrd="0" presId="urn:microsoft.com/office/officeart/2005/8/layout/vList6"/>
    <dgm:cxn modelId="{B9D3C547-D906-4813-AA91-519E117EDAF0}" type="presParOf" srcId="{CF181423-938C-4EA8-A102-BA25FF01444F}" destId="{070CE5C0-FAD9-462B-8C21-6319DB40FFE0}" srcOrd="3" destOrd="0" presId="urn:microsoft.com/office/officeart/2005/8/layout/vList6"/>
    <dgm:cxn modelId="{E0775FF5-005F-4FA3-B59D-12690724338B}" type="presParOf" srcId="{CF181423-938C-4EA8-A102-BA25FF01444F}" destId="{C70AFD9F-4989-42A5-87A9-BDE27DAEE20D}" srcOrd="4" destOrd="0" presId="urn:microsoft.com/office/officeart/2005/8/layout/vList6"/>
    <dgm:cxn modelId="{9903D37D-5D8B-4D15-95D8-2D6E0C952BE6}" type="presParOf" srcId="{C70AFD9F-4989-42A5-87A9-BDE27DAEE20D}" destId="{F79D8B11-0B50-47B0-B2B4-17D85FE2234D}" srcOrd="0" destOrd="0" presId="urn:microsoft.com/office/officeart/2005/8/layout/vList6"/>
    <dgm:cxn modelId="{9332E587-5A4C-4354-9E32-C718FB570E11}" type="presParOf" srcId="{C70AFD9F-4989-42A5-87A9-BDE27DAEE20D}" destId="{ABD6AB41-CCF1-4605-A8AC-00C1E80E4C27}" srcOrd="1" destOrd="0" presId="urn:microsoft.com/office/officeart/2005/8/layout/vList6"/>
    <dgm:cxn modelId="{F48D035F-2BAF-4825-882C-002286292701}" type="presParOf" srcId="{CF181423-938C-4EA8-A102-BA25FF01444F}" destId="{E0080747-29EE-4B3E-A9C9-85045CEE1F08}" srcOrd="5" destOrd="0" presId="urn:microsoft.com/office/officeart/2005/8/layout/vList6"/>
    <dgm:cxn modelId="{26DDF097-919E-4B4E-8486-4A7C3B46893B}" type="presParOf" srcId="{CF181423-938C-4EA8-A102-BA25FF01444F}" destId="{0D095BB8-4C72-4D12-8EA7-B11DB6FEE09B}" srcOrd="6" destOrd="0" presId="urn:microsoft.com/office/officeart/2005/8/layout/vList6"/>
    <dgm:cxn modelId="{4DCA847C-1A17-4121-8B75-9342331806A9}" type="presParOf" srcId="{0D095BB8-4C72-4D12-8EA7-B11DB6FEE09B}" destId="{4A92B848-EEA0-44D1-B027-D0B862B334B4}" srcOrd="0" destOrd="0" presId="urn:microsoft.com/office/officeart/2005/8/layout/vList6"/>
    <dgm:cxn modelId="{0E9A4E8E-6A45-4B93-A5BB-3D1764EB7CC6}" type="presParOf" srcId="{0D095BB8-4C72-4D12-8EA7-B11DB6FEE09B}" destId="{E28D80E9-EDB8-44A2-AF89-2CABD53E27B1}" srcOrd="1" destOrd="0" presId="urn:microsoft.com/office/officeart/2005/8/layout/vList6"/>
    <dgm:cxn modelId="{56D02F3B-ACA4-43A9-9D10-0C1C3F78B336}" type="presParOf" srcId="{CF181423-938C-4EA8-A102-BA25FF01444F}" destId="{41E95CB1-D43E-4603-8D27-A11CB016978F}" srcOrd="7" destOrd="0" presId="urn:microsoft.com/office/officeart/2005/8/layout/vList6"/>
    <dgm:cxn modelId="{27BEE52C-793F-4D60-BFBB-592F94EB1579}" type="presParOf" srcId="{CF181423-938C-4EA8-A102-BA25FF01444F}" destId="{A5E4AF41-F3FE-4D19-B7AD-E5CCF7FFBA49}" srcOrd="8" destOrd="0" presId="urn:microsoft.com/office/officeart/2005/8/layout/vList6"/>
    <dgm:cxn modelId="{6F486FC6-B991-4E57-BBFF-F5200E9DF73E}" type="presParOf" srcId="{A5E4AF41-F3FE-4D19-B7AD-E5CCF7FFBA49}" destId="{DC816C23-B1C8-407C-9B7F-6CF7D55AC5A0}" srcOrd="0" destOrd="0" presId="urn:microsoft.com/office/officeart/2005/8/layout/vList6"/>
    <dgm:cxn modelId="{2D0D1A86-313B-4B70-B1B1-1D949DF26E27}" type="presParOf" srcId="{A5E4AF41-F3FE-4D19-B7AD-E5CCF7FFBA49}" destId="{089886F7-7820-4B2B-896D-1C32DC8A62C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A22EA-34BC-47EB-A830-B28597FA5A7F}">
      <dsp:nvSpPr>
        <dsp:cNvPr id="0" name=""/>
        <dsp:cNvSpPr/>
      </dsp:nvSpPr>
      <dsp:spPr>
        <a:xfrm>
          <a:off x="5725504" y="1918519"/>
          <a:ext cx="2321408" cy="806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619"/>
              </a:lnTo>
              <a:lnTo>
                <a:pt x="2321408" y="403619"/>
              </a:lnTo>
              <a:lnTo>
                <a:pt x="2321408" y="806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D72DB-5095-47B2-B636-F96F4C287312}">
      <dsp:nvSpPr>
        <dsp:cNvPr id="0" name=""/>
        <dsp:cNvSpPr/>
      </dsp:nvSpPr>
      <dsp:spPr>
        <a:xfrm>
          <a:off x="3404096" y="1918519"/>
          <a:ext cx="2321408" cy="806508"/>
        </a:xfrm>
        <a:custGeom>
          <a:avLst/>
          <a:gdLst/>
          <a:ahLst/>
          <a:cxnLst/>
          <a:rect l="0" t="0" r="0" b="0"/>
          <a:pathLst>
            <a:path>
              <a:moveTo>
                <a:pt x="2321408" y="0"/>
              </a:moveTo>
              <a:lnTo>
                <a:pt x="2321408" y="403619"/>
              </a:lnTo>
              <a:lnTo>
                <a:pt x="0" y="403619"/>
              </a:lnTo>
              <a:lnTo>
                <a:pt x="0" y="806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A4F31-687D-4AC6-92BD-4200C28D9089}">
      <dsp:nvSpPr>
        <dsp:cNvPr id="0" name=""/>
        <dsp:cNvSpPr/>
      </dsp:nvSpPr>
      <dsp:spPr>
        <a:xfrm>
          <a:off x="862787" y="0"/>
          <a:ext cx="9725434" cy="19185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So‘zlashuv</a:t>
          </a:r>
          <a:r>
            <a:rPr lang="en-US" sz="4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uslubi</a:t>
          </a:r>
          <a:endParaRPr lang="ru-RU" sz="4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2787" y="0"/>
        <a:ext cx="9725434" cy="1918519"/>
      </dsp:txXfrm>
    </dsp:sp>
    <dsp:sp modelId="{330A97E7-76CF-4671-B6EE-9C7E96FB7DBA}">
      <dsp:nvSpPr>
        <dsp:cNvPr id="0" name=""/>
        <dsp:cNvSpPr/>
      </dsp:nvSpPr>
      <dsp:spPr>
        <a:xfrm>
          <a:off x="1485576" y="2725027"/>
          <a:ext cx="3837038" cy="19185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85576" y="2725027"/>
        <a:ext cx="3837038" cy="1918519"/>
      </dsp:txXfrm>
    </dsp:sp>
    <dsp:sp modelId="{7125B1BF-30F4-4E2D-9015-7FA63A487459}">
      <dsp:nvSpPr>
        <dsp:cNvPr id="0" name=""/>
        <dsp:cNvSpPr/>
      </dsp:nvSpPr>
      <dsp:spPr>
        <a:xfrm>
          <a:off x="6128393" y="2725027"/>
          <a:ext cx="3837038" cy="19185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4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28393" y="2725027"/>
        <a:ext cx="3837038" cy="19185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5A22EA-34BC-47EB-A830-B28597FA5A7F}">
      <dsp:nvSpPr>
        <dsp:cNvPr id="0" name=""/>
        <dsp:cNvSpPr/>
      </dsp:nvSpPr>
      <dsp:spPr>
        <a:xfrm>
          <a:off x="5725504" y="1918519"/>
          <a:ext cx="2321408" cy="8065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03619"/>
              </a:lnTo>
              <a:lnTo>
                <a:pt x="2321408" y="403619"/>
              </a:lnTo>
              <a:lnTo>
                <a:pt x="2321408" y="806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7D72DB-5095-47B2-B636-F96F4C287312}">
      <dsp:nvSpPr>
        <dsp:cNvPr id="0" name=""/>
        <dsp:cNvSpPr/>
      </dsp:nvSpPr>
      <dsp:spPr>
        <a:xfrm>
          <a:off x="3404096" y="1918519"/>
          <a:ext cx="2321408" cy="806508"/>
        </a:xfrm>
        <a:custGeom>
          <a:avLst/>
          <a:gdLst/>
          <a:ahLst/>
          <a:cxnLst/>
          <a:rect l="0" t="0" r="0" b="0"/>
          <a:pathLst>
            <a:path>
              <a:moveTo>
                <a:pt x="2321408" y="0"/>
              </a:moveTo>
              <a:lnTo>
                <a:pt x="2321408" y="403619"/>
              </a:lnTo>
              <a:lnTo>
                <a:pt x="0" y="403619"/>
              </a:lnTo>
              <a:lnTo>
                <a:pt x="0" y="80650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2A4F31-687D-4AC6-92BD-4200C28D9089}">
      <dsp:nvSpPr>
        <dsp:cNvPr id="0" name=""/>
        <dsp:cNvSpPr/>
      </dsp:nvSpPr>
      <dsp:spPr>
        <a:xfrm>
          <a:off x="862787" y="0"/>
          <a:ext cx="9725434" cy="19185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So‘zlashuv</a:t>
          </a:r>
          <a:r>
            <a:rPr lang="en-US" sz="4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48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uslubi</a:t>
          </a:r>
          <a:endParaRPr lang="ru-RU" sz="4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2787" y="0"/>
        <a:ext cx="9725434" cy="1918519"/>
      </dsp:txXfrm>
    </dsp:sp>
    <dsp:sp modelId="{330A97E7-76CF-4671-B6EE-9C7E96FB7DBA}">
      <dsp:nvSpPr>
        <dsp:cNvPr id="0" name=""/>
        <dsp:cNvSpPr/>
      </dsp:nvSpPr>
      <dsp:spPr>
        <a:xfrm>
          <a:off x="1485576" y="2725027"/>
          <a:ext cx="3837038" cy="19185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adabiy</a:t>
          </a:r>
          <a:endParaRPr lang="ru-RU" sz="4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485576" y="2725027"/>
        <a:ext cx="3837038" cy="1918519"/>
      </dsp:txXfrm>
    </dsp:sp>
    <dsp:sp modelId="{7125B1BF-30F4-4E2D-9015-7FA63A487459}">
      <dsp:nvSpPr>
        <dsp:cNvPr id="0" name=""/>
        <dsp:cNvSpPr/>
      </dsp:nvSpPr>
      <dsp:spPr>
        <a:xfrm>
          <a:off x="6128393" y="2725027"/>
          <a:ext cx="3837038" cy="191851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oddiy</a:t>
          </a:r>
          <a:endParaRPr lang="ru-RU" sz="4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28393" y="2725027"/>
        <a:ext cx="3837038" cy="191851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5E722-6363-4E4B-B437-997D5524E14C}">
      <dsp:nvSpPr>
        <dsp:cNvPr id="0" name=""/>
        <dsp:cNvSpPr/>
      </dsp:nvSpPr>
      <dsp:spPr>
        <a:xfrm>
          <a:off x="7018062" y="1591"/>
          <a:ext cx="3933794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8062" y="103635"/>
        <a:ext cx="3627662" cy="612265"/>
      </dsp:txXfrm>
    </dsp:sp>
    <dsp:sp modelId="{14F7604C-DC41-4354-8FC2-3D9B7EAC7066}">
      <dsp:nvSpPr>
        <dsp:cNvPr id="0" name=""/>
        <dsp:cNvSpPr/>
      </dsp:nvSpPr>
      <dsp:spPr>
        <a:xfrm>
          <a:off x="305" y="1591"/>
          <a:ext cx="7017757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Obida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56" y="41442"/>
        <a:ext cx="6938055" cy="736651"/>
      </dsp:txXfrm>
    </dsp:sp>
    <dsp:sp modelId="{14A68102-FEE2-4DB5-8F20-A4FAC982EEAD}">
      <dsp:nvSpPr>
        <dsp:cNvPr id="0" name=""/>
        <dsp:cNvSpPr/>
      </dsp:nvSpPr>
      <dsp:spPr>
        <a:xfrm>
          <a:off x="7058061" y="899580"/>
          <a:ext cx="3888873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sifat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8061" y="1001624"/>
        <a:ext cx="3582741" cy="612265"/>
      </dsp:txXfrm>
    </dsp:sp>
    <dsp:sp modelId="{FD85018C-4D08-4EBE-82AC-E27AE980B729}">
      <dsp:nvSpPr>
        <dsp:cNvPr id="0" name=""/>
        <dsp:cNvSpPr/>
      </dsp:nvSpPr>
      <dsp:spPr>
        <a:xfrm>
          <a:off x="5227" y="899580"/>
          <a:ext cx="7052834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78" y="939431"/>
        <a:ext cx="6973132" cy="736651"/>
      </dsp:txXfrm>
    </dsp:sp>
    <dsp:sp modelId="{ABD6AB41-CCF1-4605-A8AC-00C1E80E4C27}">
      <dsp:nvSpPr>
        <dsp:cNvPr id="0" name=""/>
        <dsp:cNvSpPr/>
      </dsp:nvSpPr>
      <dsp:spPr>
        <a:xfrm>
          <a:off x="7025252" y="1797569"/>
          <a:ext cx="3920959" cy="12361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fe’l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5252" y="1952082"/>
        <a:ext cx="3457419" cy="927080"/>
      </dsp:txXfrm>
    </dsp:sp>
    <dsp:sp modelId="{F79D8B11-0B50-47B0-B2B4-17D85FE2234D}">
      <dsp:nvSpPr>
        <dsp:cNvPr id="0" name=""/>
        <dsp:cNvSpPr/>
      </dsp:nvSpPr>
      <dsp:spPr>
        <a:xfrm>
          <a:off x="5950" y="1878914"/>
          <a:ext cx="7019301" cy="1073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50" y="1931314"/>
        <a:ext cx="6914501" cy="968615"/>
      </dsp:txXfrm>
    </dsp:sp>
    <dsp:sp modelId="{E28D80E9-EDB8-44A2-AF89-2CABD53E27B1}">
      <dsp:nvSpPr>
        <dsp:cNvPr id="0" name=""/>
        <dsp:cNvSpPr/>
      </dsp:nvSpPr>
      <dsp:spPr>
        <a:xfrm>
          <a:off x="7025252" y="3154487"/>
          <a:ext cx="3920959" cy="10431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ijobiy jihati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5252" y="3284879"/>
        <a:ext cx="3529783" cy="782352"/>
      </dsp:txXfrm>
    </dsp:sp>
    <dsp:sp modelId="{4A92B848-EEA0-44D1-B027-D0B862B334B4}">
      <dsp:nvSpPr>
        <dsp:cNvPr id="0" name=""/>
        <dsp:cNvSpPr/>
      </dsp:nvSpPr>
      <dsp:spPr>
        <a:xfrm>
          <a:off x="5950" y="3115310"/>
          <a:ext cx="7019301" cy="1121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697" y="3170057"/>
        <a:ext cx="6909807" cy="1011996"/>
      </dsp:txXfrm>
    </dsp:sp>
    <dsp:sp modelId="{089886F7-7820-4B2B-896D-1C32DC8A62CD}">
      <dsp:nvSpPr>
        <dsp:cNvPr id="0" name=""/>
        <dsp:cNvSpPr/>
      </dsp:nvSpPr>
      <dsp:spPr>
        <a:xfrm>
          <a:off x="7056595" y="4318436"/>
          <a:ext cx="3895290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595" y="4420480"/>
        <a:ext cx="3589158" cy="612265"/>
      </dsp:txXfrm>
    </dsp:sp>
    <dsp:sp modelId="{DC816C23-B1C8-407C-9B7F-6CF7D55AC5A0}">
      <dsp:nvSpPr>
        <dsp:cNvPr id="0" name=""/>
        <dsp:cNvSpPr/>
      </dsp:nvSpPr>
      <dsp:spPr>
        <a:xfrm>
          <a:off x="276" y="4318436"/>
          <a:ext cx="7056318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27" y="4358287"/>
        <a:ext cx="6976616" cy="73665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A35E722-6363-4E4B-B437-997D5524E14C}">
      <dsp:nvSpPr>
        <dsp:cNvPr id="0" name=""/>
        <dsp:cNvSpPr/>
      </dsp:nvSpPr>
      <dsp:spPr>
        <a:xfrm>
          <a:off x="7018062" y="1591"/>
          <a:ext cx="3933794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18062" y="103635"/>
        <a:ext cx="3627662" cy="612265"/>
      </dsp:txXfrm>
    </dsp:sp>
    <dsp:sp modelId="{14F7604C-DC41-4354-8FC2-3D9B7EAC7066}">
      <dsp:nvSpPr>
        <dsp:cNvPr id="0" name=""/>
        <dsp:cNvSpPr/>
      </dsp:nvSpPr>
      <dsp:spPr>
        <a:xfrm>
          <a:off x="305" y="1591"/>
          <a:ext cx="7017757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Obida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56" y="41442"/>
        <a:ext cx="6938055" cy="736651"/>
      </dsp:txXfrm>
    </dsp:sp>
    <dsp:sp modelId="{14A68102-FEE2-4DB5-8F20-A4FAC982EEAD}">
      <dsp:nvSpPr>
        <dsp:cNvPr id="0" name=""/>
        <dsp:cNvSpPr/>
      </dsp:nvSpPr>
      <dsp:spPr>
        <a:xfrm>
          <a:off x="7058061" y="899580"/>
          <a:ext cx="3888873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sifat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8061" y="1001624"/>
        <a:ext cx="3582741" cy="612265"/>
      </dsp:txXfrm>
    </dsp:sp>
    <dsp:sp modelId="{FD85018C-4D08-4EBE-82AC-E27AE980B729}">
      <dsp:nvSpPr>
        <dsp:cNvPr id="0" name=""/>
        <dsp:cNvSpPr/>
      </dsp:nvSpPr>
      <dsp:spPr>
        <a:xfrm>
          <a:off x="5227" y="899580"/>
          <a:ext cx="7052834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6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Tarixiy</a:t>
          </a:r>
          <a:r>
            <a:rPr lang="en-US" sz="36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betakror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078" y="939431"/>
        <a:ext cx="6973132" cy="736651"/>
      </dsp:txXfrm>
    </dsp:sp>
    <dsp:sp modelId="{ABD6AB41-CCF1-4605-A8AC-00C1E80E4C27}">
      <dsp:nvSpPr>
        <dsp:cNvPr id="0" name=""/>
        <dsp:cNvSpPr/>
      </dsp:nvSpPr>
      <dsp:spPr>
        <a:xfrm>
          <a:off x="7025252" y="1797569"/>
          <a:ext cx="3920959" cy="123610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fe’l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5252" y="1952082"/>
        <a:ext cx="3457419" cy="927080"/>
      </dsp:txXfrm>
    </dsp:sp>
    <dsp:sp modelId="{F79D8B11-0B50-47B0-B2B4-17D85FE2234D}">
      <dsp:nvSpPr>
        <dsp:cNvPr id="0" name=""/>
        <dsp:cNvSpPr/>
      </dsp:nvSpPr>
      <dsp:spPr>
        <a:xfrm>
          <a:off x="5950" y="1878914"/>
          <a:ext cx="7019301" cy="107341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Zavqlanmoq</a:t>
          </a:r>
          <a:r>
            <a:rPr lang="en-US" sz="3600" b="0" kern="12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asramoq</a:t>
          </a:r>
          <a:r>
            <a:rPr lang="en-US" sz="36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, </a:t>
          </a: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ta’mirlamoq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8350" y="1931314"/>
        <a:ext cx="6914501" cy="968615"/>
      </dsp:txXfrm>
    </dsp:sp>
    <dsp:sp modelId="{E28D80E9-EDB8-44A2-AF89-2CABD53E27B1}">
      <dsp:nvSpPr>
        <dsp:cNvPr id="0" name=""/>
        <dsp:cNvSpPr/>
      </dsp:nvSpPr>
      <dsp:spPr>
        <a:xfrm>
          <a:off x="7025252" y="3154487"/>
          <a:ext cx="3920959" cy="1043136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ijobiy jihati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25252" y="3284879"/>
        <a:ext cx="3529783" cy="782352"/>
      </dsp:txXfrm>
    </dsp:sp>
    <dsp:sp modelId="{4A92B848-EEA0-44D1-B027-D0B862B334B4}">
      <dsp:nvSpPr>
        <dsp:cNvPr id="0" name=""/>
        <dsp:cNvSpPr/>
      </dsp:nvSpPr>
      <dsp:spPr>
        <a:xfrm>
          <a:off x="5950" y="3115310"/>
          <a:ext cx="7019301" cy="11214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Ota-</a:t>
          </a:r>
          <a:r>
            <a:rPr lang="en-US" sz="32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bobolarimizdan</a:t>
          </a:r>
          <a:r>
            <a:rPr lang="en-US" sz="3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qolgan</a:t>
          </a:r>
          <a:r>
            <a:rPr lang="en-US" sz="3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obidalarni</a:t>
          </a:r>
          <a:r>
            <a:rPr lang="en-US" sz="3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asrab-avaylashimiz</a:t>
          </a:r>
          <a:r>
            <a:rPr lang="en-US" sz="3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en-US" sz="32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lozim</a:t>
          </a:r>
          <a:r>
            <a:rPr lang="en-US" sz="3200" b="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.</a:t>
          </a:r>
          <a:endParaRPr lang="ru-RU" sz="32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0697" y="3170057"/>
        <a:ext cx="6909807" cy="1011996"/>
      </dsp:txXfrm>
    </dsp:sp>
    <dsp:sp modelId="{089886F7-7820-4B2B-896D-1C32DC8A62CD}">
      <dsp:nvSpPr>
        <dsp:cNvPr id="0" name=""/>
        <dsp:cNvSpPr/>
      </dsp:nvSpPr>
      <dsp:spPr>
        <a:xfrm>
          <a:off x="7056595" y="4318436"/>
          <a:ext cx="3895290" cy="816353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t" anchorCtr="0">
          <a:noAutofit/>
        </a:bodyPr>
        <a:lstStyle/>
        <a:p>
          <a:pPr marL="285750" lvl="1" indent="-285750" algn="l" defTabSz="1600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3600" b="0" kern="1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nom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7056595" y="4420480"/>
        <a:ext cx="3589158" cy="612265"/>
      </dsp:txXfrm>
    </dsp:sp>
    <dsp:sp modelId="{DC816C23-B1C8-407C-9B7F-6CF7D55AC5A0}">
      <dsp:nvSpPr>
        <dsp:cNvPr id="0" name=""/>
        <dsp:cNvSpPr/>
      </dsp:nvSpPr>
      <dsp:spPr>
        <a:xfrm>
          <a:off x="276" y="4318436"/>
          <a:ext cx="7056318" cy="816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37160" tIns="68580" rIns="137160" bIns="6858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Yodgorlik</a:t>
          </a:r>
          <a:endParaRPr lang="ru-RU" sz="3600" b="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0127" y="4358287"/>
        <a:ext cx="6976616" cy="7366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2A011-2FDD-44BD-9A81-803B0A2D2E2F}" type="datetimeFigureOut">
              <a:rPr lang="de-DE" smtClean="0"/>
              <a:t>18.02.2021</a:t>
            </a:fld>
            <a:endParaRPr lang="de-D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54063" y="1143000"/>
            <a:ext cx="53498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de-D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E169B-4F38-4F97-8CDC-FB6C88AE088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45381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2614" y="2180727"/>
            <a:ext cx="10342960" cy="15047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5228" y="3977957"/>
            <a:ext cx="8517732" cy="17939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7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35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03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71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39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07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75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43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21936" y="281123"/>
            <a:ext cx="2737842" cy="5989686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8409" y="281123"/>
            <a:ext cx="8010724" cy="5989686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>
          <a:xfrm>
            <a:off x="912619" y="286575"/>
            <a:ext cx="10342960" cy="836869"/>
          </a:xfrm>
        </p:spPr>
        <p:txBody>
          <a:bodyPr/>
          <a:lstStyle>
            <a:lvl1pPr>
              <a:defRPr lang="en-US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912611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4F81BD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4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4423134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8064A2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 txBox="1">
            <a:spLocks noGrp="1"/>
          </p:cNvSpPr>
          <p:nvPr>
            <p:ph type="pic" idx="4294967295"/>
          </p:nvPr>
        </p:nvSpPr>
        <p:spPr>
          <a:xfrm>
            <a:off x="7933657" y="1429983"/>
            <a:ext cx="3321914" cy="3487893"/>
          </a:xfrm>
          <a:solidFill>
            <a:srgbClr val="F2F2F2"/>
          </a:solidFill>
          <a:ln w="3172">
            <a:solidFill>
              <a:srgbClr val="7F7F7F">
                <a:alpha val="40000"/>
              </a:srgbClr>
            </a:solidFill>
            <a:prstDash val="solid"/>
          </a:ln>
          <a:effectLst>
            <a:outerShdw dist="50804" dir="5400000" algn="tl">
              <a:srgbClr val="EEECE1"/>
            </a:outerShdw>
          </a:effectLst>
        </p:spPr>
        <p:txBody>
          <a:bodyPr lIns="0" tIns="0" rIns="0" bIns="0" anchor="ctr" anchorCtr="1"/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912611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4423134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ext Placeholder 9"/>
          <p:cNvSpPr txBox="1">
            <a:spLocks noGrp="1"/>
          </p:cNvSpPr>
          <p:nvPr>
            <p:ph type="body" idx="4294967295"/>
          </p:nvPr>
        </p:nvSpPr>
        <p:spPr>
          <a:xfrm>
            <a:off x="7933657" y="5098169"/>
            <a:ext cx="3321914" cy="981489"/>
          </a:xfrm>
        </p:spPr>
        <p:txBody>
          <a:bodyPr/>
          <a:lstStyle>
            <a:lvl1pPr marL="0" indent="0">
              <a:buNone/>
              <a:defRPr lang="en-US" sz="1400"/>
            </a:lvl1pPr>
            <a:lvl2pPr marL="153479" indent="-153479">
              <a:defRPr lang="en-US" sz="1400"/>
            </a:lvl2pPr>
            <a:lvl3pPr marL="306966" indent="-153479">
              <a:defRPr lang="en-US" sz="1400"/>
            </a:lvl3pPr>
            <a:lvl4pPr marL="537184" indent="-230227">
              <a:defRPr lang="en-US" sz="1400"/>
            </a:lvl4pPr>
            <a:lvl5pPr marL="767411" indent="-230227">
              <a:defRPr lang="en-US"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Text Placeholder 4"/>
          <p:cNvSpPr txBox="1">
            <a:spLocks noGrp="1"/>
          </p:cNvSpPr>
          <p:nvPr>
            <p:ph type="body" idx="4294967295"/>
          </p:nvPr>
        </p:nvSpPr>
        <p:spPr>
          <a:xfrm>
            <a:off x="912619" y="955490"/>
            <a:ext cx="10342960" cy="415997"/>
          </a:xfrm>
        </p:spPr>
        <p:txBody>
          <a:bodyPr anchorCtr="1"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lang="en-US" sz="1800"/>
            </a:lvl1pPr>
          </a:lstStyle>
          <a:p>
            <a:pPr lvl="0"/>
            <a:r>
              <a:rPr lang="en-US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9346272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1203" y="4510952"/>
            <a:ext cx="10342960" cy="1394235"/>
          </a:xfrm>
        </p:spPr>
        <p:txBody>
          <a:bodyPr anchor="t"/>
          <a:lstStyle>
            <a:lvl1pPr algn="l">
              <a:defRPr sz="4094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1203" y="2975344"/>
            <a:ext cx="10342960" cy="1535608"/>
          </a:xfrm>
        </p:spPr>
        <p:txBody>
          <a:bodyPr anchor="b"/>
          <a:lstStyle>
            <a:lvl1pPr marL="0" indent="0">
              <a:buNone/>
              <a:defRPr sz="2047">
                <a:solidFill>
                  <a:schemeClr val="tx1">
                    <a:tint val="75000"/>
                  </a:schemeClr>
                </a:solidFill>
              </a:defRPr>
            </a:lvl1pPr>
            <a:lvl2pPr marL="467990" indent="0">
              <a:buNone/>
              <a:defRPr sz="1842">
                <a:solidFill>
                  <a:schemeClr val="tx1">
                    <a:tint val="75000"/>
                  </a:schemeClr>
                </a:solidFill>
              </a:defRPr>
            </a:lvl2pPr>
            <a:lvl3pPr marL="935980" indent="0">
              <a:buNone/>
              <a:defRPr sz="1638">
                <a:solidFill>
                  <a:schemeClr val="tx1">
                    <a:tint val="75000"/>
                  </a:schemeClr>
                </a:solidFill>
              </a:defRPr>
            </a:lvl3pPr>
            <a:lvl4pPr marL="140397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4pPr>
            <a:lvl5pPr marL="187196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5pPr>
            <a:lvl6pPr marL="233995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6pPr>
            <a:lvl7pPr marL="2807940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7pPr>
            <a:lvl8pPr marL="327592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8pPr>
            <a:lvl9pPr marL="3743919" indent="0">
              <a:buNone/>
              <a:defRPr sz="14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8409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85496" y="1637983"/>
            <a:ext cx="5374283" cy="4632826"/>
          </a:xfrm>
        </p:spPr>
        <p:txBody>
          <a:bodyPr/>
          <a:lstStyle>
            <a:lvl1pPr>
              <a:defRPr sz="2866"/>
            </a:lvl1pPr>
            <a:lvl2pPr>
              <a:defRPr sz="2457"/>
            </a:lvl2pPr>
            <a:lvl3pPr>
              <a:defRPr sz="2047"/>
            </a:lvl3pPr>
            <a:lvl4pPr>
              <a:defRPr sz="1842"/>
            </a:lvl4pPr>
            <a:lvl5pPr>
              <a:defRPr sz="1842"/>
            </a:lvl5pPr>
            <a:lvl6pPr>
              <a:defRPr sz="1842"/>
            </a:lvl6pPr>
            <a:lvl7pPr>
              <a:defRPr sz="1842"/>
            </a:lvl7pPr>
            <a:lvl8pPr>
              <a:defRPr sz="1842"/>
            </a:lvl8pPr>
            <a:lvl9pPr>
              <a:defRPr sz="1842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571359"/>
            <a:ext cx="5376396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8410" y="2226226"/>
            <a:ext cx="5376396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81271" y="1571359"/>
            <a:ext cx="5378508" cy="654867"/>
          </a:xfrm>
        </p:spPr>
        <p:txBody>
          <a:bodyPr anchor="b"/>
          <a:lstStyle>
            <a:lvl1pPr marL="0" indent="0">
              <a:buNone/>
              <a:defRPr sz="2457" b="1"/>
            </a:lvl1pPr>
            <a:lvl2pPr marL="467990" indent="0">
              <a:buNone/>
              <a:defRPr sz="2047" b="1"/>
            </a:lvl2pPr>
            <a:lvl3pPr marL="935980" indent="0">
              <a:buNone/>
              <a:defRPr sz="1842" b="1"/>
            </a:lvl3pPr>
            <a:lvl4pPr marL="1403970" indent="0">
              <a:buNone/>
              <a:defRPr sz="1638" b="1"/>
            </a:lvl4pPr>
            <a:lvl5pPr marL="1871960" indent="0">
              <a:buNone/>
              <a:defRPr sz="1638" b="1"/>
            </a:lvl5pPr>
            <a:lvl6pPr marL="2339950" indent="0">
              <a:buNone/>
              <a:defRPr sz="1638" b="1"/>
            </a:lvl6pPr>
            <a:lvl7pPr marL="2807940" indent="0">
              <a:buNone/>
              <a:defRPr sz="1638" b="1"/>
            </a:lvl7pPr>
            <a:lvl8pPr marL="3275929" indent="0">
              <a:buNone/>
              <a:defRPr sz="1638" b="1"/>
            </a:lvl8pPr>
            <a:lvl9pPr marL="3743919" indent="0">
              <a:buNone/>
              <a:defRPr sz="1638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81271" y="2226226"/>
            <a:ext cx="5378508" cy="4044582"/>
          </a:xfrm>
        </p:spPr>
        <p:txBody>
          <a:bodyPr/>
          <a:lstStyle>
            <a:lvl1pPr>
              <a:defRPr sz="2457"/>
            </a:lvl1pPr>
            <a:lvl2pPr>
              <a:defRPr sz="2047"/>
            </a:lvl2pPr>
            <a:lvl3pPr>
              <a:defRPr sz="1842"/>
            </a:lvl3pPr>
            <a:lvl4pPr>
              <a:defRPr sz="1638"/>
            </a:lvl4pPr>
            <a:lvl5pPr>
              <a:defRPr sz="1638"/>
            </a:lvl5pPr>
            <a:lvl6pPr>
              <a:defRPr sz="1638"/>
            </a:lvl6pPr>
            <a:lvl7pPr>
              <a:defRPr sz="1638"/>
            </a:lvl7pPr>
            <a:lvl8pPr>
              <a:defRPr sz="1638"/>
            </a:lvl8pPr>
            <a:lvl9pPr>
              <a:defRPr sz="1638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79497"/>
            <a:ext cx="4003250" cy="1189487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57424" y="279497"/>
            <a:ext cx="6802355" cy="5991312"/>
          </a:xfrm>
        </p:spPr>
        <p:txBody>
          <a:bodyPr/>
          <a:lstStyle>
            <a:lvl1pPr>
              <a:defRPr sz="3276"/>
            </a:lvl1pPr>
            <a:lvl2pPr>
              <a:defRPr sz="2866"/>
            </a:lvl2pPr>
            <a:lvl3pPr>
              <a:defRPr sz="2457"/>
            </a:lvl3pPr>
            <a:lvl4pPr>
              <a:defRPr sz="2047"/>
            </a:lvl4pPr>
            <a:lvl5pPr>
              <a:defRPr sz="2047"/>
            </a:lvl5pPr>
            <a:lvl6pPr>
              <a:defRPr sz="2047"/>
            </a:lvl6pPr>
            <a:lvl7pPr>
              <a:defRPr sz="2047"/>
            </a:lvl7pPr>
            <a:lvl8pPr>
              <a:defRPr sz="2047"/>
            </a:lvl8pPr>
            <a:lvl9pPr>
              <a:defRPr sz="204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410" y="1468985"/>
            <a:ext cx="4003250" cy="4801824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5050" y="4913948"/>
            <a:ext cx="7300913" cy="580119"/>
          </a:xfrm>
        </p:spPr>
        <p:txBody>
          <a:bodyPr anchor="b"/>
          <a:lstStyle>
            <a:lvl1pPr algn="l">
              <a:defRPr sz="204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5050" y="627243"/>
            <a:ext cx="7300913" cy="4211955"/>
          </a:xfrm>
        </p:spPr>
        <p:txBody>
          <a:bodyPr/>
          <a:lstStyle>
            <a:lvl1pPr marL="0" indent="0">
              <a:buNone/>
              <a:defRPr sz="3276"/>
            </a:lvl1pPr>
            <a:lvl2pPr marL="467990" indent="0">
              <a:buNone/>
              <a:defRPr sz="2866"/>
            </a:lvl2pPr>
            <a:lvl3pPr marL="935980" indent="0">
              <a:buNone/>
              <a:defRPr sz="2457"/>
            </a:lvl3pPr>
            <a:lvl4pPr marL="1403970" indent="0">
              <a:buNone/>
              <a:defRPr sz="2047"/>
            </a:lvl4pPr>
            <a:lvl5pPr marL="1871960" indent="0">
              <a:buNone/>
              <a:defRPr sz="2047"/>
            </a:lvl5pPr>
            <a:lvl6pPr marL="2339950" indent="0">
              <a:buNone/>
              <a:defRPr sz="2047"/>
            </a:lvl6pPr>
            <a:lvl7pPr marL="2807940" indent="0">
              <a:buNone/>
              <a:defRPr sz="2047"/>
            </a:lvl7pPr>
            <a:lvl8pPr marL="3275929" indent="0">
              <a:buNone/>
              <a:defRPr sz="2047"/>
            </a:lvl8pPr>
            <a:lvl9pPr marL="3743919" indent="0">
              <a:buNone/>
              <a:defRPr sz="204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5050" y="5494067"/>
            <a:ext cx="7300913" cy="823866"/>
          </a:xfrm>
        </p:spPr>
        <p:txBody>
          <a:bodyPr/>
          <a:lstStyle>
            <a:lvl1pPr marL="0" indent="0">
              <a:buNone/>
              <a:defRPr sz="1433"/>
            </a:lvl1pPr>
            <a:lvl2pPr marL="467990" indent="0">
              <a:buNone/>
              <a:defRPr sz="1228"/>
            </a:lvl2pPr>
            <a:lvl3pPr marL="935980" indent="0">
              <a:buNone/>
              <a:defRPr sz="1024"/>
            </a:lvl3pPr>
            <a:lvl4pPr marL="1403970" indent="0">
              <a:buNone/>
              <a:defRPr sz="921"/>
            </a:lvl4pPr>
            <a:lvl5pPr marL="1871960" indent="0">
              <a:buNone/>
              <a:defRPr sz="921"/>
            </a:lvl5pPr>
            <a:lvl6pPr marL="2339950" indent="0">
              <a:buNone/>
              <a:defRPr sz="921"/>
            </a:lvl6pPr>
            <a:lvl7pPr marL="2807940" indent="0">
              <a:buNone/>
              <a:defRPr sz="921"/>
            </a:lvl7pPr>
            <a:lvl8pPr marL="3275929" indent="0">
              <a:buNone/>
              <a:defRPr sz="921"/>
            </a:lvl8pPr>
            <a:lvl9pPr marL="3743919" indent="0">
              <a:buNone/>
              <a:defRPr sz="92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8410" y="281122"/>
            <a:ext cx="10951369" cy="11699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8410" y="1637983"/>
            <a:ext cx="10951369" cy="463282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8409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57464" y="6506431"/>
            <a:ext cx="3853260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20535" y="6506431"/>
            <a:ext cx="2839244" cy="37374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2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35980" rtl="0" eaLnBrk="1" latinLnBrk="0" hangingPunct="1">
        <a:spcBef>
          <a:spcPct val="0"/>
        </a:spcBef>
        <a:buNone/>
        <a:defRPr sz="4504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0992" indent="-350992" algn="l" defTabSz="935980" rtl="0" eaLnBrk="1" latinLnBrk="0" hangingPunct="1">
        <a:spcBef>
          <a:spcPct val="20000"/>
        </a:spcBef>
        <a:buFont typeface="Arial" pitchFamily="34" charset="0"/>
        <a:buChar char="•"/>
        <a:defRPr sz="3276" kern="1200">
          <a:solidFill>
            <a:schemeClr val="tx1"/>
          </a:solidFill>
          <a:latin typeface="+mn-lt"/>
          <a:ea typeface="+mn-ea"/>
          <a:cs typeface="+mn-cs"/>
        </a:defRPr>
      </a:lvl1pPr>
      <a:lvl2pPr marL="760484" indent="-292494" algn="l" defTabSz="935980" rtl="0" eaLnBrk="1" latinLnBrk="0" hangingPunct="1">
        <a:spcBef>
          <a:spcPct val="20000"/>
        </a:spcBef>
        <a:buFont typeface="Arial" pitchFamily="34" charset="0"/>
        <a:buChar char="–"/>
        <a:defRPr sz="2866" kern="1200">
          <a:solidFill>
            <a:schemeClr val="tx1"/>
          </a:solidFill>
          <a:latin typeface="+mn-lt"/>
          <a:ea typeface="+mn-ea"/>
          <a:cs typeface="+mn-cs"/>
        </a:defRPr>
      </a:lvl2pPr>
      <a:lvl3pPr marL="116997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457" kern="1200">
          <a:solidFill>
            <a:schemeClr val="tx1"/>
          </a:solidFill>
          <a:latin typeface="+mn-lt"/>
          <a:ea typeface="+mn-ea"/>
          <a:cs typeface="+mn-cs"/>
        </a:defRPr>
      </a:lvl3pPr>
      <a:lvl4pPr marL="1637965" indent="-233995" algn="l" defTabSz="935980" rtl="0" eaLnBrk="1" latinLnBrk="0" hangingPunct="1">
        <a:spcBef>
          <a:spcPct val="20000"/>
        </a:spcBef>
        <a:buFont typeface="Arial" pitchFamily="34" charset="0"/>
        <a:buChar char="–"/>
        <a:defRPr sz="2047" kern="1200">
          <a:solidFill>
            <a:schemeClr val="tx1"/>
          </a:solidFill>
          <a:latin typeface="+mn-lt"/>
          <a:ea typeface="+mn-ea"/>
          <a:cs typeface="+mn-cs"/>
        </a:defRPr>
      </a:lvl4pPr>
      <a:lvl5pPr marL="2105955" indent="-233995" algn="l" defTabSz="935980" rtl="0" eaLnBrk="1" latinLnBrk="0" hangingPunct="1">
        <a:spcBef>
          <a:spcPct val="20000"/>
        </a:spcBef>
        <a:buFont typeface="Arial" pitchFamily="34" charset="0"/>
        <a:buChar char="»"/>
        <a:defRPr sz="2047" kern="1200">
          <a:solidFill>
            <a:schemeClr val="tx1"/>
          </a:solidFill>
          <a:latin typeface="+mn-lt"/>
          <a:ea typeface="+mn-ea"/>
          <a:cs typeface="+mn-cs"/>
        </a:defRPr>
      </a:lvl5pPr>
      <a:lvl6pPr marL="2573945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6pPr>
      <a:lvl7pPr marL="304193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7pPr>
      <a:lvl8pPr marL="350992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8pPr>
      <a:lvl9pPr marL="3977914" indent="-233995" algn="l" defTabSz="935980" rtl="0" eaLnBrk="1" latinLnBrk="0" hangingPunct="1">
        <a:spcBef>
          <a:spcPct val="20000"/>
        </a:spcBef>
        <a:buFont typeface="Arial" pitchFamily="34" charset="0"/>
        <a:buChar char="•"/>
        <a:defRPr sz="20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1pPr>
      <a:lvl2pPr marL="46799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2pPr>
      <a:lvl3pPr marL="93598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3pPr>
      <a:lvl4pPr marL="140397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4pPr>
      <a:lvl5pPr marL="187196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5pPr>
      <a:lvl6pPr marL="233995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6pPr>
      <a:lvl7pPr marL="2807940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7pPr>
      <a:lvl8pPr marL="327592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8pPr>
      <a:lvl9pPr marL="3743919" algn="l" defTabSz="935980" rtl="0" eaLnBrk="1" latinLnBrk="0" hangingPunct="1">
        <a:defRPr sz="184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0" y="0"/>
            <a:ext cx="12151666" cy="22090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487308" y="3150410"/>
            <a:ext cx="8485218" cy="3138569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29735" rIns="0" bIns="0" anchor="t" anchorCtr="0" compatLnSpc="1">
            <a:spAutoFit/>
          </a:bodyPr>
          <a:lstStyle/>
          <a:p>
            <a:pPr defTabSz="413949">
              <a:spcAft>
                <a:spcPts val="12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</a:t>
            </a:r>
            <a:r>
              <a:rPr lang="en-US" sz="4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Sayohatning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foydasi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8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Nutq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uslublari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8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</a:t>
            </a:r>
            <a:r>
              <a:rPr lang="de-DE" sz="4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sp>
        <p:nvSpPr>
          <p:cNvPr id="5" name="object 5"/>
          <p:cNvSpPr/>
          <p:nvPr/>
        </p:nvSpPr>
        <p:spPr>
          <a:xfrm>
            <a:off x="548146" y="3279103"/>
            <a:ext cx="644828" cy="1310979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" name="object 9"/>
          <p:cNvSpPr/>
          <p:nvPr/>
        </p:nvSpPr>
        <p:spPr>
          <a:xfrm>
            <a:off x="9756502" y="502844"/>
            <a:ext cx="2088232" cy="1087329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4" y="f2"/>
                </a:moveTo>
                <a:lnTo>
                  <a:pt x="f2" y="f2"/>
                </a:lnTo>
                <a:lnTo>
                  <a:pt x="f2" y="f5"/>
                </a:lnTo>
                <a:lnTo>
                  <a:pt x="f4" y="f5"/>
                </a:lnTo>
                <a:lnTo>
                  <a:pt x="f4" y="f2"/>
                </a:lnTo>
                <a:close/>
              </a:path>
            </a:pathLst>
          </a:custGeom>
          <a:solidFill>
            <a:srgbClr val="00A859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9756502" y="485627"/>
            <a:ext cx="2088232" cy="1087330"/>
          </a:xfrm>
          <a:custGeom>
            <a:avLst/>
            <a:gdLst>
              <a:gd name="f0" fmla="val w"/>
              <a:gd name="f1" fmla="val h"/>
              <a:gd name="f2" fmla="val 0"/>
              <a:gd name="f3" fmla="val 603885"/>
              <a:gd name="f4" fmla="val 603605"/>
              <a:gd name="f5" fmla="val 603618"/>
              <a:gd name="f6" fmla="*/ f0 1 603885"/>
              <a:gd name="f7" fmla="*/ f1 1 603885"/>
              <a:gd name="f8" fmla="+- f3 0 f2"/>
              <a:gd name="f9" fmla="*/ f8 1 603885"/>
              <a:gd name="f10" fmla="*/ f2 1 f9"/>
              <a:gd name="f11" fmla="*/ f3 1 f9"/>
              <a:gd name="f12" fmla="*/ f10 f6 1"/>
              <a:gd name="f13" fmla="*/ f11 f6 1"/>
              <a:gd name="f14" fmla="*/ f11 f7 1"/>
              <a:gd name="f15" fmla="*/ f10 f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2" t="f15" r="f13" b="f14"/>
            <a:pathLst>
              <a:path w="603885" h="603885">
                <a:moveTo>
                  <a:pt x="f2" y="f2"/>
                </a:moveTo>
                <a:lnTo>
                  <a:pt x="f4" y="f2"/>
                </a:lnTo>
                <a:lnTo>
                  <a:pt x="f4" y="f5"/>
                </a:lnTo>
                <a:lnTo>
                  <a:pt x="f2" y="f5"/>
                </a:lnTo>
                <a:lnTo>
                  <a:pt x="f2" y="f2"/>
                </a:lnTo>
                <a:close/>
              </a:path>
            </a:pathLst>
          </a:custGeom>
          <a:noFill/>
          <a:ln w="30476">
            <a:solidFill>
              <a:srgbClr val="FEFEFE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" name="object 12"/>
          <p:cNvSpPr txBox="1"/>
          <p:nvPr/>
        </p:nvSpPr>
        <p:spPr>
          <a:xfrm>
            <a:off x="9854498" y="659879"/>
            <a:ext cx="1892239" cy="71123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3795" rIns="0" bIns="0" anchor="t" anchorCtr="0" compatLnSpc="1">
            <a:spAutoFit/>
          </a:bodyPr>
          <a:lstStyle/>
          <a:p>
            <a:pPr defTabSz="835487">
              <a:spcBef>
                <a:spcPts val="265"/>
              </a:spcBef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spc="21" dirty="0">
                <a:solidFill>
                  <a:srgbClr val="FEFEFE"/>
                </a:solidFill>
                <a:latin typeface="Arial"/>
                <a:cs typeface="Arial"/>
              </a:rPr>
              <a:t>11-</a:t>
            </a:r>
            <a:r>
              <a:rPr lang="en-US" sz="4400" b="1" spc="21" dirty="0" err="1">
                <a:solidFill>
                  <a:srgbClr val="FEFEFE"/>
                </a:solidFill>
                <a:latin typeface="Arial"/>
                <a:cs typeface="Arial"/>
              </a:rPr>
              <a:t>sinf</a:t>
            </a:r>
            <a:endParaRPr lang="ru-RU" sz="44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1" name="object 2"/>
          <p:cNvSpPr txBox="1"/>
          <p:nvPr/>
        </p:nvSpPr>
        <p:spPr>
          <a:xfrm>
            <a:off x="2292393" y="635402"/>
            <a:ext cx="6250450" cy="95477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31138" rIns="0" bIns="0" anchor="t" anchorCtr="1" compatLnSpc="1">
            <a:spAutoFit/>
          </a:bodyPr>
          <a:lstStyle/>
          <a:p>
            <a:pPr algn="ctr" defTabSz="417744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6000" kern="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O‘ZBEK TILI  </a:t>
            </a:r>
            <a:endParaRPr lang="en-US" sz="6000" kern="0" dirty="0">
              <a:solidFill>
                <a:srgbClr val="FFFFFF"/>
              </a:solidFill>
              <a:latin typeface="Calibri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301975"/>
              <a:gd name="f6" fmla="val 22673"/>
              <a:gd name="f7" fmla="val 13828"/>
              <a:gd name="f8" fmla="val 1961"/>
              <a:gd name="f9" fmla="val 6623"/>
              <a:gd name="f10" fmla="val 6956"/>
              <a:gd name="f11" fmla="val 1775"/>
              <a:gd name="f12" fmla="val 14269"/>
              <a:gd name="f13" fmla="val 23183"/>
              <a:gd name="f14" fmla="val 440585"/>
              <a:gd name="f15" fmla="val 1822"/>
              <a:gd name="f16" fmla="val 449613"/>
              <a:gd name="f17" fmla="val 6791"/>
              <a:gd name="f18" fmla="val 456985"/>
              <a:gd name="f19" fmla="val 14162"/>
              <a:gd name="f20" fmla="val 461954"/>
              <a:gd name="f21" fmla="val 23187"/>
              <a:gd name="f22" fmla="val 463777"/>
              <a:gd name="f23" fmla="val 301457"/>
              <a:gd name="f24" fmla="val 310484"/>
              <a:gd name="f25" fmla="val 317856"/>
              <a:gd name="f26" fmla="val 322826"/>
              <a:gd name="f27" fmla="val 323087"/>
              <a:gd name="f28" fmla="val 448318"/>
              <a:gd name="f29" fmla="val 18921"/>
              <a:gd name="f30" fmla="val 15458"/>
              <a:gd name="f31" fmla="val 444855"/>
              <a:gd name="f32" fmla="val 18914"/>
              <a:gd name="f33" fmla="val 15454"/>
              <a:gd name="f34" fmla="val 323109"/>
              <a:gd name="f35" fmla="val 322873"/>
              <a:gd name="f36" fmla="val 318025"/>
              <a:gd name="f37" fmla="val 310820"/>
              <a:gd name="f38" fmla="val 321185"/>
              <a:gd name="f39" fmla="val 247345"/>
              <a:gd name="f40" fmla="val 312649"/>
              <a:gd name="f41" fmla="val 309190"/>
              <a:gd name="f42" fmla="val 250804"/>
              <a:gd name="f43" fmla="val 305727"/>
              <a:gd name="f44" fmla="val 324648"/>
              <a:gd name="f45" fmla="val 73832"/>
              <a:gd name="f46" fmla="val 77292"/>
              <a:gd name="f47" fmla="*/ f0 1 325120"/>
              <a:gd name="f48" fmla="*/ f1 1 464184"/>
              <a:gd name="f49" fmla="+- f4 0 f2"/>
              <a:gd name="f50" fmla="+- f3 0 f2"/>
              <a:gd name="f51" fmla="*/ f50 1 325120"/>
              <a:gd name="f52" fmla="*/ f49 1 464184"/>
              <a:gd name="f53" fmla="*/ f2 1 f51"/>
              <a:gd name="f54" fmla="*/ f3 1 f51"/>
              <a:gd name="f55" fmla="*/ f2 1 f52"/>
              <a:gd name="f56" fmla="*/ f4 1 f52"/>
              <a:gd name="f57" fmla="*/ f53 f47 1"/>
              <a:gd name="f58" fmla="*/ f54 f47 1"/>
              <a:gd name="f59" fmla="*/ f56 f48 1"/>
              <a:gd name="f60" fmla="*/ f55 f4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7" t="f60" r="f58" b="f59"/>
            <a:pathLst>
              <a:path w="325120" h="464184">
                <a:moveTo>
                  <a:pt x="f5" y="f2"/>
                </a:moveTo>
                <a:lnTo>
                  <a:pt x="f6" y="f2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2" y="f13"/>
                </a:lnTo>
                <a:lnTo>
                  <a:pt x="f2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2"/>
                </a:lnTo>
                <a:lnTo>
                  <a:pt x="f23" y="f22"/>
                </a:lnTo>
                <a:lnTo>
                  <a:pt x="f24" y="f20"/>
                </a:lnTo>
                <a:lnTo>
                  <a:pt x="f25" y="f18"/>
                </a:lnTo>
                <a:lnTo>
                  <a:pt x="f26" y="f16"/>
                </a:lnTo>
                <a:lnTo>
                  <a:pt x="f27" y="f28"/>
                </a:lnTo>
                <a:lnTo>
                  <a:pt x="f29" y="f28"/>
                </a:lnTo>
                <a:lnTo>
                  <a:pt x="f30" y="f31"/>
                </a:lnTo>
                <a:lnTo>
                  <a:pt x="f30" y="f32"/>
                </a:lnTo>
                <a:lnTo>
                  <a:pt x="f29" y="f33"/>
                </a:lnTo>
                <a:lnTo>
                  <a:pt x="f34" y="f33"/>
                </a:lnTo>
                <a:lnTo>
                  <a:pt x="f35" y="f12"/>
                </a:lnTo>
                <a:lnTo>
                  <a:pt x="f36" y="f10"/>
                </a:lnTo>
                <a:lnTo>
                  <a:pt x="f37" y="f8"/>
                </a:lnTo>
                <a:lnTo>
                  <a:pt x="f5" y="f2"/>
                </a:lnTo>
                <a:close/>
              </a:path>
              <a:path w="325120" h="464184">
                <a:moveTo>
                  <a:pt x="f38" y="f39"/>
                </a:moveTo>
                <a:lnTo>
                  <a:pt x="f40" y="f39"/>
                </a:lnTo>
                <a:lnTo>
                  <a:pt x="f41" y="f42"/>
                </a:lnTo>
                <a:lnTo>
                  <a:pt x="f41" y="f31"/>
                </a:lnTo>
                <a:lnTo>
                  <a:pt x="f43" y="f28"/>
                </a:lnTo>
                <a:lnTo>
                  <a:pt x="f27" y="f28"/>
                </a:lnTo>
                <a:lnTo>
                  <a:pt x="f44" y="f14"/>
                </a:lnTo>
                <a:lnTo>
                  <a:pt x="f44" y="f42"/>
                </a:lnTo>
                <a:lnTo>
                  <a:pt x="f38" y="f39"/>
                </a:lnTo>
                <a:close/>
              </a:path>
              <a:path w="325120" h="464184">
                <a:moveTo>
                  <a:pt x="f34" y="f33"/>
                </a:moveTo>
                <a:lnTo>
                  <a:pt x="f43" y="f33"/>
                </a:lnTo>
                <a:lnTo>
                  <a:pt x="f41" y="f32"/>
                </a:lnTo>
                <a:lnTo>
                  <a:pt x="f41" y="f45"/>
                </a:lnTo>
                <a:lnTo>
                  <a:pt x="f40" y="f46"/>
                </a:lnTo>
                <a:lnTo>
                  <a:pt x="f38" y="f46"/>
                </a:lnTo>
                <a:lnTo>
                  <a:pt x="f44" y="f45"/>
                </a:lnTo>
                <a:lnTo>
                  <a:pt x="f44" y="f13"/>
                </a:lnTo>
                <a:lnTo>
                  <a:pt x="f34" y="f33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35029" y="629141"/>
            <a:ext cx="686888" cy="1005698"/>
          </a:xfrm>
          <a:custGeom>
            <a:avLst/>
            <a:gdLst>
              <a:gd name="f0" fmla="val w"/>
              <a:gd name="f1" fmla="val h"/>
              <a:gd name="f2" fmla="val 0"/>
              <a:gd name="f3" fmla="val 325120"/>
              <a:gd name="f4" fmla="val 464184"/>
              <a:gd name="f5" fmla="val 23187"/>
              <a:gd name="f6" fmla="val 463777"/>
              <a:gd name="f7" fmla="val 301457"/>
              <a:gd name="f8" fmla="val 310484"/>
              <a:gd name="f9" fmla="val 461954"/>
              <a:gd name="f10" fmla="val 317856"/>
              <a:gd name="f11" fmla="val 456985"/>
              <a:gd name="f12" fmla="val 322826"/>
              <a:gd name="f13" fmla="val 449613"/>
              <a:gd name="f14" fmla="val 324648"/>
              <a:gd name="f15" fmla="val 440585"/>
              <a:gd name="f16" fmla="val 255074"/>
              <a:gd name="f17" fmla="val 250804"/>
              <a:gd name="f18" fmla="val 321185"/>
              <a:gd name="f19" fmla="val 247345"/>
              <a:gd name="f20" fmla="val 316919"/>
              <a:gd name="f21" fmla="val 312649"/>
              <a:gd name="f22" fmla="val 309190"/>
              <a:gd name="f23" fmla="val 444855"/>
              <a:gd name="f24" fmla="val 305727"/>
              <a:gd name="f25" fmla="val 448318"/>
              <a:gd name="f26" fmla="val 18921"/>
              <a:gd name="f27" fmla="val 15458"/>
              <a:gd name="f28" fmla="val 23183"/>
              <a:gd name="f29" fmla="val 18914"/>
              <a:gd name="f30" fmla="val 15454"/>
              <a:gd name="f31" fmla="val 69562"/>
              <a:gd name="f32" fmla="val 73832"/>
              <a:gd name="f33" fmla="val 77292"/>
              <a:gd name="f34" fmla="val 322873"/>
              <a:gd name="f35" fmla="val 14269"/>
              <a:gd name="f36" fmla="val 318025"/>
              <a:gd name="f37" fmla="val 6956"/>
              <a:gd name="f38" fmla="val 310820"/>
              <a:gd name="f39" fmla="val 1961"/>
              <a:gd name="f40" fmla="val 301975"/>
              <a:gd name="f41" fmla="val 22673"/>
              <a:gd name="f42" fmla="val 13828"/>
              <a:gd name="f43" fmla="val 6623"/>
              <a:gd name="f44" fmla="val 1775"/>
              <a:gd name="f45" fmla="val 1822"/>
              <a:gd name="f46" fmla="val 6791"/>
              <a:gd name="f47" fmla="val 14162"/>
              <a:gd name="f48" fmla="*/ f0 1 325120"/>
              <a:gd name="f49" fmla="*/ f1 1 464184"/>
              <a:gd name="f50" fmla="+- f4 0 f2"/>
              <a:gd name="f51" fmla="+- f3 0 f2"/>
              <a:gd name="f52" fmla="*/ f51 1 325120"/>
              <a:gd name="f53" fmla="*/ f50 1 464184"/>
              <a:gd name="f54" fmla="*/ f2 1 f52"/>
              <a:gd name="f55" fmla="*/ f3 1 f52"/>
              <a:gd name="f56" fmla="*/ f2 1 f53"/>
              <a:gd name="f57" fmla="*/ f4 1 f53"/>
              <a:gd name="f58" fmla="*/ f54 f48 1"/>
              <a:gd name="f59" fmla="*/ f55 f48 1"/>
              <a:gd name="f60" fmla="*/ f57 f49 1"/>
              <a:gd name="f61" fmla="*/ f56 f4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58" t="f61" r="f59" b="f60"/>
            <a:pathLst>
              <a:path w="325120" h="464184">
                <a:moveTo>
                  <a:pt x="f5" y="f6"/>
                </a:moveTo>
                <a:lnTo>
                  <a:pt x="f7" y="f6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4" y="f16"/>
                </a:lnTo>
                <a:lnTo>
                  <a:pt x="f14" y="f17"/>
                </a:lnTo>
                <a:lnTo>
                  <a:pt x="f18" y="f19"/>
                </a:lnTo>
                <a:lnTo>
                  <a:pt x="f20" y="f19"/>
                </a:lnTo>
                <a:lnTo>
                  <a:pt x="f21" y="f19"/>
                </a:lnTo>
                <a:lnTo>
                  <a:pt x="f22" y="f17"/>
                </a:lnTo>
                <a:lnTo>
                  <a:pt x="f22" y="f16"/>
                </a:lnTo>
                <a:lnTo>
                  <a:pt x="f22" y="f15"/>
                </a:lnTo>
                <a:lnTo>
                  <a:pt x="f22" y="f23"/>
                </a:lnTo>
                <a:lnTo>
                  <a:pt x="f24" y="f25"/>
                </a:lnTo>
                <a:lnTo>
                  <a:pt x="f7" y="f25"/>
                </a:lnTo>
                <a:lnTo>
                  <a:pt x="f5" y="f25"/>
                </a:lnTo>
                <a:lnTo>
                  <a:pt x="f26" y="f25"/>
                </a:lnTo>
                <a:lnTo>
                  <a:pt x="f27" y="f23"/>
                </a:lnTo>
                <a:lnTo>
                  <a:pt x="f27" y="f15"/>
                </a:lnTo>
                <a:lnTo>
                  <a:pt x="f27" y="f28"/>
                </a:lnTo>
                <a:lnTo>
                  <a:pt x="f27" y="f29"/>
                </a:lnTo>
                <a:lnTo>
                  <a:pt x="f26" y="f30"/>
                </a:lnTo>
                <a:lnTo>
                  <a:pt x="f5" y="f30"/>
                </a:lnTo>
                <a:lnTo>
                  <a:pt x="f7" y="f30"/>
                </a:lnTo>
                <a:lnTo>
                  <a:pt x="f24" y="f30"/>
                </a:lnTo>
                <a:lnTo>
                  <a:pt x="f22" y="f29"/>
                </a:lnTo>
                <a:lnTo>
                  <a:pt x="f22" y="f28"/>
                </a:lnTo>
                <a:lnTo>
                  <a:pt x="f22" y="f31"/>
                </a:lnTo>
                <a:lnTo>
                  <a:pt x="f22" y="f32"/>
                </a:lnTo>
                <a:lnTo>
                  <a:pt x="f21" y="f33"/>
                </a:lnTo>
                <a:lnTo>
                  <a:pt x="f20" y="f33"/>
                </a:lnTo>
                <a:lnTo>
                  <a:pt x="f18" y="f33"/>
                </a:lnTo>
                <a:lnTo>
                  <a:pt x="f14" y="f32"/>
                </a:lnTo>
                <a:lnTo>
                  <a:pt x="f14" y="f31"/>
                </a:lnTo>
                <a:lnTo>
                  <a:pt x="f14" y="f28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2"/>
                </a:lnTo>
                <a:lnTo>
                  <a:pt x="f41" y="f2"/>
                </a:lnTo>
                <a:lnTo>
                  <a:pt x="f42" y="f39"/>
                </a:lnTo>
                <a:lnTo>
                  <a:pt x="f43" y="f37"/>
                </a:lnTo>
                <a:lnTo>
                  <a:pt x="f44" y="f35"/>
                </a:lnTo>
                <a:lnTo>
                  <a:pt x="f2" y="f28"/>
                </a:lnTo>
                <a:lnTo>
                  <a:pt x="f2" y="f15"/>
                </a:lnTo>
                <a:lnTo>
                  <a:pt x="f45" y="f13"/>
                </a:lnTo>
                <a:lnTo>
                  <a:pt x="f46" y="f11"/>
                </a:lnTo>
                <a:lnTo>
                  <a:pt x="f47" y="f9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406805"/>
              <a:gd name="f5" fmla="val 11192"/>
              <a:gd name="f6" fmla="val 352473"/>
              <a:gd name="f7" fmla="val 35384"/>
              <a:gd name="f8" fmla="val 328280"/>
              <a:gd name="f9" fmla="val 34678"/>
              <a:gd name="f10" fmla="val 329086"/>
              <a:gd name="f11" fmla="val 34182"/>
              <a:gd name="f12" fmla="val 329825"/>
              <a:gd name="f13" fmla="val 33761"/>
              <a:gd name="f14" fmla="val 330761"/>
              <a:gd name="f15" fmla="val 409531"/>
              <a:gd name="f16" fmla="val 245"/>
              <a:gd name="f17" fmla="val 412274"/>
              <a:gd name="f18" fmla="val 3107"/>
              <a:gd name="f19" fmla="val 416613"/>
              <a:gd name="f20" fmla="val 5529"/>
              <a:gd name="f21" fmla="val 417920"/>
              <a:gd name="f22" fmla="val 9195"/>
              <a:gd name="f23" fmla="val 10213"/>
              <a:gd name="f24" fmla="val 417711"/>
              <a:gd name="f25" fmla="val 61990"/>
              <a:gd name="f26" fmla="val 395507"/>
              <a:gd name="f27" fmla="val 22816"/>
              <a:gd name="f28" fmla="val 43498"/>
              <a:gd name="f29" fmla="val 347241"/>
              <a:gd name="f30" fmla="val 65430"/>
              <a:gd name="f31" fmla="val 51854"/>
              <a:gd name="f32" fmla="val 333665"/>
              <a:gd name="f33" fmla="val 307051"/>
              <a:gd name="f34" fmla="val 78479"/>
              <a:gd name="f35" fmla="val 328910"/>
              <a:gd name="f36" fmla="val 317981"/>
              <a:gd name="f37" fmla="val 67549"/>
              <a:gd name="f38" fmla="val 330602"/>
              <a:gd name="f39" fmla="val 54918"/>
              <a:gd name="f40" fmla="val 352438"/>
              <a:gd name="f41" fmla="val 341532"/>
              <a:gd name="f42" fmla="val 43988"/>
              <a:gd name="f43" fmla="val 369260"/>
              <a:gd name="f44" fmla="val 16300"/>
              <a:gd name="f45" fmla="val 377798"/>
              <a:gd name="f46" fmla="val 14014"/>
              <a:gd name="f47" fmla="val 408786"/>
              <a:gd name="f48" fmla="val 406994"/>
              <a:gd name="f49" fmla="val 11318"/>
              <a:gd name="f50" fmla="val 71078"/>
              <a:gd name="f51" fmla="val 374821"/>
              <a:gd name="f52" fmla="val 88492"/>
              <a:gd name="f53" fmla="val 384141"/>
              <a:gd name="f54" fmla="val 89226"/>
              <a:gd name="f55" fmla="val 383641"/>
              <a:gd name="f56" fmla="val 89932"/>
              <a:gd name="f57" fmla="val 382960"/>
              <a:gd name="f58" fmla="val 106502"/>
              <a:gd name="f59" fmla="val 366465"/>
              <a:gd name="f60" fmla="val 84654"/>
              <a:gd name="f61" fmla="val 339840"/>
              <a:gd name="f62" fmla="val 111268"/>
              <a:gd name="f63" fmla="val 372632"/>
              <a:gd name="f64" fmla="val 100338"/>
              <a:gd name="f65" fmla="val 350770"/>
              <a:gd name="f66" fmla="val 363402"/>
              <a:gd name="f67" fmla="val 87713"/>
              <a:gd name="f68" fmla="val 396154"/>
              <a:gd name="f69" fmla="val 76817"/>
              <a:gd name="f70" fmla="val 374291"/>
              <a:gd name="f71" fmla="val 393804"/>
              <a:gd name="f72" fmla="val 18301"/>
              <a:gd name="f73" fmla="val 400057"/>
              <a:gd name="f74" fmla="val 24551"/>
              <a:gd name="f75" fmla="val 404345"/>
              <a:gd name="f76" fmla="val 40561"/>
              <a:gd name="f77" fmla="val 402059"/>
              <a:gd name="f78" fmla="val 49100"/>
              <a:gd name="f79" fmla="val 396198"/>
              <a:gd name="f80" fmla="val 54957"/>
              <a:gd name="f81" fmla="val 407113"/>
              <a:gd name="f82" fmla="val 65858"/>
              <a:gd name="f83" fmla="val 415530"/>
              <a:gd name="f84" fmla="val 53076"/>
              <a:gd name="f85" fmla="val 418313"/>
              <a:gd name="f86" fmla="val 38563"/>
              <a:gd name="f87" fmla="val 415466"/>
              <a:gd name="f88" fmla="val 24063"/>
              <a:gd name="f89" fmla="val 396158"/>
              <a:gd name="f90" fmla="val 54950"/>
              <a:gd name="f91" fmla="val 379748"/>
              <a:gd name="f92" fmla="val 365235"/>
              <a:gd name="f93" fmla="val 2783"/>
              <a:gd name="f94" fmla="val 352454"/>
              <a:gd name="f95" fmla="val 11199"/>
              <a:gd name="f96" fmla="val 394249"/>
              <a:gd name="f97" fmla="val 2846"/>
              <a:gd name="f98" fmla="*/ f0 1 418465"/>
              <a:gd name="f99" fmla="*/ f1 1 418465"/>
              <a:gd name="f100" fmla="+- f3 0 f2"/>
              <a:gd name="f101" fmla="*/ f100 1 418465"/>
              <a:gd name="f102" fmla="*/ f2 1 f101"/>
              <a:gd name="f103" fmla="*/ f3 1 f101"/>
              <a:gd name="f104" fmla="*/ f102 f98 1"/>
              <a:gd name="f105" fmla="*/ f103 f98 1"/>
              <a:gd name="f106" fmla="*/ f103 f99 1"/>
              <a:gd name="f107" fmla="*/ f102 f9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04" t="f107" r="f105" b="f106"/>
            <a:pathLst>
              <a:path w="418465" h="418465">
                <a:moveTo>
                  <a:pt x="f4" y="f5"/>
                </a:moveTo>
                <a:lnTo>
                  <a:pt x="f6" y="f5"/>
                </a:lnTo>
                <a:lnTo>
                  <a:pt x="f7" y="f8"/>
                </a:lnTo>
                <a:lnTo>
                  <a:pt x="f9" y="f10"/>
                </a:lnTo>
                <a:lnTo>
                  <a:pt x="f11" y="f12"/>
                </a:lnTo>
                <a:lnTo>
                  <a:pt x="f13" y="f14"/>
                </a:lnTo>
                <a:lnTo>
                  <a:pt x="f2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2" y="f21"/>
                </a:lnTo>
                <a:lnTo>
                  <a:pt x="f23" y="f24"/>
                </a:lnTo>
                <a:lnTo>
                  <a:pt x="f25" y="f26"/>
                </a:lnTo>
                <a:lnTo>
                  <a:pt x="f27" y="f26"/>
                </a:lnTo>
                <a:lnTo>
                  <a:pt x="f28" y="f29"/>
                </a:lnTo>
                <a:lnTo>
                  <a:pt x="f30" y="f29"/>
                </a:lnTo>
                <a:lnTo>
                  <a:pt x="f31" y="f32"/>
                </a:lnTo>
                <a:lnTo>
                  <a:pt x="f33" y="f34"/>
                </a:lnTo>
                <a:lnTo>
                  <a:pt x="f35" y="f34"/>
                </a:lnTo>
                <a:lnTo>
                  <a:pt x="f36" y="f37"/>
                </a:lnTo>
                <a:lnTo>
                  <a:pt x="f38" y="f39"/>
                </a:lnTo>
                <a:lnTo>
                  <a:pt x="f40" y="f39"/>
                </a:lnTo>
                <a:lnTo>
                  <a:pt x="f41" y="f42"/>
                </a:lnTo>
                <a:lnTo>
                  <a:pt x="f43" y="f44"/>
                </a:lnTo>
                <a:lnTo>
                  <a:pt x="f45" y="f46"/>
                </a:lnTo>
                <a:lnTo>
                  <a:pt x="f47" y="f46"/>
                </a:lnTo>
                <a:lnTo>
                  <a:pt x="f48" y="f49"/>
                </a:lnTo>
                <a:lnTo>
                  <a:pt x="f4" y="f5"/>
                </a:lnTo>
                <a:close/>
              </a:path>
              <a:path w="418465" h="418465">
                <a:moveTo>
                  <a:pt x="f30" y="f29"/>
                </a:moveTo>
                <a:lnTo>
                  <a:pt x="f28" y="f29"/>
                </a:lnTo>
                <a:lnTo>
                  <a:pt x="f50" y="f51"/>
                </a:lnTo>
                <a:lnTo>
                  <a:pt x="f27" y="f26"/>
                </a:lnTo>
                <a:lnTo>
                  <a:pt x="f25" y="f26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59"/>
                </a:lnTo>
                <a:lnTo>
                  <a:pt x="f30" y="f29"/>
                </a:lnTo>
                <a:close/>
              </a:path>
              <a:path w="418465" h="418465">
                <a:moveTo>
                  <a:pt x="f35" y="f34"/>
                </a:moveTo>
                <a:lnTo>
                  <a:pt x="f33" y="f34"/>
                </a:lnTo>
                <a:lnTo>
                  <a:pt x="f61" y="f62"/>
                </a:lnTo>
                <a:lnTo>
                  <a:pt x="f60" y="f59"/>
                </a:lnTo>
                <a:lnTo>
                  <a:pt x="f58" y="f59"/>
                </a:lnTo>
                <a:lnTo>
                  <a:pt x="f63" y="f64"/>
                </a:lnTo>
                <a:lnTo>
                  <a:pt x="f65" y="f64"/>
                </a:lnTo>
                <a:lnTo>
                  <a:pt x="f35" y="f34"/>
                </a:lnTo>
                <a:close/>
              </a:path>
              <a:path w="418465" h="418465">
                <a:moveTo>
                  <a:pt x="f40" y="f39"/>
                </a:moveTo>
                <a:lnTo>
                  <a:pt x="f38" y="f39"/>
                </a:lnTo>
                <a:lnTo>
                  <a:pt x="f66" y="f67"/>
                </a:lnTo>
                <a:lnTo>
                  <a:pt x="f65" y="f64"/>
                </a:lnTo>
                <a:lnTo>
                  <a:pt x="f63" y="f64"/>
                </a:lnTo>
                <a:lnTo>
                  <a:pt x="f68" y="f69"/>
                </a:lnTo>
                <a:lnTo>
                  <a:pt x="f70" y="f69"/>
                </a:lnTo>
                <a:lnTo>
                  <a:pt x="f40" y="f39"/>
                </a:lnTo>
                <a:close/>
              </a:path>
              <a:path w="418465" h="418465">
                <a:moveTo>
                  <a:pt x="f47" y="f46"/>
                </a:moveTo>
                <a:lnTo>
                  <a:pt x="f45" y="f46"/>
                </a:lnTo>
                <a:lnTo>
                  <a:pt x="f71" y="f72"/>
                </a:lnTo>
                <a:lnTo>
                  <a:pt x="f73" y="f74"/>
                </a:lnTo>
                <a:lnTo>
                  <a:pt x="f75" y="f76"/>
                </a:lnTo>
                <a:lnTo>
                  <a:pt x="f77" y="f78"/>
                </a:lnTo>
                <a:lnTo>
                  <a:pt x="f79" y="f80"/>
                </a:lnTo>
                <a:lnTo>
                  <a:pt x="f70" y="f69"/>
                </a:lnTo>
                <a:lnTo>
                  <a:pt x="f68" y="f69"/>
                </a:lnTo>
                <a:lnTo>
                  <a:pt x="f81" y="f82"/>
                </a:lnTo>
                <a:lnTo>
                  <a:pt x="f83" y="f84"/>
                </a:lnTo>
                <a:lnTo>
                  <a:pt x="f85" y="f86"/>
                </a:lnTo>
                <a:lnTo>
                  <a:pt x="f87" y="f88"/>
                </a:lnTo>
                <a:lnTo>
                  <a:pt x="f47" y="f46"/>
                </a:lnTo>
                <a:close/>
              </a:path>
              <a:path w="418465" h="418465">
                <a:moveTo>
                  <a:pt x="f89" y="f90"/>
                </a:moveTo>
                <a:close/>
              </a:path>
              <a:path w="418465" h="418465">
                <a:moveTo>
                  <a:pt x="f91" y="f2"/>
                </a:moveTo>
                <a:lnTo>
                  <a:pt x="f92" y="f93"/>
                </a:lnTo>
                <a:lnTo>
                  <a:pt x="f94" y="f95"/>
                </a:lnTo>
                <a:lnTo>
                  <a:pt x="f4" y="f5"/>
                </a:lnTo>
                <a:lnTo>
                  <a:pt x="f96" y="f97"/>
                </a:lnTo>
                <a:lnTo>
                  <a:pt x="f91" y="f2"/>
                </a:lnTo>
                <a:close/>
              </a:path>
            </a:pathLst>
          </a:custGeom>
          <a:solidFill>
            <a:srgbClr val="00AEEF"/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550836" y="688893"/>
            <a:ext cx="138505" cy="142005"/>
          </a:xfrm>
          <a:prstGeom prst="rect">
            <a:avLst/>
          </a:prstGeom>
          <a:blipFill>
            <a:blip r:embed="rId2">
              <a:alphaModFix/>
            </a:blip>
            <a:stretch>
              <a:fillRect/>
            </a:stretch>
          </a:blip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880373" y="1413824"/>
            <a:ext cx="101962" cy="104560"/>
          </a:xfrm>
          <a:custGeom>
            <a:avLst/>
            <a:gdLst>
              <a:gd name="f0" fmla="val w"/>
              <a:gd name="f1" fmla="val h"/>
              <a:gd name="f2" fmla="val 0"/>
              <a:gd name="f3" fmla="val 48259"/>
              <a:gd name="f4" fmla="val 48265"/>
              <a:gd name="f5" fmla="val 20681"/>
              <a:gd name="f6" fmla="val 48261"/>
              <a:gd name="f7" fmla="val 27579"/>
              <a:gd name="f8" fmla="*/ f0 1 48259"/>
              <a:gd name="f9" fmla="*/ f1 1 48259"/>
              <a:gd name="f10" fmla="+- f3 0 f2"/>
              <a:gd name="f11" fmla="*/ f10 1 48259"/>
              <a:gd name="f12" fmla="*/ f2 1 f11"/>
              <a:gd name="f13" fmla="*/ f3 1 f11"/>
              <a:gd name="f14" fmla="*/ f12 f8 1"/>
              <a:gd name="f15" fmla="*/ f13 f8 1"/>
              <a:gd name="f16" fmla="*/ f13 f9 1"/>
              <a:gd name="f17" fmla="*/ f12 f9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4" t="f17" r="f15" b="f16"/>
            <a:pathLst>
              <a:path w="48259" h="48259">
                <a:moveTo>
                  <a:pt x="f2" y="f4"/>
                </a:moveTo>
                <a:lnTo>
                  <a:pt x="f5" y="f2"/>
                </a:lnTo>
                <a:lnTo>
                  <a:pt x="f6" y="f7"/>
                </a:lnTo>
                <a:lnTo>
                  <a:pt x="f2" y="f4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941720" y="831536"/>
            <a:ext cx="609083" cy="624607"/>
          </a:xfrm>
          <a:custGeom>
            <a:avLst/>
            <a:gdLst>
              <a:gd name="f0" fmla="val w"/>
              <a:gd name="f1" fmla="val h"/>
              <a:gd name="f2" fmla="val 0"/>
              <a:gd name="f3" fmla="val 288290"/>
              <a:gd name="f4" fmla="val 255197"/>
              <a:gd name="f5" fmla="val 287986"/>
              <a:gd name="f6" fmla="val 32788"/>
              <a:gd name="f7" fmla="val 32800"/>
              <a:gd name="f8" fmla="val 255186"/>
              <a:gd name="f9" fmla="*/ f0 1 288290"/>
              <a:gd name="f10" fmla="*/ f1 1 288290"/>
              <a:gd name="f11" fmla="+- f3 0 f2"/>
              <a:gd name="f12" fmla="*/ f11 1 288290"/>
              <a:gd name="f13" fmla="*/ f2 1 f12"/>
              <a:gd name="f14" fmla="*/ f3 1 f12"/>
              <a:gd name="f15" fmla="*/ f13 f9 1"/>
              <a:gd name="f16" fmla="*/ f14 f9 1"/>
              <a:gd name="f17" fmla="*/ f14 f10 1"/>
              <a:gd name="f18" fmla="*/ f1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5" t="f18" r="f16" b="f17"/>
            <a:pathLst>
              <a:path w="288290" h="288290">
                <a:moveTo>
                  <a:pt x="f4" y="f2"/>
                </a:moveTo>
                <a:lnTo>
                  <a:pt x="f5" y="f6"/>
                </a:lnTo>
                <a:lnTo>
                  <a:pt x="f7" y="f5"/>
                </a:lnTo>
                <a:lnTo>
                  <a:pt x="f2" y="f8"/>
                </a:lnTo>
                <a:lnTo>
                  <a:pt x="f4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03977" y="780488"/>
            <a:ext cx="96597" cy="99057"/>
          </a:xfrm>
          <a:custGeom>
            <a:avLst/>
            <a:gdLst>
              <a:gd name="f0" fmla="val w"/>
              <a:gd name="f1" fmla="val h"/>
              <a:gd name="f2" fmla="val 0"/>
              <a:gd name="f3" fmla="val 45720"/>
              <a:gd name="f4" fmla="val 32788"/>
              <a:gd name="f5" fmla="val 45420"/>
              <a:gd name="f6" fmla="val 12631"/>
              <a:gd name="f7" fmla="val 12621"/>
              <a:gd name="f8" fmla="val 45421"/>
              <a:gd name="f9" fmla="val 32795"/>
              <a:gd name="f10" fmla="*/ f0 1 45720"/>
              <a:gd name="f11" fmla="*/ f1 1 45720"/>
              <a:gd name="f12" fmla="+- f3 0 f2"/>
              <a:gd name="f13" fmla="*/ f12 1 45720"/>
              <a:gd name="f14" fmla="*/ f2 1 f13"/>
              <a:gd name="f15" fmla="*/ f3 1 f13"/>
              <a:gd name="f16" fmla="*/ f14 f10 1"/>
              <a:gd name="f17" fmla="*/ f15 f10 1"/>
              <a:gd name="f18" fmla="*/ f15 f11 1"/>
              <a:gd name="f19" fmla="*/ f14 f1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6" t="f19" r="f17" b="f18"/>
            <a:pathLst>
              <a:path w="45720" h="45720">
                <a:moveTo>
                  <a:pt x="f4" y="f5"/>
                </a:moveTo>
                <a:lnTo>
                  <a:pt x="f2" y="f6"/>
                </a:lnTo>
                <a:lnTo>
                  <a:pt x="f7" y="f2"/>
                </a:lnTo>
                <a:lnTo>
                  <a:pt x="f8" y="f9"/>
                </a:lnTo>
                <a:lnTo>
                  <a:pt x="f4" y="f5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832165" y="661501"/>
            <a:ext cx="884106" cy="906640"/>
          </a:xfrm>
          <a:custGeom>
            <a:avLst/>
            <a:gdLst>
              <a:gd name="f0" fmla="val w"/>
              <a:gd name="f1" fmla="val h"/>
              <a:gd name="f2" fmla="val 0"/>
              <a:gd name="f3" fmla="val 418465"/>
              <a:gd name="f4" fmla="val 352473"/>
              <a:gd name="f5" fmla="val 11192"/>
              <a:gd name="f6" fmla="val 301579"/>
              <a:gd name="f7" fmla="val 62078"/>
              <a:gd name="f8" fmla="val 35460"/>
              <a:gd name="f9" fmla="val 328208"/>
              <a:gd name="f10" fmla="val 35359"/>
              <a:gd name="f11" fmla="val 328381"/>
              <a:gd name="f12" fmla="val 34678"/>
              <a:gd name="f13" fmla="val 329086"/>
              <a:gd name="f14" fmla="val 34182"/>
              <a:gd name="f15" fmla="val 329825"/>
              <a:gd name="f16" fmla="val 33822"/>
              <a:gd name="f17" fmla="val 330631"/>
              <a:gd name="f18" fmla="val 33761"/>
              <a:gd name="f19" fmla="val 330761"/>
              <a:gd name="f20" fmla="val 1026"/>
              <a:gd name="f21" fmla="val 407145"/>
              <a:gd name="f22" fmla="val 409531"/>
              <a:gd name="f23" fmla="val 245"/>
              <a:gd name="f24" fmla="val 412274"/>
              <a:gd name="f25" fmla="val 1677"/>
              <a:gd name="f26" fmla="val 414446"/>
              <a:gd name="f27" fmla="val 3107"/>
              <a:gd name="f28" fmla="val 416613"/>
              <a:gd name="f29" fmla="val 5529"/>
              <a:gd name="f30" fmla="val 417920"/>
              <a:gd name="f31" fmla="val 8129"/>
              <a:gd name="f32" fmla="val 9177"/>
              <a:gd name="f33" fmla="val 417923"/>
              <a:gd name="f34" fmla="val 10213"/>
              <a:gd name="f35" fmla="val 417711"/>
              <a:gd name="f36" fmla="val 11174"/>
              <a:gd name="f37" fmla="val 417293"/>
              <a:gd name="f38" fmla="val 87552"/>
              <a:gd name="f39" fmla="val 384559"/>
              <a:gd name="f40" fmla="val 87682"/>
              <a:gd name="f41" fmla="val 384497"/>
              <a:gd name="f42" fmla="val 88492"/>
              <a:gd name="f43" fmla="val 384141"/>
              <a:gd name="f44" fmla="val 89226"/>
              <a:gd name="f45" fmla="val 383641"/>
              <a:gd name="f46" fmla="val 89863"/>
              <a:gd name="f47" fmla="val 383029"/>
              <a:gd name="f48" fmla="val 90032"/>
              <a:gd name="f49" fmla="val 382935"/>
              <a:gd name="f50" fmla="val 356227"/>
              <a:gd name="f51" fmla="val 116748"/>
              <a:gd name="f52" fmla="val 407113"/>
              <a:gd name="f53" fmla="val 65858"/>
              <a:gd name="f54" fmla="val 415530"/>
              <a:gd name="f55" fmla="val 53076"/>
              <a:gd name="f56" fmla="val 418313"/>
              <a:gd name="f57" fmla="val 38563"/>
              <a:gd name="f58" fmla="val 415466"/>
              <a:gd name="f59" fmla="val 24063"/>
              <a:gd name="f60" fmla="val 406994"/>
              <a:gd name="f61" fmla="val 11318"/>
              <a:gd name="f62" fmla="val 394249"/>
              <a:gd name="f63" fmla="val 2846"/>
              <a:gd name="f64" fmla="val 379748"/>
              <a:gd name="f65" fmla="val 365235"/>
              <a:gd name="f66" fmla="val 2783"/>
              <a:gd name="f67" fmla="val 352454"/>
              <a:gd name="f68" fmla="val 11199"/>
              <a:gd name="f69" fmla="*/ f0 1 418465"/>
              <a:gd name="f70" fmla="*/ f1 1 418465"/>
              <a:gd name="f71" fmla="+- f3 0 f2"/>
              <a:gd name="f72" fmla="*/ f71 1 418465"/>
              <a:gd name="f73" fmla="*/ f2 1 f72"/>
              <a:gd name="f74" fmla="*/ f3 1 f72"/>
              <a:gd name="f75" fmla="*/ f73 f69 1"/>
              <a:gd name="f76" fmla="*/ f74 f69 1"/>
              <a:gd name="f77" fmla="*/ f74 f70 1"/>
              <a:gd name="f78" fmla="*/ f73 f7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75" t="f78" r="f76" b="f77"/>
            <a:pathLst>
              <a:path w="418465" h="418465">
                <a:moveTo>
                  <a:pt x="f4" y="f5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12" y="f13"/>
                </a:lnTo>
                <a:lnTo>
                  <a:pt x="f14" y="f15"/>
                </a:lnTo>
                <a:lnTo>
                  <a:pt x="f16" y="f17"/>
                </a:lnTo>
                <a:lnTo>
                  <a:pt x="f18" y="f19"/>
                </a:lnTo>
                <a:lnTo>
                  <a:pt x="f20" y="f21"/>
                </a:lnTo>
                <a:lnTo>
                  <a:pt x="f2" y="f22"/>
                </a:lnTo>
                <a:lnTo>
                  <a:pt x="f23" y="f24"/>
                </a:lnTo>
                <a:lnTo>
                  <a:pt x="f25" y="f26"/>
                </a:lnTo>
                <a:lnTo>
                  <a:pt x="f27" y="f28"/>
                </a:lnTo>
                <a:lnTo>
                  <a:pt x="f29" y="f30"/>
                </a:lnTo>
                <a:lnTo>
                  <a:pt x="f31" y="f30"/>
                </a:lnTo>
                <a:lnTo>
                  <a:pt x="f32" y="f33"/>
                </a:lnTo>
                <a:lnTo>
                  <a:pt x="f34" y="f35"/>
                </a:lnTo>
                <a:lnTo>
                  <a:pt x="f36" y="f37"/>
                </a:lnTo>
                <a:lnTo>
                  <a:pt x="f38" y="f39"/>
                </a:lnTo>
                <a:lnTo>
                  <a:pt x="f40" y="f41"/>
                </a:lnTo>
                <a:lnTo>
                  <a:pt x="f42" y="f43"/>
                </a:lnTo>
                <a:lnTo>
                  <a:pt x="f44" y="f45"/>
                </a:lnTo>
                <a:lnTo>
                  <a:pt x="f46" y="f47"/>
                </a:lnTo>
                <a:lnTo>
                  <a:pt x="f48" y="f49"/>
                </a:lnTo>
                <a:lnTo>
                  <a:pt x="f50" y="f51"/>
                </a:lnTo>
                <a:lnTo>
                  <a:pt x="f52" y="f53"/>
                </a:lnTo>
                <a:lnTo>
                  <a:pt x="f54" y="f55"/>
                </a:lnTo>
                <a:lnTo>
                  <a:pt x="f56" y="f57"/>
                </a:lnTo>
                <a:lnTo>
                  <a:pt x="f58" y="f59"/>
                </a:lnTo>
                <a:lnTo>
                  <a:pt x="f60" y="f61"/>
                </a:lnTo>
                <a:lnTo>
                  <a:pt x="f62" y="f63"/>
                </a:lnTo>
                <a:lnTo>
                  <a:pt x="f64" y="f2"/>
                </a:lnTo>
                <a:lnTo>
                  <a:pt x="f65" y="f66"/>
                </a:lnTo>
                <a:lnTo>
                  <a:pt x="f67" y="f68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865629" y="796892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865629" y="780148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193235"/>
              <a:gd name="f6" fmla="val 7728"/>
              <a:gd name="f7" fmla="val 3459"/>
              <a:gd name="f8" fmla="val 11998"/>
              <a:gd name="f9" fmla="val 15457"/>
              <a:gd name="f10" fmla="val 197501"/>
              <a:gd name="f11" fmla="val 200964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2"/>
                </a:move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8"/>
                </a:lnTo>
                <a:lnTo>
                  <a:pt x="f7" y="f9"/>
                </a:lnTo>
                <a:lnTo>
                  <a:pt x="f6" y="f9"/>
                </a:lnTo>
                <a:lnTo>
                  <a:pt x="f5" y="f9"/>
                </a:lnTo>
                <a:lnTo>
                  <a:pt x="f10" y="f9"/>
                </a:lnTo>
                <a:lnTo>
                  <a:pt x="f11" y="f8"/>
                </a:lnTo>
                <a:lnTo>
                  <a:pt x="f11" y="f6"/>
                </a:lnTo>
                <a:lnTo>
                  <a:pt x="f11" y="f7"/>
                </a:lnTo>
                <a:lnTo>
                  <a:pt x="f10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65629" y="897368"/>
            <a:ext cx="425284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469725"/>
              <a:gd name="f5" fmla="val 468953"/>
              <a:gd name="f6" fmla="abs f0"/>
              <a:gd name="f7" fmla="abs f1"/>
              <a:gd name="f8" fmla="abs f2"/>
              <a:gd name="f9" fmla="*/ f0 1 46972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469725"/>
              <a:gd name="f17" fmla="*/ f11 1 0"/>
              <a:gd name="f18" fmla="*/ f13 1 469725"/>
              <a:gd name="f19" fmla="*/ f14 1 21600"/>
              <a:gd name="f20" fmla="*/ 21600 f14 1"/>
              <a:gd name="f21" fmla="*/ 0 1 f16"/>
              <a:gd name="f22" fmla="*/ 46972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46972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53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865629" y="880624"/>
            <a:ext cx="425284" cy="34397"/>
          </a:xfrm>
          <a:custGeom>
            <a:avLst/>
            <a:gdLst>
              <a:gd name="f0" fmla="val w"/>
              <a:gd name="f1" fmla="val h"/>
              <a:gd name="f2" fmla="val 0"/>
              <a:gd name="f3" fmla="val 201295"/>
              <a:gd name="f4" fmla="val 15875"/>
              <a:gd name="f5" fmla="val 200964"/>
              <a:gd name="f6" fmla="val 7728"/>
              <a:gd name="f7" fmla="val 3459"/>
              <a:gd name="f8" fmla="val 197501"/>
              <a:gd name="f9" fmla="val 193235"/>
              <a:gd name="f10" fmla="val 11998"/>
              <a:gd name="f11" fmla="val 15457"/>
              <a:gd name="f12" fmla="*/ f0 1 201295"/>
              <a:gd name="f13" fmla="*/ f1 1 15875"/>
              <a:gd name="f14" fmla="+- f4 0 f2"/>
              <a:gd name="f15" fmla="+- f3 0 f2"/>
              <a:gd name="f16" fmla="*/ f15 1 201295"/>
              <a:gd name="f17" fmla="*/ f14 1 15875"/>
              <a:gd name="f18" fmla="*/ f2 1 f16"/>
              <a:gd name="f19" fmla="*/ f3 1 f16"/>
              <a:gd name="f20" fmla="*/ f2 1 f17"/>
              <a:gd name="f21" fmla="*/ f4 1 f17"/>
              <a:gd name="f22" fmla="*/ f18 f12 1"/>
              <a:gd name="f23" fmla="*/ f19 f12 1"/>
              <a:gd name="f24" fmla="*/ f21 f13 1"/>
              <a:gd name="f25" fmla="*/ f20 f1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2" t="f25" r="f23" b="f24"/>
            <a:pathLst>
              <a:path w="201295" h="15875">
                <a:moveTo>
                  <a:pt x="f5" y="f6"/>
                </a:moveTo>
                <a:lnTo>
                  <a:pt x="f5" y="f7"/>
                </a:lnTo>
                <a:lnTo>
                  <a:pt x="f8" y="f2"/>
                </a:lnTo>
                <a:lnTo>
                  <a:pt x="f9" y="f2"/>
                </a:lnTo>
                <a:lnTo>
                  <a:pt x="f6" y="f2"/>
                </a:lnTo>
                <a:lnTo>
                  <a:pt x="f7" y="f2"/>
                </a:lnTo>
                <a:lnTo>
                  <a:pt x="f2" y="f7"/>
                </a:lnTo>
                <a:lnTo>
                  <a:pt x="f2" y="f6"/>
                </a:lnTo>
                <a:lnTo>
                  <a:pt x="f2" y="f10"/>
                </a:lnTo>
                <a:lnTo>
                  <a:pt x="f7" y="f11"/>
                </a:lnTo>
                <a:lnTo>
                  <a:pt x="f6" y="f11"/>
                </a:lnTo>
                <a:lnTo>
                  <a:pt x="f9" y="f11"/>
                </a:lnTo>
                <a:lnTo>
                  <a:pt x="f8" y="f11"/>
                </a:lnTo>
                <a:lnTo>
                  <a:pt x="f5" y="f10"/>
                </a:lnTo>
                <a:lnTo>
                  <a:pt x="f5" y="f6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65629" y="997844"/>
            <a:ext cx="327345" cy="0"/>
          </a:xfrm>
          <a:custGeom>
            <a:avLst/>
            <a:gdLst>
              <a:gd name="f0" fmla="val w"/>
              <a:gd name="f1" fmla="val h"/>
              <a:gd name="f2" fmla="val ss"/>
              <a:gd name="f3" fmla="val 0"/>
              <a:gd name="f4" fmla="val 361555"/>
              <a:gd name="f5" fmla="val 360731"/>
              <a:gd name="f6" fmla="abs f0"/>
              <a:gd name="f7" fmla="abs f1"/>
              <a:gd name="f8" fmla="abs f2"/>
              <a:gd name="f9" fmla="*/ f0 1 361555"/>
              <a:gd name="f10" fmla="val f3"/>
              <a:gd name="f11" fmla="+- f3 0 f3"/>
              <a:gd name="f12" fmla="+- f4 0 f3"/>
              <a:gd name="f13" fmla="?: f6 f0 1"/>
              <a:gd name="f14" fmla="?: f7 f1 1"/>
              <a:gd name="f15" fmla="?: f8 f2 1"/>
              <a:gd name="f16" fmla="*/ f12 1 361555"/>
              <a:gd name="f17" fmla="*/ f11 1 0"/>
              <a:gd name="f18" fmla="*/ f13 1 361555"/>
              <a:gd name="f19" fmla="*/ f14 1 21600"/>
              <a:gd name="f20" fmla="*/ 21600 f14 1"/>
              <a:gd name="f21" fmla="*/ 0 1 f16"/>
              <a:gd name="f22" fmla="*/ 361555 1 f16"/>
              <a:gd name="f23" fmla="*/ 0 1 f17"/>
              <a:gd name="f24" fmla="*/ 1 1 f17"/>
              <a:gd name="f25" fmla="min f19 f18"/>
              <a:gd name="f26" fmla="*/ f20 1 f15"/>
              <a:gd name="f27" fmla="*/ f21 f9 1"/>
              <a:gd name="f28" fmla="*/ f22 f9 1"/>
              <a:gd name="f29" fmla="val f26"/>
              <a:gd name="f30" fmla="*/ f3 f25 1"/>
              <a:gd name="f31" fmla="+- f29 0 f10"/>
              <a:gd name="f32" fmla="*/ f31 1 0"/>
              <a:gd name="f33" fmla="*/ f24 f32 1"/>
              <a:gd name="f34" fmla="*/ f23 f32 1"/>
              <a:gd name="f35" fmla="*/ f34 f25 1"/>
              <a:gd name="f36" fmla="*/ f33 f2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7" t="f35" r="f28" b="f36"/>
            <a:pathLst>
              <a:path w="361555">
                <a:moveTo>
                  <a:pt x="f3" y="f30"/>
                </a:moveTo>
                <a:lnTo>
                  <a:pt x="f5" y="f30"/>
                </a:lnTo>
              </a:path>
            </a:pathLst>
          </a:custGeom>
          <a:noFill/>
          <a:ln w="1546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865629" y="981099"/>
            <a:ext cx="327345" cy="34397"/>
          </a:xfrm>
          <a:custGeom>
            <a:avLst/>
            <a:gdLst>
              <a:gd name="f0" fmla="val w"/>
              <a:gd name="f1" fmla="val h"/>
              <a:gd name="f2" fmla="val 0"/>
              <a:gd name="f3" fmla="val 154940"/>
              <a:gd name="f4" fmla="val 15875"/>
              <a:gd name="f5" fmla="val 7728"/>
              <a:gd name="f6" fmla="val 3459"/>
              <a:gd name="f7" fmla="val 3463"/>
              <a:gd name="f8" fmla="val 7732"/>
              <a:gd name="f9" fmla="val 11998"/>
              <a:gd name="f10" fmla="val 15461"/>
              <a:gd name="f11" fmla="val 146858"/>
              <a:gd name="f12" fmla="val 151124"/>
              <a:gd name="f13" fmla="val 154587"/>
              <a:gd name="f14" fmla="*/ f0 1 154940"/>
              <a:gd name="f15" fmla="*/ f1 1 15875"/>
              <a:gd name="f16" fmla="+- f4 0 f2"/>
              <a:gd name="f17" fmla="+- f3 0 f2"/>
              <a:gd name="f18" fmla="*/ f17 1 154940"/>
              <a:gd name="f19" fmla="*/ f16 1 15875"/>
              <a:gd name="f20" fmla="*/ f2 1 f18"/>
              <a:gd name="f21" fmla="*/ f3 1 f18"/>
              <a:gd name="f22" fmla="*/ f2 1 f19"/>
              <a:gd name="f23" fmla="*/ f4 1 f19"/>
              <a:gd name="f24" fmla="*/ f20 f14 1"/>
              <a:gd name="f25" fmla="*/ f21 f14 1"/>
              <a:gd name="f26" fmla="*/ f23 f15 1"/>
              <a:gd name="f27" fmla="*/ f22 f15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24" t="f27" r="f25" b="f26"/>
            <a:pathLst>
              <a:path w="154940" h="15875">
                <a:moveTo>
                  <a:pt x="f5" y="f2"/>
                </a:moveTo>
                <a:lnTo>
                  <a:pt x="f6" y="f2"/>
                </a:lnTo>
                <a:lnTo>
                  <a:pt x="f2" y="f7"/>
                </a:lnTo>
                <a:lnTo>
                  <a:pt x="f2" y="f8"/>
                </a:lnTo>
                <a:lnTo>
                  <a:pt x="f2" y="f9"/>
                </a:lnTo>
                <a:lnTo>
                  <a:pt x="f6" y="f10"/>
                </a:lnTo>
                <a:lnTo>
                  <a:pt x="f5" y="f10"/>
                </a:lnTo>
                <a:lnTo>
                  <a:pt x="f11" y="f10"/>
                </a:lnTo>
                <a:lnTo>
                  <a:pt x="f12" y="f10"/>
                </a:lnTo>
                <a:lnTo>
                  <a:pt x="f13" y="f9"/>
                </a:lnTo>
                <a:lnTo>
                  <a:pt x="f13" y="f8"/>
                </a:lnTo>
                <a:lnTo>
                  <a:pt x="f13" y="f7"/>
                </a:lnTo>
                <a:lnTo>
                  <a:pt x="f12" y="f2"/>
                </a:lnTo>
                <a:lnTo>
                  <a:pt x="f11" y="f2"/>
                </a:lnTo>
                <a:lnTo>
                  <a:pt x="f5" y="f2"/>
                </a:lnTo>
                <a:close/>
              </a:path>
            </a:pathLst>
          </a:custGeom>
          <a:noFill/>
          <a:ln w="3172">
            <a:solidFill>
              <a:srgbClr val="00AEEF"/>
            </a:solidFill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1949442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380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6" name="object 5"/>
          <p:cNvSpPr/>
          <p:nvPr/>
        </p:nvSpPr>
        <p:spPr>
          <a:xfrm>
            <a:off x="543215" y="4978000"/>
            <a:ext cx="644828" cy="1310979"/>
          </a:xfrm>
          <a:custGeom>
            <a:avLst/>
            <a:gdLst>
              <a:gd name="f0" fmla="val w"/>
              <a:gd name="f1" fmla="val h"/>
              <a:gd name="f2" fmla="val 0"/>
              <a:gd name="f3" fmla="val 344170"/>
              <a:gd name="f4" fmla="val 680719"/>
              <a:gd name="f5" fmla="val 343828"/>
              <a:gd name="f6" fmla="val 680466"/>
              <a:gd name="f7" fmla="*/ f0 1 344170"/>
              <a:gd name="f8" fmla="*/ f1 1 680719"/>
              <a:gd name="f9" fmla="+- f4 0 f2"/>
              <a:gd name="f10" fmla="+- f3 0 f2"/>
              <a:gd name="f11" fmla="*/ f10 1 344170"/>
              <a:gd name="f12" fmla="*/ f9 1 680719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344170" h="680719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noFill/>
            <a:prstDash val="solid"/>
          </a:ln>
        </p:spPr>
        <p:txBody>
          <a:bodyPr vert="horz" wrap="square" lIns="0" tIns="0" rIns="0" bIns="0" anchor="t" anchorCtr="0" compatLnSpc="1"/>
          <a:lstStyle/>
          <a:p>
            <a:pPr defTabSz="835487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ru-RU" sz="2400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975309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77BEDA5-869E-42BB-A28A-C358F22FB57F}"/>
              </a:ext>
            </a:extLst>
          </p:cNvPr>
          <p:cNvSpPr/>
          <p:nvPr/>
        </p:nvSpPr>
        <p:spPr>
          <a:xfrm>
            <a:off x="1060" y="0"/>
            <a:ext cx="12167128" cy="74911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mashqi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BB5B7D-4E67-46CC-9536-3BED84AC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1526" y="749116"/>
            <a:ext cx="10369152" cy="3239396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Adashgan</a:t>
            </a:r>
            <a:r>
              <a:rPr lang="de-DE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nomlar</a:t>
            </a:r>
            <a:r>
              <a:rPr lang="de-DE" sz="28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Islandiya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ingliz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Grenlandiya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yashil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o‘lka</a:t>
            </a:r>
            <a:r>
              <a:rPr lang="en-US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ma’noni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bildiradi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Qizig‘i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shundaki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Islandiyada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iqlim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yumshoq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qishda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harorat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kamdan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kam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holatda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gradusga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Grenlandiya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orolining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86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foizi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qoplangan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A1A9DB-ACF1-4E2D-97F8-FDC703C42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542" y="4014018"/>
            <a:ext cx="4243189" cy="288206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EFFFE7-38A9-4E44-B3D9-18A736E6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0038" y="4014018"/>
            <a:ext cx="5133464" cy="2883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9425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8-topshiriq (79-bet)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4D286173-FFD3-497F-A95E-392AF4BA4C10}"/>
              </a:ext>
            </a:extLst>
          </p:cNvPr>
          <p:cNvSpPr/>
          <p:nvPr/>
        </p:nvSpPr>
        <p:spPr>
          <a:xfrm>
            <a:off x="3059758" y="813985"/>
            <a:ext cx="5832648" cy="493827"/>
          </a:xfrm>
          <a:prstGeom prst="wave">
            <a:avLst>
              <a:gd name="adj1" fmla="val 5890"/>
              <a:gd name="adj2" fmla="val -16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Maqol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ibratli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izohlang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EADEFF-825D-4006-AACF-8259E8944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1225878"/>
            <a:ext cx="10009112" cy="4884587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uyasida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ko‘rganini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Bilimsiz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bilimli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yashar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Bo‘linganni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Qo‘rqqanga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ko‘rinar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Maqtanganning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kekkayganning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to‘yiga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tovuqqa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kerak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Chumchuqdan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qo‘rqqan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ekmas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8. Yigit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arslon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qaytmaydi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de-DE" sz="8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16289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4-mashq (80-bet)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4D286173-FFD3-497F-A95E-392AF4BA4C10}"/>
              </a:ext>
            </a:extLst>
          </p:cNvPr>
          <p:cNvSpPr/>
          <p:nvPr/>
        </p:nvSpPr>
        <p:spPr>
          <a:xfrm>
            <a:off x="1187550" y="856759"/>
            <a:ext cx="10441160" cy="853003"/>
          </a:xfrm>
          <a:prstGeom prst="wave">
            <a:avLst>
              <a:gd name="adj1" fmla="val 5890"/>
              <a:gd name="adj2" fmla="val -16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Nuqtalar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o‘rniga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quyidagi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so‘zlardan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qo‘yib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qo‘shma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tagiga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chizing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2EADEFF-825D-4006-AACF-8259E89444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78" y="1792863"/>
            <a:ext cx="11628710" cy="5101475"/>
          </a:xfrm>
        </p:spPr>
        <p:txBody>
          <a:bodyPr numCol="1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Tumanlararo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musobaqada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o‘quvchilari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g‘olib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Nurota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.........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zavodi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Angren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paxta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tayyorlash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rejasini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................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bajardi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Ko‘mir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xalqimizga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..............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yetkazib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bermoqda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Dam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buvamning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..............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bordik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Bizning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bog‘imizda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..............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.................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Xalq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.............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Ergash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Jumanbulbul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Sharof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Rashidov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tumanida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tug‘ilgan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  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DE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Yangiyo‘l</a:t>
            </a:r>
            <a:r>
              <a:rPr lang="de-DE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uyiga</a:t>
            </a:r>
            <a:r>
              <a:rPr lang="de-DE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anor</a:t>
            </a:r>
            <a:r>
              <a:rPr lang="de-DE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muddatidan</a:t>
            </a:r>
            <a:r>
              <a:rPr lang="de-DE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shoiri</a:t>
            </a:r>
            <a:r>
              <a:rPr lang="de-DE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anjir</a:t>
            </a:r>
            <a:r>
              <a:rPr lang="de-DE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toshko‘mir</a:t>
            </a:r>
            <a:r>
              <a:rPr lang="de-DE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yog</a:t>
            </a:r>
            <a:r>
              <a:rPr lang="de-DE" sz="2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‘) </a:t>
            </a:r>
            <a:endParaRPr lang="de-DE" sz="13800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8444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B94AF221-7F93-40E5-964D-61DF34543F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758519"/>
              </p:ext>
            </p:extLst>
          </p:nvPr>
        </p:nvGraphicFramePr>
        <p:xfrm>
          <a:off x="395462" y="1205706"/>
          <a:ext cx="10952162" cy="5136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104A329F-85C0-43A3-9AF0-85357BF35A55}"/>
              </a:ext>
            </a:extLst>
          </p:cNvPr>
          <p:cNvSpPr/>
          <p:nvPr/>
        </p:nvSpPr>
        <p:spPr>
          <a:xfrm>
            <a:off x="958" y="1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Sinkveyn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en-US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9130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4">
            <a:extLst>
              <a:ext uri="{FF2B5EF4-FFF2-40B4-BE49-F238E27FC236}">
                <a16:creationId xmlns:a16="http://schemas.microsoft.com/office/drawing/2014/main" id="{B94AF221-7F93-40E5-964D-61DF34543F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8199310"/>
              </p:ext>
            </p:extLst>
          </p:nvPr>
        </p:nvGraphicFramePr>
        <p:xfrm>
          <a:off x="395462" y="1205706"/>
          <a:ext cx="10952162" cy="51363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>
            <a:extLst>
              <a:ext uri="{FF2B5EF4-FFF2-40B4-BE49-F238E27FC236}">
                <a16:creationId xmlns:a16="http://schemas.microsoft.com/office/drawing/2014/main" id="{104A329F-85C0-43A3-9AF0-85357BF35A55}"/>
              </a:ext>
            </a:extLst>
          </p:cNvPr>
          <p:cNvSpPr/>
          <p:nvPr/>
        </p:nvSpPr>
        <p:spPr>
          <a:xfrm>
            <a:off x="958" y="1"/>
            <a:ext cx="12167230" cy="917673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Sinkveyn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 </a:t>
            </a:r>
            <a:r>
              <a:rPr lang="de-DE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usuli</a:t>
            </a:r>
            <a:endParaRPr lang="en-US" sz="4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5022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 noGrp="1"/>
          </p:cNvSpPr>
          <p:nvPr>
            <p:ph idx="1"/>
          </p:nvPr>
        </p:nvSpPr>
        <p:spPr>
          <a:xfrm>
            <a:off x="216542" y="1219195"/>
            <a:ext cx="11435321" cy="5712978"/>
          </a:xfrm>
        </p:spPr>
        <p:txBody>
          <a:bodyPr/>
          <a:lstStyle/>
          <a:p>
            <a:pPr marL="0" indent="0" algn="just">
              <a:buNone/>
            </a:pPr>
            <a:r>
              <a:rPr lang="en-US" sz="3622" dirty="0">
                <a:solidFill>
                  <a:srgbClr val="002060"/>
                </a:solidFill>
                <a:latin typeface="Arial" pitchFamily="34"/>
                <a:cs typeface="Arial" pitchFamily="34"/>
              </a:rPr>
              <a:t>  </a:t>
            </a:r>
            <a:endParaRPr lang="de-DE" sz="3259" dirty="0"/>
          </a:p>
        </p:txBody>
      </p:sp>
      <p:sp>
        <p:nvSpPr>
          <p:cNvPr id="3" name="object 2"/>
          <p:cNvSpPr/>
          <p:nvPr/>
        </p:nvSpPr>
        <p:spPr>
          <a:xfrm>
            <a:off x="0" y="-48841"/>
            <a:ext cx="12182736" cy="113144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Mustaqil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bajarish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uchun</a:t>
            </a:r>
            <a:r>
              <a:rPr lang="en-US" sz="4346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346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topshiriq</a:t>
            </a:r>
            <a:endParaRPr lang="en-US" sz="5432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827510" y="1493738"/>
            <a:ext cx="10392480" cy="1872208"/>
          </a:xfrm>
          <a:prstGeom prst="rect">
            <a:avLst/>
          </a:prstGeom>
          <a:noFill/>
          <a:ln>
            <a:noFill/>
          </a:ln>
        </p:spPr>
        <p:txBody>
          <a:bodyPr vert="horz" wrap="square" lIns="82789" tIns="41394" rIns="82789" bIns="41394" anchor="ctr" anchorCtr="0" compatLnSpc="1">
            <a:noAutofit/>
          </a:bodyPr>
          <a:lstStyle>
            <a:lvl1pPr marL="0" marR="0" lvl="0" indent="0" algn="l" defTabSz="1007943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ru-RU" sz="4850" b="0" i="0" u="none" strike="noStrike" kern="1200" cap="none" spc="0" baseline="0">
                <a:solidFill>
                  <a:srgbClr val="000000"/>
                </a:solidFill>
                <a:uFillTx/>
                <a:latin typeface="Calibri Light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O‘qigan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asaringizdan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so‘zlashuv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uslubiga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so‘zlarni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topib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gaplari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bilan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800185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4031D34-A1DC-4C26-8A3D-3313716E9922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b="0" i="0" u="none" strike="noStrike" kern="1200" cap="none" spc="0" baseline="0" dirty="0" err="1" smtClean="0">
                <a:solidFill>
                  <a:schemeClr val="bg1"/>
                </a:solidFill>
                <a:uFillTx/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de-DE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‘tgan</a:t>
            </a:r>
            <a:r>
              <a:rPr lang="de-DE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de-DE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de-DE" sz="5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de-DE" sz="54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65D3463-AB25-4D22-95C4-9CA283547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2326" y="4355991"/>
            <a:ext cx="3816424" cy="264370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534A6B7-222D-44E4-8E29-2F1B0DE8B2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454" y="2789882"/>
            <a:ext cx="5040560" cy="3040088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844FFE1F-2C5A-4320-9E6B-AD56E25D70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23455" y="1277714"/>
            <a:ext cx="5184576" cy="2268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58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4031D34-A1DC-4C26-8A3D-3313716E9922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5CD07E2-DAF6-48F1-A812-2C4806E245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65733" y="1565746"/>
          <a:ext cx="11451009" cy="464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482943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2">
            <a:extLst>
              <a:ext uri="{FF2B5EF4-FFF2-40B4-BE49-F238E27FC236}">
                <a16:creationId xmlns:a16="http://schemas.microsoft.com/office/drawing/2014/main" id="{14031D34-A1DC-4C26-8A3D-3313716E9922}"/>
              </a:ext>
            </a:extLst>
          </p:cNvPr>
          <p:cNvSpPr/>
          <p:nvPr/>
        </p:nvSpPr>
        <p:spPr>
          <a:xfrm>
            <a:off x="1060" y="0"/>
            <a:ext cx="12167128" cy="97671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O‘tgan</a:t>
            </a:r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dars</a:t>
            </a:r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mavzusini</a:t>
            </a:r>
            <a:r>
              <a:rPr lang="de-DE" sz="5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5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takrorlash</a:t>
            </a:r>
            <a:endParaRPr lang="de-DE" sz="5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F5CD07E2-DAF6-48F1-A812-2C4806E245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9122179"/>
              </p:ext>
            </p:extLst>
          </p:nvPr>
        </p:nvGraphicFramePr>
        <p:xfrm>
          <a:off x="465733" y="1565746"/>
          <a:ext cx="11451009" cy="46442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401816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1061690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05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89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“T </a:t>
            </a: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jadvali</a:t>
            </a:r>
            <a:r>
              <a:rPr lang="en-US" sz="4889" b="1" dirty="0">
                <a:solidFill>
                  <a:srgbClr val="FFFFFF"/>
                </a:solidFill>
                <a:latin typeface="Arial" pitchFamily="34"/>
                <a:cs typeface="Arial" pitchFamily="34"/>
              </a:rPr>
              <a:t>” </a:t>
            </a:r>
            <a:r>
              <a:rPr lang="en-US" sz="4889" b="1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usuli</a:t>
            </a:r>
            <a:endParaRPr lang="en-US" sz="4889" b="1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03B0E99-1426-4150-9F52-752320C455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1205706"/>
            <a:ext cx="10951369" cy="568863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en-US" sz="532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lang="ru-RU" sz="53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B089C3-B83A-402E-BA3D-80FFD8DEF773}"/>
              </a:ext>
            </a:extLst>
          </p:cNvPr>
          <p:cNvSpPr txBox="1"/>
          <p:nvPr/>
        </p:nvSpPr>
        <p:spPr>
          <a:xfrm>
            <a:off x="1187550" y="2213818"/>
            <a:ext cx="4608512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000" b="0" i="0" u="none" strike="noStrike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Ko‘rib</a:t>
            </a:r>
            <a:r>
              <a:rPr lang="en-US" sz="4000" b="0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oling</a:t>
            </a:r>
            <a:endParaRPr lang="de-DE" sz="4000" b="0" i="0" u="none" strike="noStrike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000" b="0" i="0" u="none" strike="noStrike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Olib</a:t>
            </a:r>
            <a:r>
              <a:rPr lang="en-US" sz="4000" b="0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keting</a:t>
            </a:r>
            <a:endParaRPr lang="de-DE" sz="4000" b="0" i="0" u="none" strike="noStrike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4000" b="0" i="0" u="none" strike="noStrike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Berib</a:t>
            </a:r>
            <a:r>
              <a:rPr lang="en-US" sz="4000" b="0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0" i="0" u="none" strike="noStrike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yuboring</a:t>
            </a:r>
            <a:endParaRPr lang="ru-RU" sz="4000" b="0" i="0" u="none" strike="noStrike" dirty="0">
              <a:effectLst/>
              <a:latin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4000" b="0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4. Ana u</a:t>
            </a:r>
            <a:endParaRPr lang="de-DE" sz="4000" b="0" i="0" u="none" strike="noStrike" kern="1200" dirty="0">
              <a:solidFill>
                <a:srgbClr val="00206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</a:t>
            </a:r>
            <a:r>
              <a:rPr lang="en-US" sz="4000" b="0" i="0" u="none" strike="noStrike" kern="120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Mana </a:t>
            </a:r>
            <a:r>
              <a:rPr lang="en-US" sz="4000" b="0" i="0" u="none" strike="noStrike" kern="1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endParaRPr lang="ru-RU" sz="4000" b="0" i="0" u="none" strike="noStrike" dirty="0">
              <a:effectLst/>
              <a:latin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E3FD17E-2A9B-49B0-8176-88ED77697938}"/>
              </a:ext>
            </a:extLst>
          </p:cNvPr>
          <p:cNvSpPr txBox="1"/>
          <p:nvPr/>
        </p:nvSpPr>
        <p:spPr>
          <a:xfrm>
            <a:off x="6876182" y="2213818"/>
            <a:ext cx="129614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endParaRPr lang="ru-RU" sz="4000" dirty="0">
              <a:latin typeface="Arial" panose="020B0604020202020204" pitchFamily="34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endParaRPr lang="ru-RU" sz="4000" dirty="0">
              <a:latin typeface="Arial" panose="020B0604020202020204" pitchFamily="34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</a:p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de-DE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4000" dirty="0">
              <a:latin typeface="Arial" panose="020B0604020202020204" pitchFamily="34" charset="0"/>
            </a:endParaRPr>
          </a:p>
          <a:p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 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87920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113369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Tarixiy</a:t>
            </a: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shaharlarimiz</a:t>
            </a: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bo‘ylab</a:t>
            </a: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Arial" pitchFamily="34"/>
                <a:cs typeface="Arial" pitchFamily="34"/>
              </a:rPr>
              <a:t>sayohat</a:t>
            </a:r>
            <a:endParaRPr lang="en-US" sz="4000" dirty="0">
              <a:solidFill>
                <a:srgbClr val="FFFFFF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2" name="Cities of Uzbekistan - Shakhrisabz">
            <a:hlinkClick r:id="" action="ppaction://media"/>
            <a:extLst>
              <a:ext uri="{FF2B5EF4-FFF2-40B4-BE49-F238E27FC236}">
                <a16:creationId xmlns:a16="http://schemas.microsoft.com/office/drawing/2014/main" id="{733D9A1A-AE44-450A-A01A-915976EDE7D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598" y="1422399"/>
            <a:ext cx="8879058" cy="4995379"/>
          </a:xfrm>
        </p:spPr>
      </p:pic>
    </p:spTree>
    <p:extLst>
      <p:ext uri="{BB962C8B-B14F-4D97-AF65-F5344CB8AC3E}">
        <p14:creationId xmlns:p14="http://schemas.microsoft.com/office/powerpoint/2010/main" val="3394155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1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/>
          <p:nvPr/>
        </p:nvSpPr>
        <p:spPr>
          <a:xfrm>
            <a:off x="958" y="0"/>
            <a:ext cx="12167230" cy="773658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dirty="0">
                <a:solidFill>
                  <a:srgbClr val="FFFFFF"/>
                </a:solidFill>
                <a:latin typeface="Arial" pitchFamily="34"/>
                <a:cs typeface="Arial" pitchFamily="34"/>
              </a:rPr>
              <a:t>7-topshiriq (79-bet)</a:t>
            </a:r>
          </a:p>
        </p:txBody>
      </p:sp>
      <p:sp>
        <p:nvSpPr>
          <p:cNvPr id="6" name="Волна 5">
            <a:extLst>
              <a:ext uri="{FF2B5EF4-FFF2-40B4-BE49-F238E27FC236}">
                <a16:creationId xmlns:a16="http://schemas.microsoft.com/office/drawing/2014/main" id="{DD5DB018-DD5E-42D3-8CC6-8BCF8A53DE74}"/>
              </a:ext>
            </a:extLst>
          </p:cNvPr>
          <p:cNvSpPr/>
          <p:nvPr/>
        </p:nvSpPr>
        <p:spPr>
          <a:xfrm>
            <a:off x="830708" y="837796"/>
            <a:ext cx="10506771" cy="577861"/>
          </a:xfrm>
          <a:prstGeom prst="wave">
            <a:avLst>
              <a:gd name="adj1" fmla="val 5890"/>
              <a:gd name="adj2" fmla="val -783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Quyida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berilgan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suhbatni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tilingizga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tarjima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daftaringizga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yozing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10AC7D0-B7E4-4254-AA97-A6F527CCBE77}"/>
              </a:ext>
            </a:extLst>
          </p:cNvPr>
          <p:cNvSpPr txBox="1"/>
          <p:nvPr/>
        </p:nvSpPr>
        <p:spPr>
          <a:xfrm>
            <a:off x="715787" y="1440861"/>
            <a:ext cx="10927050" cy="5563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SUHBAT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vaqtingizni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o‘tkazasiz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Men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vaqtimda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sayr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qilishni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yoqtiraman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Siz-chi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Bo‘sh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vaqtlaringizda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nimalar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qilasiz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Men,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odatda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uyda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bo‘laman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Turli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kitoblarni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yaxshi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ko‘raman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asarlarni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yoqtirasiz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Men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tarixiy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sarguzasht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biznesga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kitoblarni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yoqtiraman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Menga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kitoblaringizdan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birortasini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o‘qishga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berib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olasizmi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Albatta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qanaqa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kitob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bo‘lsin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>
              <a:lnSpc>
                <a:spcPct val="150000"/>
              </a:lnSpc>
            </a:pP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Qiziqarli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biznesga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oid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bo‘lsin</a:t>
            </a:r>
            <a:r>
              <a:rPr lang="de-DE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052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77BEDA5-869E-42BB-A28A-C358F22FB57F}"/>
              </a:ext>
            </a:extLst>
          </p:cNvPr>
          <p:cNvSpPr/>
          <p:nvPr/>
        </p:nvSpPr>
        <p:spPr>
          <a:xfrm>
            <a:off x="1060" y="0"/>
            <a:ext cx="12167128" cy="74911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mashqi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BB5B7D-4E67-46CC-9536-3BED84AC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1637982"/>
            <a:ext cx="10951369" cy="5328364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Turing,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Nazirabuvi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 Turing.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To‘xtabuvinikiga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A?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Nimaga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To‘xtabuvinikiga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Rais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kelibdi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Rais?..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o‘g‘lim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dabdurustdan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majlis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deding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asli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gaplashib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pishiqtirib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olsag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-u,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majlisga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solsang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bo‘lardi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—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To‘g‘ri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jo‘n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gaplashib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olaylik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Xo‘p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majlis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yopiq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Gapni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joyga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qo‘yganimizdan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keyin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ochamiz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(Abdulla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Qahhor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олна 6">
            <a:extLst>
              <a:ext uri="{FF2B5EF4-FFF2-40B4-BE49-F238E27FC236}">
                <a16:creationId xmlns:a16="http://schemas.microsoft.com/office/drawing/2014/main" id="{508FFD67-9086-465F-A20F-DD24FF2F57A1}"/>
              </a:ext>
            </a:extLst>
          </p:cNvPr>
          <p:cNvSpPr/>
          <p:nvPr/>
        </p:nvSpPr>
        <p:spPr>
          <a:xfrm>
            <a:off x="1403574" y="845666"/>
            <a:ext cx="8928992" cy="749116"/>
          </a:xfrm>
          <a:prstGeom prst="wave">
            <a:avLst>
              <a:gd name="adj1" fmla="val 5890"/>
              <a:gd name="adj2" fmla="val -16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Matnning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qaysi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nutq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uslubiga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xosligini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uslubning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xos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xususiyatlarini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20331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>
            <a:extLst>
              <a:ext uri="{FF2B5EF4-FFF2-40B4-BE49-F238E27FC236}">
                <a16:creationId xmlns:a16="http://schemas.microsoft.com/office/drawing/2014/main" id="{477BEDA5-869E-42BB-A28A-C358F22FB57F}"/>
              </a:ext>
            </a:extLst>
          </p:cNvPr>
          <p:cNvSpPr/>
          <p:nvPr/>
        </p:nvSpPr>
        <p:spPr>
          <a:xfrm>
            <a:off x="1060" y="0"/>
            <a:ext cx="12167128" cy="749116"/>
          </a:xfrm>
          <a:custGeom>
            <a:avLst/>
            <a:gdLst>
              <a:gd name="f0" fmla="val w"/>
              <a:gd name="f1" fmla="val h"/>
              <a:gd name="f2" fmla="val 0"/>
              <a:gd name="f3" fmla="val 5760085"/>
              <a:gd name="f4" fmla="val 1021080"/>
              <a:gd name="f5" fmla="val 5759640"/>
              <a:gd name="f6" fmla="val 1020953"/>
              <a:gd name="f7" fmla="*/ f0 1 5760085"/>
              <a:gd name="f8" fmla="*/ f1 1 1021080"/>
              <a:gd name="f9" fmla="+- f4 0 f2"/>
              <a:gd name="f10" fmla="+- f3 0 f2"/>
              <a:gd name="f11" fmla="*/ f10 1 5760085"/>
              <a:gd name="f12" fmla="*/ f9 1 1021080"/>
              <a:gd name="f13" fmla="*/ f2 1 f11"/>
              <a:gd name="f14" fmla="*/ f3 1 f11"/>
              <a:gd name="f15" fmla="*/ f2 1 f12"/>
              <a:gd name="f16" fmla="*/ f4 1 f12"/>
              <a:gd name="f17" fmla="*/ f13 f7 1"/>
              <a:gd name="f18" fmla="*/ f14 f7 1"/>
              <a:gd name="f19" fmla="*/ f16 f8 1"/>
              <a:gd name="f20" fmla="*/ f15 f8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7" t="f20" r="f18" b="f19"/>
            <a:pathLst>
              <a:path w="5760085" h="1021080">
                <a:moveTo>
                  <a:pt x="f5" y="f2"/>
                </a:moveTo>
                <a:lnTo>
                  <a:pt x="f2" y="f2"/>
                </a:lnTo>
                <a:lnTo>
                  <a:pt x="f2" y="f6"/>
                </a:lnTo>
                <a:lnTo>
                  <a:pt x="f5" y="f6"/>
                </a:lnTo>
                <a:lnTo>
                  <a:pt x="f5" y="f2"/>
                </a:lnTo>
                <a:close/>
              </a:path>
            </a:pathLst>
          </a:custGeom>
          <a:solidFill>
            <a:srgbClr val="2365C7"/>
          </a:solidFill>
          <a:ln cap="flat">
            <a:noFill/>
            <a:prstDash val="solid"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lvl="0" algn="ctr" defTabSz="457200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Mustahkamlash</a:t>
            </a:r>
            <a:r>
              <a:rPr lang="en-US" sz="4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mashqi</a:t>
            </a:r>
            <a:endParaRPr lang="de-DE" sz="4800" b="0" i="0" u="none" strike="noStrike" kern="1200" cap="none" spc="0" baseline="0" dirty="0">
              <a:solidFill>
                <a:schemeClr val="bg1"/>
              </a:solidFill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0BB5B7D-4E67-46CC-9536-3BED84ACF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8410" y="1853778"/>
            <a:ext cx="10951369" cy="5166147"/>
          </a:xfrm>
        </p:spPr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Martning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oxirgi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kunlari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yuzida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suzib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yurgan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bulut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parchalari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oftobni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zumda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yuz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ko‘yga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solyapti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Oftob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bulut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ostiga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kirib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chiqqanda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bahor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kelganidan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bexabar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hanuz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g‘aflatda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yotgan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o‘t-o‘lanni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qurtqumursqani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uyg‘otgan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avvalgidan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yorug‘roq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avvalgidan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issiqroq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shu’la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sochayotganday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tuyuladi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Kasalxonaga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yaqinda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tushgan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Madrahimov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jikkakkina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kishi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o‘ziga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juda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ham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katta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xalatga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burkanib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yengchadan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boshini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chiqarib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sichqondek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derazadan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ko‘chaga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qarab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o‘tirgan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edi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r">
              <a:lnSpc>
                <a:spcPct val="150000"/>
              </a:lnSpc>
              <a:buNone/>
            </a:pP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(Abdulla </a:t>
            </a:r>
            <a:r>
              <a:rPr lang="de-DE" sz="2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Qahhor</a:t>
            </a:r>
            <a:r>
              <a:rPr lang="de-DE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Волна 6">
            <a:extLst>
              <a:ext uri="{FF2B5EF4-FFF2-40B4-BE49-F238E27FC236}">
                <a16:creationId xmlns:a16="http://schemas.microsoft.com/office/drawing/2014/main" id="{508FFD67-9086-465F-A20F-DD24FF2F57A1}"/>
              </a:ext>
            </a:extLst>
          </p:cNvPr>
          <p:cNvSpPr/>
          <p:nvPr/>
        </p:nvSpPr>
        <p:spPr>
          <a:xfrm>
            <a:off x="1403574" y="845666"/>
            <a:ext cx="9505056" cy="749116"/>
          </a:xfrm>
          <a:prstGeom prst="wave">
            <a:avLst>
              <a:gd name="adj1" fmla="val 5890"/>
              <a:gd name="adj2" fmla="val -161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13949"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O‘qing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matnda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qanday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badiiy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tasvir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vositalaridan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foydalanilganini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aniqlab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ularni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ko‘chiring</a:t>
            </a:r>
            <a:r>
              <a:rPr lang="de-DE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2360800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646</Words>
  <Application>Microsoft Office PowerPoint</Application>
  <PresentationFormat>Произвольный</PresentationFormat>
  <Paragraphs>97</Paragraphs>
  <Slides>15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8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11-sinf</dc:title>
  <dc:creator>M.I.Ergasheva</dc:creator>
  <cp:keywords>Taqdimot</cp:keywords>
  <cp:lastModifiedBy>User</cp:lastModifiedBy>
  <cp:revision>493</cp:revision>
  <dcterms:created xsi:type="dcterms:W3CDTF">2020-04-01T05:32:34Z</dcterms:created>
  <dcterms:modified xsi:type="dcterms:W3CDTF">2021-02-18T05:06:23Z</dcterms:modified>
</cp:coreProperties>
</file>