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5" r:id="rId2"/>
    <p:sldId id="628" r:id="rId3"/>
    <p:sldId id="509" r:id="rId4"/>
    <p:sldId id="633" r:id="rId5"/>
    <p:sldId id="598" r:id="rId6"/>
    <p:sldId id="612" r:id="rId7"/>
    <p:sldId id="613" r:id="rId8"/>
    <p:sldId id="618" r:id="rId9"/>
    <p:sldId id="619" r:id="rId10"/>
    <p:sldId id="634" r:id="rId11"/>
    <p:sldId id="635" r:id="rId12"/>
    <p:sldId id="494" r:id="rId13"/>
    <p:sldId id="617" r:id="rId14"/>
    <p:sldId id="595" r:id="rId15"/>
    <p:sldId id="584" r:id="rId16"/>
    <p:sldId id="636" r:id="rId17"/>
    <p:sldId id="637" r:id="rId18"/>
    <p:sldId id="638" r:id="rId19"/>
    <p:sldId id="639" r:id="rId20"/>
    <p:sldId id="640" r:id="rId21"/>
    <p:sldId id="641" r:id="rId22"/>
    <p:sldId id="642" r:id="rId23"/>
    <p:sldId id="435" r:id="rId24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03" d="100"/>
          <a:sy n="103" d="100"/>
        </p:scale>
        <p:origin x="870" y="114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9BA55-737E-481C-BC82-271FEB5A2C75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666D0-3D8B-4CC7-ABAD-0B6AE081FF61}">
      <dgm:prSet phldrT="[Текст]" custT="1"/>
      <dgm:spPr/>
      <dgm:t>
        <a:bodyPr/>
        <a:lstStyle/>
        <a:p>
          <a:r>
            <a:rPr lang="en-US" sz="3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AE914-EC82-4151-B5C3-5E6F1BE3EF0A}" type="parTrans" cxnId="{DA7F0CBE-66DD-4B6E-B159-05A2FE2ECD3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1DB1F-AAD5-48F0-9713-247F84369B57}" type="sibTrans" cxnId="{DA7F0CBE-66DD-4B6E-B159-05A2FE2ECD3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5EC38-134A-48B4-B33B-FAFDC2E9C8DA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6E1C1-04BB-475A-B30B-E227D17FDBBA}" type="parTrans" cxnId="{72EB94F3-DE4A-40F0-85AA-1C0178F527D4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9F151-965C-41C5-BEE4-30C44C8765B5}" type="sibTrans" cxnId="{72EB94F3-DE4A-40F0-85AA-1C0178F527D4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86180-A9C5-4306-8FB2-52BF0CE16E3A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4ACD0-1ACC-4496-AC01-6974B7B5EA5A}" type="parTrans" cxnId="{ED68B4C6-7B17-4339-B23A-50F9B3386078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64B5B-669D-44F3-8608-2C8C40A47854}" type="sibTrans" cxnId="{ED68B4C6-7B17-4339-B23A-50F9B338607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5DEF7-607C-42E8-98A9-A0361A43751E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41206-D681-42A2-90F6-33CA1682834E}" type="parTrans" cxnId="{3AE4C996-8D92-4E12-A0C1-978A81619518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47802-6976-42C9-A7D7-39E6FD8351DD}" type="sibTrans" cxnId="{3AE4C996-8D92-4E12-A0C1-978A8161951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DCB0F-7EF1-424A-9A33-B4127D8BCC3B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6EA9C-A329-4B45-9EF7-CA9510CB7010}" type="parTrans" cxnId="{2E862F49-602C-4DA4-8912-2607AF0BC2CA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4AFEB-FD3D-446D-AB0A-5D94FB4A90DA}" type="sibTrans" cxnId="{2E862F49-602C-4DA4-8912-2607AF0BC2CA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D64DA-C138-4D5E-A8E8-88829E2A648B}" type="pres">
      <dgm:prSet presAssocID="{0CD9BA55-737E-481C-BC82-271FEB5A2C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795364-F4DF-488B-839F-F3F570D043C9}" type="pres">
      <dgm:prSet presAssocID="{C1A666D0-3D8B-4CC7-ABAD-0B6AE081FF61}" presName="centerShape" presStyleLbl="node0" presStyleIdx="0" presStyleCnt="1" custScaleX="136166" custScaleY="127088"/>
      <dgm:spPr/>
      <dgm:t>
        <a:bodyPr/>
        <a:lstStyle/>
        <a:p>
          <a:endParaRPr lang="ru-RU"/>
        </a:p>
      </dgm:t>
    </dgm:pt>
    <dgm:pt modelId="{BCB93FF5-087E-4CF1-85D0-BC0B49A221F8}" type="pres">
      <dgm:prSet presAssocID="{38A6E1C1-04BB-475A-B30B-E227D17FDBBA}" presName="Name9" presStyleLbl="parChTrans1D2" presStyleIdx="0" presStyleCnt="4"/>
      <dgm:spPr/>
      <dgm:t>
        <a:bodyPr/>
        <a:lstStyle/>
        <a:p>
          <a:endParaRPr lang="ru-RU"/>
        </a:p>
      </dgm:t>
    </dgm:pt>
    <dgm:pt modelId="{84B7D31B-EF7E-4109-AAE3-79C2C5DB40BF}" type="pres">
      <dgm:prSet presAssocID="{38A6E1C1-04BB-475A-B30B-E227D17FDBB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2ACFA21-B60C-43F2-854F-73576A5838D2}" type="pres">
      <dgm:prSet presAssocID="{A485EC38-134A-48B4-B33B-FAFDC2E9C8DA}" presName="node" presStyleLbl="node1" presStyleIdx="0" presStyleCnt="4" custScaleX="1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8F938-1D5E-4DB0-A2B7-2052C61FF72C}" type="pres">
      <dgm:prSet presAssocID="{6D44ACD0-1ACC-4496-AC01-6974B7B5EA5A}" presName="Name9" presStyleLbl="parChTrans1D2" presStyleIdx="1" presStyleCnt="4"/>
      <dgm:spPr/>
      <dgm:t>
        <a:bodyPr/>
        <a:lstStyle/>
        <a:p>
          <a:endParaRPr lang="ru-RU"/>
        </a:p>
      </dgm:t>
    </dgm:pt>
    <dgm:pt modelId="{A7F184A6-32E1-4845-A455-D2E6878D688D}" type="pres">
      <dgm:prSet presAssocID="{6D44ACD0-1ACC-4496-AC01-6974B7B5EA5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A15C96E-21CA-4B5D-8E62-EBD8E2FE304E}" type="pres">
      <dgm:prSet presAssocID="{8E786180-A9C5-4306-8FB2-52BF0CE16E3A}" presName="node" presStyleLbl="node1" presStyleIdx="1" presStyleCnt="4" custScaleX="154176" custRadScaleRad="175925" custRadScaleInc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9E196-2808-4D9D-AFCD-AE82EA7DFD36}" type="pres">
      <dgm:prSet presAssocID="{DA341206-D681-42A2-90F6-33CA1682834E}" presName="Name9" presStyleLbl="parChTrans1D2" presStyleIdx="2" presStyleCnt="4"/>
      <dgm:spPr/>
      <dgm:t>
        <a:bodyPr/>
        <a:lstStyle/>
        <a:p>
          <a:endParaRPr lang="ru-RU"/>
        </a:p>
      </dgm:t>
    </dgm:pt>
    <dgm:pt modelId="{ABA83733-2B99-486F-8673-1D53BB26DEA8}" type="pres">
      <dgm:prSet presAssocID="{DA341206-D681-42A2-90F6-33CA1682834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09DF00C-D8AA-483C-9007-CF79E6C50620}" type="pres">
      <dgm:prSet presAssocID="{FD75DEF7-607C-42E8-98A9-A0361A43751E}" presName="node" presStyleLbl="node1" presStyleIdx="2" presStyleCnt="4" custScaleX="145243" custRadScaleRad="101176" custRadScaleInc="-2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0A73E-CC81-4D7A-B7C3-D3DDEABCF6F3}" type="pres">
      <dgm:prSet presAssocID="{AE46EA9C-A329-4B45-9EF7-CA9510CB7010}" presName="Name9" presStyleLbl="parChTrans1D2" presStyleIdx="3" presStyleCnt="4"/>
      <dgm:spPr/>
      <dgm:t>
        <a:bodyPr/>
        <a:lstStyle/>
        <a:p>
          <a:endParaRPr lang="ru-RU"/>
        </a:p>
      </dgm:t>
    </dgm:pt>
    <dgm:pt modelId="{8EF97D4F-698C-4276-9AA3-4178C4117427}" type="pres">
      <dgm:prSet presAssocID="{AE46EA9C-A329-4B45-9EF7-CA9510CB701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1A3D9EC-1339-4CCA-9BC9-0C01622EF9A1}" type="pres">
      <dgm:prSet presAssocID="{266DCB0F-7EF1-424A-9A33-B4127D8BCC3B}" presName="node" presStyleLbl="node1" presStyleIdx="3" presStyleCnt="4" custScaleX="145534" custRadScaleRad="172550" custRadScaleInc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26DDF-DD8F-496F-8BA4-7F31C2342BE3}" type="presOf" srcId="{6D44ACD0-1ACC-4496-AC01-6974B7B5EA5A}" destId="{F888F938-1D5E-4DB0-A2B7-2052C61FF72C}" srcOrd="0" destOrd="0" presId="urn:microsoft.com/office/officeart/2005/8/layout/radial1"/>
    <dgm:cxn modelId="{F3C8A710-53DE-45F4-8CC3-628394FC33BA}" type="presOf" srcId="{AE46EA9C-A329-4B45-9EF7-CA9510CB7010}" destId="{7360A73E-CC81-4D7A-B7C3-D3DDEABCF6F3}" srcOrd="0" destOrd="0" presId="urn:microsoft.com/office/officeart/2005/8/layout/radial1"/>
    <dgm:cxn modelId="{7896A606-1554-4EF9-B2A1-7945EC2FA618}" type="presOf" srcId="{C1A666D0-3D8B-4CC7-ABAD-0B6AE081FF61}" destId="{1F795364-F4DF-488B-839F-F3F570D043C9}" srcOrd="0" destOrd="0" presId="urn:microsoft.com/office/officeart/2005/8/layout/radial1"/>
    <dgm:cxn modelId="{DA7F0CBE-66DD-4B6E-B159-05A2FE2ECD38}" srcId="{0CD9BA55-737E-481C-BC82-271FEB5A2C75}" destId="{C1A666D0-3D8B-4CC7-ABAD-0B6AE081FF61}" srcOrd="0" destOrd="0" parTransId="{C4BAE914-EC82-4151-B5C3-5E6F1BE3EF0A}" sibTransId="{7DC1DB1F-AAD5-48F0-9713-247F84369B57}"/>
    <dgm:cxn modelId="{08DE068D-79E5-47CC-B413-05336103F8AF}" type="presOf" srcId="{DA341206-D681-42A2-90F6-33CA1682834E}" destId="{ABA83733-2B99-486F-8673-1D53BB26DEA8}" srcOrd="1" destOrd="0" presId="urn:microsoft.com/office/officeart/2005/8/layout/radial1"/>
    <dgm:cxn modelId="{FE919705-10E2-4B0E-8C71-1AF408A9FD67}" type="presOf" srcId="{6D44ACD0-1ACC-4496-AC01-6974B7B5EA5A}" destId="{A7F184A6-32E1-4845-A455-D2E6878D688D}" srcOrd="1" destOrd="0" presId="urn:microsoft.com/office/officeart/2005/8/layout/radial1"/>
    <dgm:cxn modelId="{72EB94F3-DE4A-40F0-85AA-1C0178F527D4}" srcId="{C1A666D0-3D8B-4CC7-ABAD-0B6AE081FF61}" destId="{A485EC38-134A-48B4-B33B-FAFDC2E9C8DA}" srcOrd="0" destOrd="0" parTransId="{38A6E1C1-04BB-475A-B30B-E227D17FDBBA}" sibTransId="{F979F151-965C-41C5-BEE4-30C44C8765B5}"/>
    <dgm:cxn modelId="{2E862F49-602C-4DA4-8912-2607AF0BC2CA}" srcId="{C1A666D0-3D8B-4CC7-ABAD-0B6AE081FF61}" destId="{266DCB0F-7EF1-424A-9A33-B4127D8BCC3B}" srcOrd="3" destOrd="0" parTransId="{AE46EA9C-A329-4B45-9EF7-CA9510CB7010}" sibTransId="{A584AFEB-FD3D-446D-AB0A-5D94FB4A90DA}"/>
    <dgm:cxn modelId="{831B1A40-82D1-4D0E-BCF8-ED50BB5F1456}" type="presOf" srcId="{38A6E1C1-04BB-475A-B30B-E227D17FDBBA}" destId="{84B7D31B-EF7E-4109-AAE3-79C2C5DB40BF}" srcOrd="1" destOrd="0" presId="urn:microsoft.com/office/officeart/2005/8/layout/radial1"/>
    <dgm:cxn modelId="{3AE4C996-8D92-4E12-A0C1-978A81619518}" srcId="{C1A666D0-3D8B-4CC7-ABAD-0B6AE081FF61}" destId="{FD75DEF7-607C-42E8-98A9-A0361A43751E}" srcOrd="2" destOrd="0" parTransId="{DA341206-D681-42A2-90F6-33CA1682834E}" sibTransId="{12747802-6976-42C9-A7D7-39E6FD8351DD}"/>
    <dgm:cxn modelId="{FDB97654-427E-4917-AC70-322A3D660C0D}" type="presOf" srcId="{266DCB0F-7EF1-424A-9A33-B4127D8BCC3B}" destId="{C1A3D9EC-1339-4CCA-9BC9-0C01622EF9A1}" srcOrd="0" destOrd="0" presId="urn:microsoft.com/office/officeart/2005/8/layout/radial1"/>
    <dgm:cxn modelId="{72005550-5512-442D-892F-94FFD831E0A2}" type="presOf" srcId="{0CD9BA55-737E-481C-BC82-271FEB5A2C75}" destId="{F27D64DA-C138-4D5E-A8E8-88829E2A648B}" srcOrd="0" destOrd="0" presId="urn:microsoft.com/office/officeart/2005/8/layout/radial1"/>
    <dgm:cxn modelId="{71457478-C108-49B2-85D2-D5567FC31958}" type="presOf" srcId="{AE46EA9C-A329-4B45-9EF7-CA9510CB7010}" destId="{8EF97D4F-698C-4276-9AA3-4178C4117427}" srcOrd="1" destOrd="0" presId="urn:microsoft.com/office/officeart/2005/8/layout/radial1"/>
    <dgm:cxn modelId="{48A5CB8D-9ADB-4727-8000-269EDB3195BC}" type="presOf" srcId="{DA341206-D681-42A2-90F6-33CA1682834E}" destId="{4569E196-2808-4D9D-AFCD-AE82EA7DFD36}" srcOrd="0" destOrd="0" presId="urn:microsoft.com/office/officeart/2005/8/layout/radial1"/>
    <dgm:cxn modelId="{ED68B4C6-7B17-4339-B23A-50F9B3386078}" srcId="{C1A666D0-3D8B-4CC7-ABAD-0B6AE081FF61}" destId="{8E786180-A9C5-4306-8FB2-52BF0CE16E3A}" srcOrd="1" destOrd="0" parTransId="{6D44ACD0-1ACC-4496-AC01-6974B7B5EA5A}" sibTransId="{41E64B5B-669D-44F3-8608-2C8C40A47854}"/>
    <dgm:cxn modelId="{0B02F6DC-CF4E-43EB-A9AD-3740187E6E82}" type="presOf" srcId="{A485EC38-134A-48B4-B33B-FAFDC2E9C8DA}" destId="{D2ACFA21-B60C-43F2-854F-73576A5838D2}" srcOrd="0" destOrd="0" presId="urn:microsoft.com/office/officeart/2005/8/layout/radial1"/>
    <dgm:cxn modelId="{92C67909-F639-4127-8B28-DB83B9AC75F7}" type="presOf" srcId="{8E786180-A9C5-4306-8FB2-52BF0CE16E3A}" destId="{BA15C96E-21CA-4B5D-8E62-EBD8E2FE304E}" srcOrd="0" destOrd="0" presId="urn:microsoft.com/office/officeart/2005/8/layout/radial1"/>
    <dgm:cxn modelId="{14161B79-8F0F-4B90-A3DF-1006F7D11C7E}" type="presOf" srcId="{38A6E1C1-04BB-475A-B30B-E227D17FDBBA}" destId="{BCB93FF5-087E-4CF1-85D0-BC0B49A221F8}" srcOrd="0" destOrd="0" presId="urn:microsoft.com/office/officeart/2005/8/layout/radial1"/>
    <dgm:cxn modelId="{86657859-CB5F-49BA-936B-C3022285339B}" type="presOf" srcId="{FD75DEF7-607C-42E8-98A9-A0361A43751E}" destId="{609DF00C-D8AA-483C-9007-CF79E6C50620}" srcOrd="0" destOrd="0" presId="urn:microsoft.com/office/officeart/2005/8/layout/radial1"/>
    <dgm:cxn modelId="{BEF14032-4C37-4053-8AF8-20EDB760C98C}" type="presParOf" srcId="{F27D64DA-C138-4D5E-A8E8-88829E2A648B}" destId="{1F795364-F4DF-488B-839F-F3F570D043C9}" srcOrd="0" destOrd="0" presId="urn:microsoft.com/office/officeart/2005/8/layout/radial1"/>
    <dgm:cxn modelId="{26CE37B1-33CA-4FE9-9EC7-D6CF44180056}" type="presParOf" srcId="{F27D64DA-C138-4D5E-A8E8-88829E2A648B}" destId="{BCB93FF5-087E-4CF1-85D0-BC0B49A221F8}" srcOrd="1" destOrd="0" presId="urn:microsoft.com/office/officeart/2005/8/layout/radial1"/>
    <dgm:cxn modelId="{53C7243C-0203-4123-97AE-A9963978A5ED}" type="presParOf" srcId="{BCB93FF5-087E-4CF1-85D0-BC0B49A221F8}" destId="{84B7D31B-EF7E-4109-AAE3-79C2C5DB40BF}" srcOrd="0" destOrd="0" presId="urn:microsoft.com/office/officeart/2005/8/layout/radial1"/>
    <dgm:cxn modelId="{39C04311-CD64-43FA-B105-2BBA825866A0}" type="presParOf" srcId="{F27D64DA-C138-4D5E-A8E8-88829E2A648B}" destId="{D2ACFA21-B60C-43F2-854F-73576A5838D2}" srcOrd="2" destOrd="0" presId="urn:microsoft.com/office/officeart/2005/8/layout/radial1"/>
    <dgm:cxn modelId="{E9BD9E71-6A4E-4911-8733-AFB08D2506B7}" type="presParOf" srcId="{F27D64DA-C138-4D5E-A8E8-88829E2A648B}" destId="{F888F938-1D5E-4DB0-A2B7-2052C61FF72C}" srcOrd="3" destOrd="0" presId="urn:microsoft.com/office/officeart/2005/8/layout/radial1"/>
    <dgm:cxn modelId="{40F99BC5-A9E3-45F1-A71C-F6F2954C23E4}" type="presParOf" srcId="{F888F938-1D5E-4DB0-A2B7-2052C61FF72C}" destId="{A7F184A6-32E1-4845-A455-D2E6878D688D}" srcOrd="0" destOrd="0" presId="urn:microsoft.com/office/officeart/2005/8/layout/radial1"/>
    <dgm:cxn modelId="{BFDEBBB5-F45A-4789-9ED6-6E1F093A0C8C}" type="presParOf" srcId="{F27D64DA-C138-4D5E-A8E8-88829E2A648B}" destId="{BA15C96E-21CA-4B5D-8E62-EBD8E2FE304E}" srcOrd="4" destOrd="0" presId="urn:microsoft.com/office/officeart/2005/8/layout/radial1"/>
    <dgm:cxn modelId="{4007C8BE-7750-47D3-8513-80A97DB61E1F}" type="presParOf" srcId="{F27D64DA-C138-4D5E-A8E8-88829E2A648B}" destId="{4569E196-2808-4D9D-AFCD-AE82EA7DFD36}" srcOrd="5" destOrd="0" presId="urn:microsoft.com/office/officeart/2005/8/layout/radial1"/>
    <dgm:cxn modelId="{72A3CC8E-B797-4FD8-B357-37B1C42FAD9A}" type="presParOf" srcId="{4569E196-2808-4D9D-AFCD-AE82EA7DFD36}" destId="{ABA83733-2B99-486F-8673-1D53BB26DEA8}" srcOrd="0" destOrd="0" presId="urn:microsoft.com/office/officeart/2005/8/layout/radial1"/>
    <dgm:cxn modelId="{66E2B4DD-E710-4A5C-B70B-A1315BA035D1}" type="presParOf" srcId="{F27D64DA-C138-4D5E-A8E8-88829E2A648B}" destId="{609DF00C-D8AA-483C-9007-CF79E6C50620}" srcOrd="6" destOrd="0" presId="urn:microsoft.com/office/officeart/2005/8/layout/radial1"/>
    <dgm:cxn modelId="{BF4EF1A2-2BD9-434F-90DF-B18D16A02B31}" type="presParOf" srcId="{F27D64DA-C138-4D5E-A8E8-88829E2A648B}" destId="{7360A73E-CC81-4D7A-B7C3-D3DDEABCF6F3}" srcOrd="7" destOrd="0" presId="urn:microsoft.com/office/officeart/2005/8/layout/radial1"/>
    <dgm:cxn modelId="{E5BED9ED-2C31-4504-B3AA-EC8B1F5A33CC}" type="presParOf" srcId="{7360A73E-CC81-4D7A-B7C3-D3DDEABCF6F3}" destId="{8EF97D4F-698C-4276-9AA3-4178C4117427}" srcOrd="0" destOrd="0" presId="urn:microsoft.com/office/officeart/2005/8/layout/radial1"/>
    <dgm:cxn modelId="{84208888-C4D7-4323-A7D6-B998236216D4}" type="presParOf" srcId="{F27D64DA-C138-4D5E-A8E8-88829E2A648B}" destId="{C1A3D9EC-1339-4CCA-9BC9-0C01622EF9A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9BA55-737E-481C-BC82-271FEB5A2C75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666D0-3D8B-4CC7-ABAD-0B6AE081FF61}">
      <dgm:prSet phldrT="[Текст]" custT="1"/>
      <dgm:spPr/>
      <dgm:t>
        <a:bodyPr/>
        <a:lstStyle/>
        <a:p>
          <a:r>
            <a:rPr lang="en-US" sz="3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AE914-EC82-4151-B5C3-5E6F1BE3EF0A}" type="parTrans" cxnId="{DA7F0CBE-66DD-4B6E-B159-05A2FE2ECD3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1DB1F-AAD5-48F0-9713-247F84369B57}" type="sibTrans" cxnId="{DA7F0CBE-66DD-4B6E-B159-05A2FE2ECD3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5EC38-134A-48B4-B33B-FAFDC2E9C8DA}">
      <dgm:prSet phldrT="[Текст]" custT="1"/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o‘simlik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6E1C1-04BB-475A-B30B-E227D17FDBBA}" type="parTrans" cxnId="{72EB94F3-DE4A-40F0-85AA-1C0178F527D4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9F151-965C-41C5-BEE4-30C44C8765B5}" type="sibTrans" cxnId="{72EB94F3-DE4A-40F0-85AA-1C0178F527D4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86180-A9C5-4306-8FB2-52BF0CE16E3A}">
      <dgm:prSet phldrT="[Текст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4ACD0-1ACC-4496-AC01-6974B7B5EA5A}" type="parTrans" cxnId="{ED68B4C6-7B17-4339-B23A-50F9B3386078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64B5B-669D-44F3-8608-2C8C40A47854}" type="sibTrans" cxnId="{ED68B4C6-7B17-4339-B23A-50F9B338607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5DEF7-607C-42E8-98A9-A0361A43751E}">
      <dgm:prSet phldrT="[Текст]" custT="1"/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olov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41206-D681-42A2-90F6-33CA1682834E}" type="parTrans" cxnId="{3AE4C996-8D92-4E12-A0C1-978A81619518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47802-6976-42C9-A7D7-39E6FD8351DD}" type="sibTrans" cxnId="{3AE4C996-8D92-4E12-A0C1-978A8161951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DCB0F-7EF1-424A-9A33-B4127D8BCC3B}">
      <dgm:prSet phldrT="[Текст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tana </a:t>
          </a:r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a’zosi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6EA9C-A329-4B45-9EF7-CA9510CB7010}" type="parTrans" cxnId="{2E862F49-602C-4DA4-8912-2607AF0BC2CA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4AFEB-FD3D-446D-AB0A-5D94FB4A90DA}" type="sibTrans" cxnId="{2E862F49-602C-4DA4-8912-2607AF0BC2CA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D64DA-C138-4D5E-A8E8-88829E2A648B}" type="pres">
      <dgm:prSet presAssocID="{0CD9BA55-737E-481C-BC82-271FEB5A2C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795364-F4DF-488B-839F-F3F570D043C9}" type="pres">
      <dgm:prSet presAssocID="{C1A666D0-3D8B-4CC7-ABAD-0B6AE081FF61}" presName="centerShape" presStyleLbl="node0" presStyleIdx="0" presStyleCnt="1" custScaleX="136166" custScaleY="127088"/>
      <dgm:spPr/>
      <dgm:t>
        <a:bodyPr/>
        <a:lstStyle/>
        <a:p>
          <a:endParaRPr lang="ru-RU"/>
        </a:p>
      </dgm:t>
    </dgm:pt>
    <dgm:pt modelId="{BCB93FF5-087E-4CF1-85D0-BC0B49A221F8}" type="pres">
      <dgm:prSet presAssocID="{38A6E1C1-04BB-475A-B30B-E227D17FDBBA}" presName="Name9" presStyleLbl="parChTrans1D2" presStyleIdx="0" presStyleCnt="4"/>
      <dgm:spPr/>
      <dgm:t>
        <a:bodyPr/>
        <a:lstStyle/>
        <a:p>
          <a:endParaRPr lang="ru-RU"/>
        </a:p>
      </dgm:t>
    </dgm:pt>
    <dgm:pt modelId="{84B7D31B-EF7E-4109-AAE3-79C2C5DB40BF}" type="pres">
      <dgm:prSet presAssocID="{38A6E1C1-04BB-475A-B30B-E227D17FDBB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2ACFA21-B60C-43F2-854F-73576A5838D2}" type="pres">
      <dgm:prSet presAssocID="{A485EC38-134A-48B4-B33B-FAFDC2E9C8DA}" presName="node" presStyleLbl="node1" presStyleIdx="0" presStyleCnt="4" custScaleX="1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8F938-1D5E-4DB0-A2B7-2052C61FF72C}" type="pres">
      <dgm:prSet presAssocID="{6D44ACD0-1ACC-4496-AC01-6974B7B5EA5A}" presName="Name9" presStyleLbl="parChTrans1D2" presStyleIdx="1" presStyleCnt="4"/>
      <dgm:spPr/>
      <dgm:t>
        <a:bodyPr/>
        <a:lstStyle/>
        <a:p>
          <a:endParaRPr lang="ru-RU"/>
        </a:p>
      </dgm:t>
    </dgm:pt>
    <dgm:pt modelId="{A7F184A6-32E1-4845-A455-D2E6878D688D}" type="pres">
      <dgm:prSet presAssocID="{6D44ACD0-1ACC-4496-AC01-6974B7B5EA5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A15C96E-21CA-4B5D-8E62-EBD8E2FE304E}" type="pres">
      <dgm:prSet presAssocID="{8E786180-A9C5-4306-8FB2-52BF0CE16E3A}" presName="node" presStyleLbl="node1" presStyleIdx="1" presStyleCnt="4" custScaleX="154176" custRadScaleRad="175925" custRadScaleInc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9E196-2808-4D9D-AFCD-AE82EA7DFD36}" type="pres">
      <dgm:prSet presAssocID="{DA341206-D681-42A2-90F6-33CA1682834E}" presName="Name9" presStyleLbl="parChTrans1D2" presStyleIdx="2" presStyleCnt="4"/>
      <dgm:spPr/>
      <dgm:t>
        <a:bodyPr/>
        <a:lstStyle/>
        <a:p>
          <a:endParaRPr lang="ru-RU"/>
        </a:p>
      </dgm:t>
    </dgm:pt>
    <dgm:pt modelId="{ABA83733-2B99-486F-8673-1D53BB26DEA8}" type="pres">
      <dgm:prSet presAssocID="{DA341206-D681-42A2-90F6-33CA1682834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09DF00C-D8AA-483C-9007-CF79E6C50620}" type="pres">
      <dgm:prSet presAssocID="{FD75DEF7-607C-42E8-98A9-A0361A43751E}" presName="node" presStyleLbl="node1" presStyleIdx="2" presStyleCnt="4" custScaleX="145243" custRadScaleRad="101176" custRadScaleInc="-2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0A73E-CC81-4D7A-B7C3-D3DDEABCF6F3}" type="pres">
      <dgm:prSet presAssocID="{AE46EA9C-A329-4B45-9EF7-CA9510CB7010}" presName="Name9" presStyleLbl="parChTrans1D2" presStyleIdx="3" presStyleCnt="4"/>
      <dgm:spPr/>
      <dgm:t>
        <a:bodyPr/>
        <a:lstStyle/>
        <a:p>
          <a:endParaRPr lang="ru-RU"/>
        </a:p>
      </dgm:t>
    </dgm:pt>
    <dgm:pt modelId="{8EF97D4F-698C-4276-9AA3-4178C4117427}" type="pres">
      <dgm:prSet presAssocID="{AE46EA9C-A329-4B45-9EF7-CA9510CB701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1A3D9EC-1339-4CCA-9BC9-0C01622EF9A1}" type="pres">
      <dgm:prSet presAssocID="{266DCB0F-7EF1-424A-9A33-B4127D8BCC3B}" presName="node" presStyleLbl="node1" presStyleIdx="3" presStyleCnt="4" custScaleX="145534" custRadScaleRad="172550" custRadScaleInc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26DDF-DD8F-496F-8BA4-7F31C2342BE3}" type="presOf" srcId="{6D44ACD0-1ACC-4496-AC01-6974B7B5EA5A}" destId="{F888F938-1D5E-4DB0-A2B7-2052C61FF72C}" srcOrd="0" destOrd="0" presId="urn:microsoft.com/office/officeart/2005/8/layout/radial1"/>
    <dgm:cxn modelId="{F3C8A710-53DE-45F4-8CC3-628394FC33BA}" type="presOf" srcId="{AE46EA9C-A329-4B45-9EF7-CA9510CB7010}" destId="{7360A73E-CC81-4D7A-B7C3-D3DDEABCF6F3}" srcOrd="0" destOrd="0" presId="urn:microsoft.com/office/officeart/2005/8/layout/radial1"/>
    <dgm:cxn modelId="{7896A606-1554-4EF9-B2A1-7945EC2FA618}" type="presOf" srcId="{C1A666D0-3D8B-4CC7-ABAD-0B6AE081FF61}" destId="{1F795364-F4DF-488B-839F-F3F570D043C9}" srcOrd="0" destOrd="0" presId="urn:microsoft.com/office/officeart/2005/8/layout/radial1"/>
    <dgm:cxn modelId="{DA7F0CBE-66DD-4B6E-B159-05A2FE2ECD38}" srcId="{0CD9BA55-737E-481C-BC82-271FEB5A2C75}" destId="{C1A666D0-3D8B-4CC7-ABAD-0B6AE081FF61}" srcOrd="0" destOrd="0" parTransId="{C4BAE914-EC82-4151-B5C3-5E6F1BE3EF0A}" sibTransId="{7DC1DB1F-AAD5-48F0-9713-247F84369B57}"/>
    <dgm:cxn modelId="{08DE068D-79E5-47CC-B413-05336103F8AF}" type="presOf" srcId="{DA341206-D681-42A2-90F6-33CA1682834E}" destId="{ABA83733-2B99-486F-8673-1D53BB26DEA8}" srcOrd="1" destOrd="0" presId="urn:microsoft.com/office/officeart/2005/8/layout/radial1"/>
    <dgm:cxn modelId="{FE919705-10E2-4B0E-8C71-1AF408A9FD67}" type="presOf" srcId="{6D44ACD0-1ACC-4496-AC01-6974B7B5EA5A}" destId="{A7F184A6-32E1-4845-A455-D2E6878D688D}" srcOrd="1" destOrd="0" presId="urn:microsoft.com/office/officeart/2005/8/layout/radial1"/>
    <dgm:cxn modelId="{72EB94F3-DE4A-40F0-85AA-1C0178F527D4}" srcId="{C1A666D0-3D8B-4CC7-ABAD-0B6AE081FF61}" destId="{A485EC38-134A-48B4-B33B-FAFDC2E9C8DA}" srcOrd="0" destOrd="0" parTransId="{38A6E1C1-04BB-475A-B30B-E227D17FDBBA}" sibTransId="{F979F151-965C-41C5-BEE4-30C44C8765B5}"/>
    <dgm:cxn modelId="{2E862F49-602C-4DA4-8912-2607AF0BC2CA}" srcId="{C1A666D0-3D8B-4CC7-ABAD-0B6AE081FF61}" destId="{266DCB0F-7EF1-424A-9A33-B4127D8BCC3B}" srcOrd="3" destOrd="0" parTransId="{AE46EA9C-A329-4B45-9EF7-CA9510CB7010}" sibTransId="{A584AFEB-FD3D-446D-AB0A-5D94FB4A90DA}"/>
    <dgm:cxn modelId="{831B1A40-82D1-4D0E-BCF8-ED50BB5F1456}" type="presOf" srcId="{38A6E1C1-04BB-475A-B30B-E227D17FDBBA}" destId="{84B7D31B-EF7E-4109-AAE3-79C2C5DB40BF}" srcOrd="1" destOrd="0" presId="urn:microsoft.com/office/officeart/2005/8/layout/radial1"/>
    <dgm:cxn modelId="{3AE4C996-8D92-4E12-A0C1-978A81619518}" srcId="{C1A666D0-3D8B-4CC7-ABAD-0B6AE081FF61}" destId="{FD75DEF7-607C-42E8-98A9-A0361A43751E}" srcOrd="2" destOrd="0" parTransId="{DA341206-D681-42A2-90F6-33CA1682834E}" sibTransId="{12747802-6976-42C9-A7D7-39E6FD8351DD}"/>
    <dgm:cxn modelId="{FDB97654-427E-4917-AC70-322A3D660C0D}" type="presOf" srcId="{266DCB0F-7EF1-424A-9A33-B4127D8BCC3B}" destId="{C1A3D9EC-1339-4CCA-9BC9-0C01622EF9A1}" srcOrd="0" destOrd="0" presId="urn:microsoft.com/office/officeart/2005/8/layout/radial1"/>
    <dgm:cxn modelId="{72005550-5512-442D-892F-94FFD831E0A2}" type="presOf" srcId="{0CD9BA55-737E-481C-BC82-271FEB5A2C75}" destId="{F27D64DA-C138-4D5E-A8E8-88829E2A648B}" srcOrd="0" destOrd="0" presId="urn:microsoft.com/office/officeart/2005/8/layout/radial1"/>
    <dgm:cxn modelId="{71457478-C108-49B2-85D2-D5567FC31958}" type="presOf" srcId="{AE46EA9C-A329-4B45-9EF7-CA9510CB7010}" destId="{8EF97D4F-698C-4276-9AA3-4178C4117427}" srcOrd="1" destOrd="0" presId="urn:microsoft.com/office/officeart/2005/8/layout/radial1"/>
    <dgm:cxn modelId="{48A5CB8D-9ADB-4727-8000-269EDB3195BC}" type="presOf" srcId="{DA341206-D681-42A2-90F6-33CA1682834E}" destId="{4569E196-2808-4D9D-AFCD-AE82EA7DFD36}" srcOrd="0" destOrd="0" presId="urn:microsoft.com/office/officeart/2005/8/layout/radial1"/>
    <dgm:cxn modelId="{ED68B4C6-7B17-4339-B23A-50F9B3386078}" srcId="{C1A666D0-3D8B-4CC7-ABAD-0B6AE081FF61}" destId="{8E786180-A9C5-4306-8FB2-52BF0CE16E3A}" srcOrd="1" destOrd="0" parTransId="{6D44ACD0-1ACC-4496-AC01-6974B7B5EA5A}" sibTransId="{41E64B5B-669D-44F3-8608-2C8C40A47854}"/>
    <dgm:cxn modelId="{0B02F6DC-CF4E-43EB-A9AD-3740187E6E82}" type="presOf" srcId="{A485EC38-134A-48B4-B33B-FAFDC2E9C8DA}" destId="{D2ACFA21-B60C-43F2-854F-73576A5838D2}" srcOrd="0" destOrd="0" presId="urn:microsoft.com/office/officeart/2005/8/layout/radial1"/>
    <dgm:cxn modelId="{92C67909-F639-4127-8B28-DB83B9AC75F7}" type="presOf" srcId="{8E786180-A9C5-4306-8FB2-52BF0CE16E3A}" destId="{BA15C96E-21CA-4B5D-8E62-EBD8E2FE304E}" srcOrd="0" destOrd="0" presId="urn:microsoft.com/office/officeart/2005/8/layout/radial1"/>
    <dgm:cxn modelId="{14161B79-8F0F-4B90-A3DF-1006F7D11C7E}" type="presOf" srcId="{38A6E1C1-04BB-475A-B30B-E227D17FDBBA}" destId="{BCB93FF5-087E-4CF1-85D0-BC0B49A221F8}" srcOrd="0" destOrd="0" presId="urn:microsoft.com/office/officeart/2005/8/layout/radial1"/>
    <dgm:cxn modelId="{86657859-CB5F-49BA-936B-C3022285339B}" type="presOf" srcId="{FD75DEF7-607C-42E8-98A9-A0361A43751E}" destId="{609DF00C-D8AA-483C-9007-CF79E6C50620}" srcOrd="0" destOrd="0" presId="urn:microsoft.com/office/officeart/2005/8/layout/radial1"/>
    <dgm:cxn modelId="{BEF14032-4C37-4053-8AF8-20EDB760C98C}" type="presParOf" srcId="{F27D64DA-C138-4D5E-A8E8-88829E2A648B}" destId="{1F795364-F4DF-488B-839F-F3F570D043C9}" srcOrd="0" destOrd="0" presId="urn:microsoft.com/office/officeart/2005/8/layout/radial1"/>
    <dgm:cxn modelId="{26CE37B1-33CA-4FE9-9EC7-D6CF44180056}" type="presParOf" srcId="{F27D64DA-C138-4D5E-A8E8-88829E2A648B}" destId="{BCB93FF5-087E-4CF1-85D0-BC0B49A221F8}" srcOrd="1" destOrd="0" presId="urn:microsoft.com/office/officeart/2005/8/layout/radial1"/>
    <dgm:cxn modelId="{53C7243C-0203-4123-97AE-A9963978A5ED}" type="presParOf" srcId="{BCB93FF5-087E-4CF1-85D0-BC0B49A221F8}" destId="{84B7D31B-EF7E-4109-AAE3-79C2C5DB40BF}" srcOrd="0" destOrd="0" presId="urn:microsoft.com/office/officeart/2005/8/layout/radial1"/>
    <dgm:cxn modelId="{39C04311-CD64-43FA-B105-2BBA825866A0}" type="presParOf" srcId="{F27D64DA-C138-4D5E-A8E8-88829E2A648B}" destId="{D2ACFA21-B60C-43F2-854F-73576A5838D2}" srcOrd="2" destOrd="0" presId="urn:microsoft.com/office/officeart/2005/8/layout/radial1"/>
    <dgm:cxn modelId="{E9BD9E71-6A4E-4911-8733-AFB08D2506B7}" type="presParOf" srcId="{F27D64DA-C138-4D5E-A8E8-88829E2A648B}" destId="{F888F938-1D5E-4DB0-A2B7-2052C61FF72C}" srcOrd="3" destOrd="0" presId="urn:microsoft.com/office/officeart/2005/8/layout/radial1"/>
    <dgm:cxn modelId="{40F99BC5-A9E3-45F1-A71C-F6F2954C23E4}" type="presParOf" srcId="{F888F938-1D5E-4DB0-A2B7-2052C61FF72C}" destId="{A7F184A6-32E1-4845-A455-D2E6878D688D}" srcOrd="0" destOrd="0" presId="urn:microsoft.com/office/officeart/2005/8/layout/radial1"/>
    <dgm:cxn modelId="{BFDEBBB5-F45A-4789-9ED6-6E1F093A0C8C}" type="presParOf" srcId="{F27D64DA-C138-4D5E-A8E8-88829E2A648B}" destId="{BA15C96E-21CA-4B5D-8E62-EBD8E2FE304E}" srcOrd="4" destOrd="0" presId="urn:microsoft.com/office/officeart/2005/8/layout/radial1"/>
    <dgm:cxn modelId="{4007C8BE-7750-47D3-8513-80A97DB61E1F}" type="presParOf" srcId="{F27D64DA-C138-4D5E-A8E8-88829E2A648B}" destId="{4569E196-2808-4D9D-AFCD-AE82EA7DFD36}" srcOrd="5" destOrd="0" presId="urn:microsoft.com/office/officeart/2005/8/layout/radial1"/>
    <dgm:cxn modelId="{72A3CC8E-B797-4FD8-B357-37B1C42FAD9A}" type="presParOf" srcId="{4569E196-2808-4D9D-AFCD-AE82EA7DFD36}" destId="{ABA83733-2B99-486F-8673-1D53BB26DEA8}" srcOrd="0" destOrd="0" presId="urn:microsoft.com/office/officeart/2005/8/layout/radial1"/>
    <dgm:cxn modelId="{66E2B4DD-E710-4A5C-B70B-A1315BA035D1}" type="presParOf" srcId="{F27D64DA-C138-4D5E-A8E8-88829E2A648B}" destId="{609DF00C-D8AA-483C-9007-CF79E6C50620}" srcOrd="6" destOrd="0" presId="urn:microsoft.com/office/officeart/2005/8/layout/radial1"/>
    <dgm:cxn modelId="{BF4EF1A2-2BD9-434F-90DF-B18D16A02B31}" type="presParOf" srcId="{F27D64DA-C138-4D5E-A8E8-88829E2A648B}" destId="{7360A73E-CC81-4D7A-B7C3-D3DDEABCF6F3}" srcOrd="7" destOrd="0" presId="urn:microsoft.com/office/officeart/2005/8/layout/radial1"/>
    <dgm:cxn modelId="{E5BED9ED-2C31-4504-B3AA-EC8B1F5A33CC}" type="presParOf" srcId="{7360A73E-CC81-4D7A-B7C3-D3DDEABCF6F3}" destId="{8EF97D4F-698C-4276-9AA3-4178C4117427}" srcOrd="0" destOrd="0" presId="urn:microsoft.com/office/officeart/2005/8/layout/radial1"/>
    <dgm:cxn modelId="{84208888-C4D7-4323-A7D6-B998236216D4}" type="presParOf" srcId="{F27D64DA-C138-4D5E-A8E8-88829E2A648B}" destId="{C1A3D9EC-1339-4CCA-9BC9-0C01622EF9A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95364-F4DF-488B-839F-F3F570D043C9}">
      <dsp:nvSpPr>
        <dsp:cNvPr id="0" name=""/>
        <dsp:cNvSpPr/>
      </dsp:nvSpPr>
      <dsp:spPr>
        <a:xfrm>
          <a:off x="4361681" y="1872206"/>
          <a:ext cx="2160247" cy="2016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8042" y="2167475"/>
        <a:ext cx="1527525" cy="1425688"/>
      </dsp:txXfrm>
    </dsp:sp>
    <dsp:sp modelId="{BCB93FF5-087E-4CF1-85D0-BC0B49A221F8}">
      <dsp:nvSpPr>
        <dsp:cNvPr id="0" name=""/>
        <dsp:cNvSpPr/>
      </dsp:nvSpPr>
      <dsp:spPr>
        <a:xfrm rot="16200000">
          <a:off x="5309792" y="1727157"/>
          <a:ext cx="26402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64024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5204" y="1733593"/>
        <a:ext cx="13201" cy="13201"/>
      </dsp:txXfrm>
    </dsp:sp>
    <dsp:sp modelId="{D2ACFA21-B60C-43F2-854F-73576A5838D2}">
      <dsp:nvSpPr>
        <dsp:cNvPr id="0" name=""/>
        <dsp:cNvSpPr/>
      </dsp:nvSpPr>
      <dsp:spPr>
        <a:xfrm>
          <a:off x="4289678" y="21700"/>
          <a:ext cx="230425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7128" y="254035"/>
        <a:ext cx="1629352" cy="1121810"/>
      </dsp:txXfrm>
    </dsp:sp>
    <dsp:sp modelId="{F888F938-1D5E-4DB0-A2B7-2052C61FF72C}">
      <dsp:nvSpPr>
        <dsp:cNvPr id="0" name=""/>
        <dsp:cNvSpPr/>
      </dsp:nvSpPr>
      <dsp:spPr>
        <a:xfrm rot="1080">
          <a:off x="6521928" y="2867831"/>
          <a:ext cx="133040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30407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3872" y="2847608"/>
        <a:ext cx="66520" cy="66520"/>
      </dsp:txXfrm>
    </dsp:sp>
    <dsp:sp modelId="{BA15C96E-21CA-4B5D-8E62-EBD8E2FE304E}">
      <dsp:nvSpPr>
        <dsp:cNvPr id="0" name=""/>
        <dsp:cNvSpPr/>
      </dsp:nvSpPr>
      <dsp:spPr>
        <a:xfrm>
          <a:off x="7852336" y="2088221"/>
          <a:ext cx="244597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0540" y="2320556"/>
        <a:ext cx="1729564" cy="1121810"/>
      </dsp:txXfrm>
    </dsp:sp>
    <dsp:sp modelId="{4569E196-2808-4D9D-AFCD-AE82EA7DFD36}">
      <dsp:nvSpPr>
        <dsp:cNvPr id="0" name=""/>
        <dsp:cNvSpPr/>
      </dsp:nvSpPr>
      <dsp:spPr>
        <a:xfrm rot="5344345">
          <a:off x="5317475" y="4018226"/>
          <a:ext cx="28592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85927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3291" y="4024115"/>
        <a:ext cx="14296" cy="14296"/>
      </dsp:txXfrm>
    </dsp:sp>
    <dsp:sp modelId="{609DF00C-D8AA-483C-9007-CF79E6C50620}">
      <dsp:nvSpPr>
        <dsp:cNvPr id="0" name=""/>
        <dsp:cNvSpPr/>
      </dsp:nvSpPr>
      <dsp:spPr>
        <a:xfrm>
          <a:off x="4323470" y="4174159"/>
          <a:ext cx="230425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920" y="4406494"/>
        <a:ext cx="1629352" cy="1121810"/>
      </dsp:txXfrm>
    </dsp:sp>
    <dsp:sp modelId="{7360A73E-CC81-4D7A-B7C3-D3DDEABCF6F3}">
      <dsp:nvSpPr>
        <dsp:cNvPr id="0" name=""/>
        <dsp:cNvSpPr/>
      </dsp:nvSpPr>
      <dsp:spPr>
        <a:xfrm rot="10798893">
          <a:off x="3032428" y="2867844"/>
          <a:ext cx="1329252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29252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63823" y="2847650"/>
        <a:ext cx="66462" cy="66462"/>
      </dsp:txXfrm>
    </dsp:sp>
    <dsp:sp modelId="{C1A3D9EC-1339-4CCA-9BC9-0C01622EF9A1}">
      <dsp:nvSpPr>
        <dsp:cNvPr id="0" name=""/>
        <dsp:cNvSpPr/>
      </dsp:nvSpPr>
      <dsp:spPr>
        <a:xfrm>
          <a:off x="723559" y="2088227"/>
          <a:ext cx="2308869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1685" y="2320562"/>
        <a:ext cx="1632617" cy="1121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95364-F4DF-488B-839F-F3F570D043C9}">
      <dsp:nvSpPr>
        <dsp:cNvPr id="0" name=""/>
        <dsp:cNvSpPr/>
      </dsp:nvSpPr>
      <dsp:spPr>
        <a:xfrm>
          <a:off x="4361681" y="1872206"/>
          <a:ext cx="2160247" cy="2016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8042" y="2167475"/>
        <a:ext cx="1527525" cy="1425688"/>
      </dsp:txXfrm>
    </dsp:sp>
    <dsp:sp modelId="{BCB93FF5-087E-4CF1-85D0-BC0B49A221F8}">
      <dsp:nvSpPr>
        <dsp:cNvPr id="0" name=""/>
        <dsp:cNvSpPr/>
      </dsp:nvSpPr>
      <dsp:spPr>
        <a:xfrm rot="16200000">
          <a:off x="5309792" y="1727157"/>
          <a:ext cx="26402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64024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5204" y="1733593"/>
        <a:ext cx="13201" cy="13201"/>
      </dsp:txXfrm>
    </dsp:sp>
    <dsp:sp modelId="{D2ACFA21-B60C-43F2-854F-73576A5838D2}">
      <dsp:nvSpPr>
        <dsp:cNvPr id="0" name=""/>
        <dsp:cNvSpPr/>
      </dsp:nvSpPr>
      <dsp:spPr>
        <a:xfrm>
          <a:off x="4289678" y="21700"/>
          <a:ext cx="230425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o‘simlik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7128" y="254035"/>
        <a:ext cx="1629352" cy="1121810"/>
      </dsp:txXfrm>
    </dsp:sp>
    <dsp:sp modelId="{F888F938-1D5E-4DB0-A2B7-2052C61FF72C}">
      <dsp:nvSpPr>
        <dsp:cNvPr id="0" name=""/>
        <dsp:cNvSpPr/>
      </dsp:nvSpPr>
      <dsp:spPr>
        <a:xfrm rot="1080">
          <a:off x="6521928" y="2867831"/>
          <a:ext cx="133040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30407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3872" y="2847608"/>
        <a:ext cx="66520" cy="66520"/>
      </dsp:txXfrm>
    </dsp:sp>
    <dsp:sp modelId="{BA15C96E-21CA-4B5D-8E62-EBD8E2FE304E}">
      <dsp:nvSpPr>
        <dsp:cNvPr id="0" name=""/>
        <dsp:cNvSpPr/>
      </dsp:nvSpPr>
      <dsp:spPr>
        <a:xfrm>
          <a:off x="7852336" y="2088221"/>
          <a:ext cx="244597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0540" y="2320556"/>
        <a:ext cx="1729564" cy="1121810"/>
      </dsp:txXfrm>
    </dsp:sp>
    <dsp:sp modelId="{4569E196-2808-4D9D-AFCD-AE82EA7DFD36}">
      <dsp:nvSpPr>
        <dsp:cNvPr id="0" name=""/>
        <dsp:cNvSpPr/>
      </dsp:nvSpPr>
      <dsp:spPr>
        <a:xfrm rot="5344345">
          <a:off x="5317475" y="4018226"/>
          <a:ext cx="28592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85927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3291" y="4024115"/>
        <a:ext cx="14296" cy="14296"/>
      </dsp:txXfrm>
    </dsp:sp>
    <dsp:sp modelId="{609DF00C-D8AA-483C-9007-CF79E6C50620}">
      <dsp:nvSpPr>
        <dsp:cNvPr id="0" name=""/>
        <dsp:cNvSpPr/>
      </dsp:nvSpPr>
      <dsp:spPr>
        <a:xfrm>
          <a:off x="4323470" y="4174159"/>
          <a:ext cx="230425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olov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920" y="4406494"/>
        <a:ext cx="1629352" cy="1121810"/>
      </dsp:txXfrm>
    </dsp:sp>
    <dsp:sp modelId="{7360A73E-CC81-4D7A-B7C3-D3DDEABCF6F3}">
      <dsp:nvSpPr>
        <dsp:cNvPr id="0" name=""/>
        <dsp:cNvSpPr/>
      </dsp:nvSpPr>
      <dsp:spPr>
        <a:xfrm rot="10798893">
          <a:off x="3032428" y="2867844"/>
          <a:ext cx="1329252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29252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63823" y="2847650"/>
        <a:ext cx="66462" cy="66462"/>
      </dsp:txXfrm>
    </dsp:sp>
    <dsp:sp modelId="{C1A3D9EC-1339-4CCA-9BC9-0C01622EF9A1}">
      <dsp:nvSpPr>
        <dsp:cNvPr id="0" name=""/>
        <dsp:cNvSpPr/>
      </dsp:nvSpPr>
      <dsp:spPr>
        <a:xfrm>
          <a:off x="723559" y="2088227"/>
          <a:ext cx="2308869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tana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a’zosi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1685" y="2320562"/>
        <a:ext cx="1632617" cy="1121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5340" y="3005906"/>
            <a:ext cx="8485218" cy="29539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algn="ctr"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Xatoni tan olish 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(Tasviriy ifodalar)</a:t>
            </a:r>
            <a:endParaRPr lang="de-DE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146" y="3221931"/>
            <a:ext cx="567396" cy="1368152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b="1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548146" y="4748934"/>
            <a:ext cx="567396" cy="1368152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6EA6C3-F8B9-4685-A815-674594BF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02" y="1193549"/>
            <a:ext cx="6051748" cy="46328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“5”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Ustozimni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Tayyordirman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so‘rashga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0DD18-688B-4F83-A345-11116F5A3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06" y="1804987"/>
            <a:ext cx="48768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97C02E-99B9-45A8-AFDA-FB3929342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061690"/>
            <a:ext cx="6483796" cy="51123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Gunohlarim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iltimosim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Xatolarim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qilmanglar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pushaymon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794F0F-38AB-4E3B-8B46-B369CABB0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701" r="12201" b="8000"/>
          <a:stretch/>
        </p:blipFill>
        <p:spPr>
          <a:xfrm>
            <a:off x="7261177" y="1601750"/>
            <a:ext cx="426019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7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519698" y="1061690"/>
            <a:ext cx="7128792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so‘ramoq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просить прощения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долг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vijdon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совесть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bezovta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беспокойный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ta’zim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поклон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сырой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buyurmoq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приказывать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Lug‘at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ishi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770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989682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89682"/>
            <a:ext cx="7488832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7F15A-A7E2-4192-8B0E-63DE6A2CAEBF}"/>
              </a:ext>
            </a:extLst>
          </p:cNvPr>
          <p:cNvSpPr txBox="1"/>
          <p:nvPr/>
        </p:nvSpPr>
        <p:spPr>
          <a:xfrm>
            <a:off x="647490" y="1293425"/>
            <a:ext cx="10873208" cy="518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bering.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so‘rayapti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3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Xatolarini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xatolaringizdir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misralarni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ko‘ring-chi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bo‘lganmi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so‘rashini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baholaysiz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qo‘ysangiz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aybingizni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olasizmi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5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03484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Bilib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oling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99" y="1421730"/>
            <a:ext cx="10837190" cy="15287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n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aytmay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ta’sirchanligini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televizor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zangori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Shaxmat</a:t>
            </a:r>
            <a:r>
              <a:rPr lang="de-DE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gimnastikasi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0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1-mashq (70-bet)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89682"/>
            <a:ext cx="7488832" cy="51845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DD5DB018-DD5E-42D3-8CC6-8BCF8A53DE74}"/>
              </a:ext>
            </a:extLst>
          </p:cNvPr>
          <p:cNvSpPr/>
          <p:nvPr/>
        </p:nvSpPr>
        <p:spPr>
          <a:xfrm>
            <a:off x="989528" y="843869"/>
            <a:ext cx="10189132" cy="493827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7F15A-A7E2-4192-8B0E-63DE6A2CAEBF}"/>
              </a:ext>
            </a:extLst>
          </p:cNvPr>
          <p:cNvSpPr txBox="1"/>
          <p:nvPr/>
        </p:nvSpPr>
        <p:spPr>
          <a:xfrm>
            <a:off x="611486" y="1483509"/>
            <a:ext cx="11004106" cy="518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posbonlari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Bepoyon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dalalarning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fayzi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.__________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________________________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uchdi-ketdi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zum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o‘tmay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._______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Kinoyulduzlardan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kimlarni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______________________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Maktabimiz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qaldirg‘ochlari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uchirma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________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Ko‘rgazmada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mo‘yqalam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sohiblari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uchrashuv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0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2-mashq (71-bet)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89682"/>
            <a:ext cx="7488832" cy="51845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DD5DB018-DD5E-42D3-8CC6-8BCF8A53DE74}"/>
              </a:ext>
            </a:extLst>
          </p:cNvPr>
          <p:cNvSpPr/>
          <p:nvPr/>
        </p:nvSpPr>
        <p:spPr>
          <a:xfrm>
            <a:off x="989528" y="843869"/>
            <a:ext cx="10189132" cy="773658"/>
          </a:xfrm>
          <a:prstGeom prst="wave">
            <a:avLst>
              <a:gd name="adj1" fmla="val 5890"/>
              <a:gd name="adj2" fmla="val -78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ifodalarini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7F15A-A7E2-4192-8B0E-63DE6A2CAEBF}"/>
              </a:ext>
            </a:extLst>
          </p:cNvPr>
          <p:cNvSpPr txBox="1"/>
          <p:nvPr/>
        </p:nvSpPr>
        <p:spPr>
          <a:xfrm>
            <a:off x="1325467" y="1687738"/>
            <a:ext cx="9845023" cy="518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Fazogirlar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________________________ </a:t>
            </a:r>
          </a:p>
          <a:p>
            <a:pPr>
              <a:lnSpc>
                <a:spcPct val="150000"/>
              </a:lnSpc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–______________________ </a:t>
            </a:r>
          </a:p>
          <a:p>
            <a:pPr>
              <a:lnSpc>
                <a:spcPct val="150000"/>
              </a:lnSpc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_________________________ </a:t>
            </a:r>
          </a:p>
          <a:p>
            <a:pPr>
              <a:lnSpc>
                <a:spcPct val="150000"/>
              </a:lnSpc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Yo‘lbars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_________________________ </a:t>
            </a:r>
          </a:p>
          <a:p>
            <a:pPr>
              <a:lnSpc>
                <a:spcPct val="150000"/>
              </a:lnSpc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____________________________ </a:t>
            </a:r>
          </a:p>
          <a:p>
            <a:pPr>
              <a:lnSpc>
                <a:spcPct val="150000"/>
              </a:lnSpc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___________________________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ifodalar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qanotli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kaliti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lochinlari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malikasi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podshosi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5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4-topshiriq (72-bet)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3128293" y="845666"/>
            <a:ext cx="5616624" cy="493827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 o‘qing va munosabat bildiring. 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544456"/>
            <a:ext cx="7708329" cy="52058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bo‘talog‘ining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suhbati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Ibratli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hikoyat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“Bir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bermayapti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pinjiga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suqilib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bo‘talog‘im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qiynayotgan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zaif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toblanib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bolasiga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317F82-1950-448B-BCA0-F09BF6BD8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374" y="3509962"/>
            <a:ext cx="341335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EDCB40-F503-4769-9D25-67BB4D1B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1061690"/>
            <a:ext cx="7491908" cy="520911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bahaybat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o‘rkachlarning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Bolajonim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sahro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jonzotlari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O‘t-o‘lansiz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sahroda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saqlashimiz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o‘rkachlarimizda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yurishga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E097A0-7AE5-4F4E-8393-007532E3E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334" y="1781770"/>
            <a:ext cx="37444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F266E1-1D2D-4992-94B5-07D313AB6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9" y="629642"/>
            <a:ext cx="10948293" cy="59766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oyoqlarimiz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tuyoqlarimiz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yumaloq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so‘rashda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barxanlararo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chaqqon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yurishimizga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sahroning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chinakam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kipriklarning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ko‘zlarimga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xalaqit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bo‘taloqning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g‘ururlandi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7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8FFCF05-C6D1-4AFD-B410-D9F31ABBD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220745"/>
              </p:ext>
            </p:extLst>
          </p:nvPr>
        </p:nvGraphicFramePr>
        <p:xfrm>
          <a:off x="608013" y="1061690"/>
          <a:ext cx="1095216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27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B61D3B-F39D-481E-A489-64795D8B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02" y="1559667"/>
            <a:ext cx="7131868" cy="39005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quyuq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kipriklar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sahrodagi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chang-to‘zonda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qo‘riqchilaridir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qiziquvchan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fursat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B3327-214F-4535-9FA2-4B117A16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18" y="1898693"/>
            <a:ext cx="3888432" cy="32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33B23C-B303-479A-9FCA-690FE8CA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773658"/>
            <a:ext cx="7635924" cy="54971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o‘rkachlar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sahroda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oyoqlarimiz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manzillarni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Kipriklar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ko‘zimizni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sho‘rxok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to‘zonlardan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asraydi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ayting-chi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hayvonot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qilyapmiz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?!”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jimlikdan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E6EE1-E923-4DA8-B886-667FF6C7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342" y="1925786"/>
            <a:ext cx="3736081" cy="24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49EEF1-721C-4A43-8311-23C892891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637983"/>
            <a:ext cx="8860059" cy="40322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cho‘mdi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Qissadan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sovurish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barobardir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7FA545-8D6D-4620-B4F5-A19B1DB0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486" y="25018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5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7962" y="1349722"/>
            <a:ext cx="10392480" cy="3384376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Xatolarimni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olaman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de-DE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8FFCF05-C6D1-4AFD-B410-D9F31ABBD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773158"/>
              </p:ext>
            </p:extLst>
          </p:nvPr>
        </p:nvGraphicFramePr>
        <p:xfrm>
          <a:off x="608013" y="1061690"/>
          <a:ext cx="1095216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51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1A4B8C-30E3-4305-86D3-24A53BB58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3"/>
          <a:stretch/>
        </p:blipFill>
        <p:spPr>
          <a:xfrm>
            <a:off x="197513" y="1197237"/>
            <a:ext cx="3942365" cy="25880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CB0ECF-7DF2-4DA2-B1ED-EAA9EE68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894" y="2429842"/>
            <a:ext cx="4795560" cy="25880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C48AD0-D087-403A-954C-57B45EC67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06"/>
          <a:stretch/>
        </p:blipFill>
        <p:spPr>
          <a:xfrm>
            <a:off x="9156020" y="3870002"/>
            <a:ext cx="2732060" cy="2759163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3B03C7FB-7B06-4938-A11C-3596AEA3898D}"/>
              </a:ext>
            </a:extLst>
          </p:cNvPr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2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1-topshiriq (</a:t>
            </a:r>
            <a:r>
              <a:rPr lang="ru-RU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6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9-bet)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3563814" y="819463"/>
            <a:ext cx="4828009" cy="493827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133698"/>
            <a:ext cx="5476081" cy="52058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 so‘rayman 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pl-P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Po‘lat Mo‘min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Yoshligimda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qilganman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borday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go‘yo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birovda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Vijdonimni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bezovta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bahuzur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Ta’zim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so‘rayman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406D25-89A2-41CB-AF7F-C4425DCB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262" y="2542862"/>
            <a:ext cx="3681528" cy="42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C8C2A4-C6BE-4D83-A525-FF569B53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315548"/>
            <a:ext cx="5472608" cy="43888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buyurishdi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Voy-voy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og‘riyapti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lo‘q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Yolg‘onimdan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behuzur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so‘rayman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3C55C-9C2D-4B91-9571-1C76DC67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174" y="1609737"/>
            <a:ext cx="5067267" cy="38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B94FE8-0AF7-46DD-AC90-192E0CF7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4" y="869398"/>
            <a:ext cx="5904656" cy="52811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Keksalarga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bermasdim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gerdayib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Hamon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xijolat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kezur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Tinchirmanmi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so‘rasam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E1B57-F3AE-4BCE-971E-E5B03CFC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326" y="1165447"/>
            <a:ext cx="2929321" cy="50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0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967371-2C5D-407F-AEED-37151EFE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89682"/>
            <a:ext cx="5976664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darslarin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Kerakmas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o‘ylaganim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Chiniqmadi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muskulim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Esimda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qatnashmaganim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og‘riydi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zir-zir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Kelisharmi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so‘rasam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F35657-AC99-4AB1-A818-A1D3DC84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174" y="1818332"/>
            <a:ext cx="5074890" cy="33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DC776E-6672-4EEC-B23A-639D142B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8" y="989682"/>
            <a:ext cx="6696744" cy="51125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so‘kib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qochgandim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oshgandim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O‘tolmasdim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Qilmishimga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yegayman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ta’zir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Kechirarmi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so‘rasam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EF320-C3E8-4410-85C5-1422C23F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289" y="1922722"/>
            <a:ext cx="4761719" cy="31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15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858</Words>
  <Application>Microsoft Office PowerPoint</Application>
  <PresentationFormat>Произвольный</PresentationFormat>
  <Paragraphs>119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469</cp:revision>
  <dcterms:created xsi:type="dcterms:W3CDTF">2020-04-01T05:32:34Z</dcterms:created>
  <dcterms:modified xsi:type="dcterms:W3CDTF">2021-02-16T06:56:34Z</dcterms:modified>
</cp:coreProperties>
</file>