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405" r:id="rId2"/>
    <p:sldId id="602" r:id="rId3"/>
    <p:sldId id="605" r:id="rId4"/>
    <p:sldId id="611" r:id="rId5"/>
    <p:sldId id="604" r:id="rId6"/>
    <p:sldId id="598" r:id="rId7"/>
    <p:sldId id="612" r:id="rId8"/>
    <p:sldId id="613" r:id="rId9"/>
    <p:sldId id="494" r:id="rId10"/>
    <p:sldId id="584" r:id="rId11"/>
    <p:sldId id="614" r:id="rId12"/>
    <p:sldId id="595" r:id="rId13"/>
    <p:sldId id="615" r:id="rId14"/>
    <p:sldId id="606" r:id="rId15"/>
    <p:sldId id="616" r:id="rId16"/>
    <p:sldId id="608" r:id="rId17"/>
    <p:sldId id="617" r:id="rId18"/>
    <p:sldId id="435" r:id="rId19"/>
  </p:sldIdLst>
  <p:sldSz cx="12168188" cy="7019925"/>
  <p:notesSz cx="6858000" cy="9144000"/>
  <p:defaultTextStyle>
    <a:defPPr>
      <a:defRPr lang="ru-RU"/>
    </a:defPPr>
    <a:lvl1pPr marL="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1pPr>
    <a:lvl2pPr marL="548229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2pPr>
    <a:lvl3pPr marL="1096457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3pPr>
    <a:lvl4pPr marL="1644686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4pPr>
    <a:lvl5pPr marL="2192914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5pPr>
    <a:lvl6pPr marL="2741143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6pPr>
    <a:lvl7pPr marL="3289371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7pPr>
    <a:lvl8pPr marL="3837600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8pPr>
    <a:lvl9pPr marL="4385828" algn="l" defTabSz="1096457" rtl="0" eaLnBrk="1" latinLnBrk="0" hangingPunct="1">
      <a:defRPr sz="21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11" userDrawn="1">
          <p15:clr>
            <a:srgbClr val="A4A3A4"/>
          </p15:clr>
        </p15:guide>
        <p15:guide id="2" pos="383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0E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63" d="100"/>
          <a:sy n="63" d="100"/>
        </p:scale>
        <p:origin x="-966" y="-108"/>
      </p:cViewPr>
      <p:guideLst>
        <p:guide orient="horz" pos="2211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F0E2B7-A249-47A2-8E2A-2945EE4645A3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89E939-7136-4877-8651-97A2205084B6}">
      <dgm:prSet phldrT="[Текст]" custT="1"/>
      <dgm:spPr/>
      <dgm:t>
        <a:bodyPr/>
        <a:lstStyle/>
        <a:p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vaqtingizni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kunga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taqsimlang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6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9308C0-DF0B-40E9-B430-D786FF0EE00A}" type="parTrans" cxnId="{6190D720-A1E3-4C4F-8FBE-0A656C48547B}">
      <dgm:prSet/>
      <dgm:spPr/>
      <dgm:t>
        <a:bodyPr/>
        <a:lstStyle/>
        <a:p>
          <a:endParaRPr lang="ru-RU" sz="36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BF4AE7-F70F-4ECC-AEC6-72FCBA0D5BFC}" type="sibTrans" cxnId="{6190D720-A1E3-4C4F-8FBE-0A656C48547B}">
      <dgm:prSet/>
      <dgm:spPr/>
      <dgm:t>
        <a:bodyPr/>
        <a:lstStyle/>
        <a:p>
          <a:endParaRPr lang="ru-RU" sz="36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2D20CD-0A3C-45B6-8779-88BB052672E1}">
      <dgm:prSet phldrT="[Текст]" custT="1"/>
      <dgm:spPr/>
      <dgm:t>
        <a:bodyPr/>
        <a:lstStyle/>
        <a:p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tongni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mashq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36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FC9CC-4CF6-499A-BD15-F3F9C204ED1C}" type="parTrans" cxnId="{C70E65C0-68C9-440B-9032-C6FEA0C80847}">
      <dgm:prSet/>
      <dgm:spPr/>
      <dgm:t>
        <a:bodyPr/>
        <a:lstStyle/>
        <a:p>
          <a:endParaRPr lang="ru-RU" sz="36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561D4-5ACF-40B2-8690-C74606A04CFD}" type="sibTrans" cxnId="{C70E65C0-68C9-440B-9032-C6FEA0C80847}">
      <dgm:prSet/>
      <dgm:spPr/>
      <dgm:t>
        <a:bodyPr/>
        <a:lstStyle/>
        <a:p>
          <a:endParaRPr lang="ru-RU" sz="36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CF1AA2-06AB-49A6-800A-7CC091FDFA54}">
      <dgm:prSet phldrT="[Текст]" custT="1"/>
      <dgm:spPr/>
      <dgm:t>
        <a:bodyPr/>
        <a:lstStyle/>
        <a:p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kunini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eng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vazifalar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boshlang</a:t>
          </a:r>
          <a:r>
            <a:rPr lang="de-DE" sz="36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36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EBB31E-8BAA-4ACE-859C-1DF897A9FE1D}" type="parTrans" cxnId="{04670693-8830-484B-A2F5-D5EFD9C7A57C}">
      <dgm:prSet/>
      <dgm:spPr/>
      <dgm:t>
        <a:bodyPr/>
        <a:lstStyle/>
        <a:p>
          <a:endParaRPr lang="ru-RU" sz="3600" b="0"/>
        </a:p>
      </dgm:t>
    </dgm:pt>
    <dgm:pt modelId="{B7E2AFB5-5190-4ABD-B497-5024FA1BEB3F}" type="sibTrans" cxnId="{04670693-8830-484B-A2F5-D5EFD9C7A57C}">
      <dgm:prSet/>
      <dgm:spPr/>
      <dgm:t>
        <a:bodyPr/>
        <a:lstStyle/>
        <a:p>
          <a:endParaRPr lang="ru-RU" sz="3600" b="0"/>
        </a:p>
      </dgm:t>
    </dgm:pt>
    <dgm:pt modelId="{D37726B2-F4D6-42C4-9F8B-E03EAD9624F2}" type="pres">
      <dgm:prSet presAssocID="{C0F0E2B7-A249-47A2-8E2A-2945EE464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670239-9DC2-43BB-8ED8-B72F0954D712}" type="pres">
      <dgm:prSet presAssocID="{30CF1AA2-06AB-49A6-800A-7CC091FDFA54}" presName="boxAndChildren" presStyleCnt="0"/>
      <dgm:spPr/>
    </dgm:pt>
    <dgm:pt modelId="{BA74414F-D850-4BCA-9418-2BC053FF8279}" type="pres">
      <dgm:prSet presAssocID="{30CF1AA2-06AB-49A6-800A-7CC091FDFA54}" presName="parentTextBox" presStyleLbl="node1" presStyleIdx="0" presStyleCnt="3"/>
      <dgm:spPr/>
      <dgm:t>
        <a:bodyPr/>
        <a:lstStyle/>
        <a:p>
          <a:endParaRPr lang="ru-RU"/>
        </a:p>
      </dgm:t>
    </dgm:pt>
    <dgm:pt modelId="{E715CDC8-3902-4CFB-A747-44607933F550}" type="pres">
      <dgm:prSet presAssocID="{FE7561D4-5ACF-40B2-8690-C74606A04CFD}" presName="sp" presStyleCnt="0"/>
      <dgm:spPr/>
    </dgm:pt>
    <dgm:pt modelId="{56F9A9DC-3414-449E-9422-B6A7B84FE0CA}" type="pres">
      <dgm:prSet presAssocID="{242D20CD-0A3C-45B6-8779-88BB052672E1}" presName="arrowAndChildren" presStyleCnt="0"/>
      <dgm:spPr/>
    </dgm:pt>
    <dgm:pt modelId="{A3396EB4-53D8-4FA6-BE9E-4F9230C73537}" type="pres">
      <dgm:prSet presAssocID="{242D20CD-0A3C-45B6-8779-88BB052672E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C7E88083-ED04-4F2B-A812-2C863699F143}" type="pres">
      <dgm:prSet presAssocID="{43BF4AE7-F70F-4ECC-AEC6-72FCBA0D5BFC}" presName="sp" presStyleCnt="0"/>
      <dgm:spPr/>
    </dgm:pt>
    <dgm:pt modelId="{ED852A9E-D84E-44FF-A81B-A678E18523C0}" type="pres">
      <dgm:prSet presAssocID="{3189E939-7136-4877-8651-97A2205084B6}" presName="arrowAndChildren" presStyleCnt="0"/>
      <dgm:spPr/>
    </dgm:pt>
    <dgm:pt modelId="{D8E365AF-DFB8-475D-849E-1BCDEF0E4437}" type="pres">
      <dgm:prSet presAssocID="{3189E939-7136-4877-8651-97A2205084B6}" presName="parentTextArrow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8ADF1A77-84F6-414E-9EEC-1180BABFBBA9}" type="presOf" srcId="{242D20CD-0A3C-45B6-8779-88BB052672E1}" destId="{A3396EB4-53D8-4FA6-BE9E-4F9230C73537}" srcOrd="0" destOrd="0" presId="urn:microsoft.com/office/officeart/2005/8/layout/process4"/>
    <dgm:cxn modelId="{6190D720-A1E3-4C4F-8FBE-0A656C48547B}" srcId="{C0F0E2B7-A249-47A2-8E2A-2945EE4645A3}" destId="{3189E939-7136-4877-8651-97A2205084B6}" srcOrd="0" destOrd="0" parTransId="{479308C0-DF0B-40E9-B430-D786FF0EE00A}" sibTransId="{43BF4AE7-F70F-4ECC-AEC6-72FCBA0D5BFC}"/>
    <dgm:cxn modelId="{C70E65C0-68C9-440B-9032-C6FEA0C80847}" srcId="{C0F0E2B7-A249-47A2-8E2A-2945EE4645A3}" destId="{242D20CD-0A3C-45B6-8779-88BB052672E1}" srcOrd="1" destOrd="0" parTransId="{AE8FC9CC-4CF6-499A-BD15-F3F9C204ED1C}" sibTransId="{FE7561D4-5ACF-40B2-8690-C74606A04CFD}"/>
    <dgm:cxn modelId="{04670693-8830-484B-A2F5-D5EFD9C7A57C}" srcId="{C0F0E2B7-A249-47A2-8E2A-2945EE4645A3}" destId="{30CF1AA2-06AB-49A6-800A-7CC091FDFA54}" srcOrd="2" destOrd="0" parTransId="{5EEBB31E-8BAA-4ACE-859C-1DF897A9FE1D}" sibTransId="{B7E2AFB5-5190-4ABD-B497-5024FA1BEB3F}"/>
    <dgm:cxn modelId="{AA46B478-13F5-4257-BE92-B6F492B329E9}" type="presOf" srcId="{C0F0E2B7-A249-47A2-8E2A-2945EE4645A3}" destId="{D37726B2-F4D6-42C4-9F8B-E03EAD9624F2}" srcOrd="0" destOrd="0" presId="urn:microsoft.com/office/officeart/2005/8/layout/process4"/>
    <dgm:cxn modelId="{17CD7494-7183-4631-ADEA-F43239AC8520}" type="presOf" srcId="{3189E939-7136-4877-8651-97A2205084B6}" destId="{D8E365AF-DFB8-475D-849E-1BCDEF0E4437}" srcOrd="0" destOrd="0" presId="urn:microsoft.com/office/officeart/2005/8/layout/process4"/>
    <dgm:cxn modelId="{9BB009AA-ED88-4FA4-83DE-1856D399F9B4}" type="presOf" srcId="{30CF1AA2-06AB-49A6-800A-7CC091FDFA54}" destId="{BA74414F-D850-4BCA-9418-2BC053FF8279}" srcOrd="0" destOrd="0" presId="urn:microsoft.com/office/officeart/2005/8/layout/process4"/>
    <dgm:cxn modelId="{5CA4390F-B614-4A63-86E6-8328FF637845}" type="presParOf" srcId="{D37726B2-F4D6-42C4-9F8B-E03EAD9624F2}" destId="{AA670239-9DC2-43BB-8ED8-B72F0954D712}" srcOrd="0" destOrd="0" presId="urn:microsoft.com/office/officeart/2005/8/layout/process4"/>
    <dgm:cxn modelId="{339A9F60-836E-410B-B180-933F87396BAA}" type="presParOf" srcId="{AA670239-9DC2-43BB-8ED8-B72F0954D712}" destId="{BA74414F-D850-4BCA-9418-2BC053FF8279}" srcOrd="0" destOrd="0" presId="urn:microsoft.com/office/officeart/2005/8/layout/process4"/>
    <dgm:cxn modelId="{5817B6EA-E793-4C6D-8676-A47C43F53C1C}" type="presParOf" srcId="{D37726B2-F4D6-42C4-9F8B-E03EAD9624F2}" destId="{E715CDC8-3902-4CFB-A747-44607933F550}" srcOrd="1" destOrd="0" presId="urn:microsoft.com/office/officeart/2005/8/layout/process4"/>
    <dgm:cxn modelId="{E936E367-B3F5-44AD-9ADF-8949A4A5905C}" type="presParOf" srcId="{D37726B2-F4D6-42C4-9F8B-E03EAD9624F2}" destId="{56F9A9DC-3414-449E-9422-B6A7B84FE0CA}" srcOrd="2" destOrd="0" presId="urn:microsoft.com/office/officeart/2005/8/layout/process4"/>
    <dgm:cxn modelId="{DB96BA2C-AB97-4C4E-9F46-785DEFBCBC6B}" type="presParOf" srcId="{56F9A9DC-3414-449E-9422-B6A7B84FE0CA}" destId="{A3396EB4-53D8-4FA6-BE9E-4F9230C73537}" srcOrd="0" destOrd="0" presId="urn:microsoft.com/office/officeart/2005/8/layout/process4"/>
    <dgm:cxn modelId="{2519B695-560E-4C41-B80B-B98F2F0E4641}" type="presParOf" srcId="{D37726B2-F4D6-42C4-9F8B-E03EAD9624F2}" destId="{C7E88083-ED04-4F2B-A812-2C863699F143}" srcOrd="3" destOrd="0" presId="urn:microsoft.com/office/officeart/2005/8/layout/process4"/>
    <dgm:cxn modelId="{00435DC4-6727-4842-943A-A689E883EF93}" type="presParOf" srcId="{D37726B2-F4D6-42C4-9F8B-E03EAD9624F2}" destId="{ED852A9E-D84E-44FF-A81B-A678E18523C0}" srcOrd="4" destOrd="0" presId="urn:microsoft.com/office/officeart/2005/8/layout/process4"/>
    <dgm:cxn modelId="{83A3BC37-B159-4731-83C4-2099CF18360C}" type="presParOf" srcId="{ED852A9E-D84E-44FF-A81B-A678E18523C0}" destId="{D8E365AF-DFB8-475D-849E-1BCDEF0E443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F0E2B7-A249-47A2-8E2A-2945EE4645A3}" type="doc">
      <dgm:prSet loTypeId="urn:microsoft.com/office/officeart/2005/8/layout/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42D20CD-0A3C-45B6-8779-88BB052672E1}">
      <dgm:prSet phldrT="[Текст]" custT="1"/>
      <dgm:spPr/>
      <dgm:t>
        <a:bodyPr/>
        <a:lstStyle/>
        <a:p>
          <a:pPr marL="0" marR="0" lvl="0" indent="0" algn="ctr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jarayonida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tanaffus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4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8FC9CC-4CF6-499A-BD15-F3F9C204ED1C}" type="parTrans" cxnId="{C70E65C0-68C9-440B-9032-C6FEA0C80847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7561D4-5ACF-40B2-8690-C74606A04CFD}" type="sibTrans" cxnId="{C70E65C0-68C9-440B-9032-C6FEA0C80847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B680E8-C2B7-43EE-87C3-7EB80415FAA5}">
      <dgm:prSet phldrT="[Текст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olam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aniq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vaqtni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belgilash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6207B0-4360-43E9-9333-6E5DF6F200FD}" type="parTrans" cxnId="{6EDBC9BF-68E5-444A-8CC5-271881AF0E53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F9CD5B-2ED7-4747-B7DD-A390BAB38779}" type="sibTrans" cxnId="{6EDBC9BF-68E5-444A-8CC5-271881AF0E53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8411D57-5FD8-4EFC-82AB-4B492CA71C2F}">
      <dgm:prSet custT="1"/>
      <dgm:spPr/>
      <dgm:t>
        <a:bodyPr/>
        <a:lstStyle/>
        <a:p>
          <a:pPr algn="ctr"/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vazifani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de-DE" sz="40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</a:t>
          </a:r>
          <a:r>
            <a:rPr lang="en-US" sz="4000" b="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</a:t>
          </a:r>
          <a:r>
            <a:rPr lang="de-DE" sz="4000" b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4000" b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9CBD2A-916D-41B5-B91D-1EFF6A6E261F}" type="parTrans" cxnId="{4EE67BD5-7768-4ADD-99FC-9FE11A20257D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025972-EECF-4392-852B-7BDC36F23119}" type="sibTrans" cxnId="{4EE67BD5-7768-4ADD-99FC-9FE11A20257D}">
      <dgm:prSet/>
      <dgm:spPr/>
      <dgm:t>
        <a:bodyPr/>
        <a:lstStyle/>
        <a:p>
          <a:pPr algn="ctr"/>
          <a:endParaRPr lang="ru-RU" sz="4000" b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7726B2-F4D6-42C4-9F8B-E03EAD9624F2}" type="pres">
      <dgm:prSet presAssocID="{C0F0E2B7-A249-47A2-8E2A-2945EE4645A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22EF43-7CDA-40C1-AFE0-593D4491649D}" type="pres">
      <dgm:prSet presAssocID="{AFB680E8-C2B7-43EE-87C3-7EB80415FAA5}" presName="boxAndChildren" presStyleCnt="0"/>
      <dgm:spPr/>
    </dgm:pt>
    <dgm:pt modelId="{D01D828B-232E-4986-81F3-520ABF67B73E}" type="pres">
      <dgm:prSet presAssocID="{AFB680E8-C2B7-43EE-87C3-7EB80415FAA5}" presName="parentTextBox" presStyleLbl="node1" presStyleIdx="0" presStyleCnt="3" custLinFactNeighborX="689" custLinFactNeighborY="-1114"/>
      <dgm:spPr/>
      <dgm:t>
        <a:bodyPr/>
        <a:lstStyle/>
        <a:p>
          <a:endParaRPr lang="ru-RU"/>
        </a:p>
      </dgm:t>
    </dgm:pt>
    <dgm:pt modelId="{462A9D6B-2FDB-4FF0-B3DD-570EE4D00DB9}" type="pres">
      <dgm:prSet presAssocID="{FE7561D4-5ACF-40B2-8690-C74606A04CFD}" presName="sp" presStyleCnt="0"/>
      <dgm:spPr/>
    </dgm:pt>
    <dgm:pt modelId="{59BE65FC-F898-40CC-AA39-C20147EFBB2F}" type="pres">
      <dgm:prSet presAssocID="{242D20CD-0A3C-45B6-8779-88BB052672E1}" presName="arrowAndChildren" presStyleCnt="0"/>
      <dgm:spPr/>
    </dgm:pt>
    <dgm:pt modelId="{7E50699F-7B5E-448A-8B53-DF525931BA39}" type="pres">
      <dgm:prSet presAssocID="{242D20CD-0A3C-45B6-8779-88BB052672E1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41A12670-9F8F-46BF-BF3D-86E49E8A33E8}" type="pres">
      <dgm:prSet presAssocID="{A1025972-EECF-4392-852B-7BDC36F23119}" presName="sp" presStyleCnt="0"/>
      <dgm:spPr/>
    </dgm:pt>
    <dgm:pt modelId="{113DE267-7E49-463A-AD1C-94901AD9A93B}" type="pres">
      <dgm:prSet presAssocID="{68411D57-5FD8-4EFC-82AB-4B492CA71C2F}" presName="arrowAndChildren" presStyleCnt="0"/>
      <dgm:spPr/>
    </dgm:pt>
    <dgm:pt modelId="{36C8F0C9-E595-465A-ACCB-82585687CD09}" type="pres">
      <dgm:prSet presAssocID="{68411D57-5FD8-4EFC-82AB-4B492CA71C2F}" presName="parentTextArrow" presStyleLbl="node1" presStyleIdx="2" presStyleCnt="3" custLinFactNeighborY="-24285"/>
      <dgm:spPr/>
      <dgm:t>
        <a:bodyPr/>
        <a:lstStyle/>
        <a:p>
          <a:endParaRPr lang="ru-RU"/>
        </a:p>
      </dgm:t>
    </dgm:pt>
  </dgm:ptLst>
  <dgm:cxnLst>
    <dgm:cxn modelId="{6EDBC9BF-68E5-444A-8CC5-271881AF0E53}" srcId="{C0F0E2B7-A249-47A2-8E2A-2945EE4645A3}" destId="{AFB680E8-C2B7-43EE-87C3-7EB80415FAA5}" srcOrd="2" destOrd="0" parTransId="{906207B0-4360-43E9-9333-6E5DF6F200FD}" sibTransId="{A6F9CD5B-2ED7-4747-B7DD-A390BAB38779}"/>
    <dgm:cxn modelId="{BC9D1AC7-4572-42C2-AA97-4940932314F3}" type="presOf" srcId="{242D20CD-0A3C-45B6-8779-88BB052672E1}" destId="{7E50699F-7B5E-448A-8B53-DF525931BA39}" srcOrd="0" destOrd="0" presId="urn:microsoft.com/office/officeart/2005/8/layout/process4"/>
    <dgm:cxn modelId="{C70E65C0-68C9-440B-9032-C6FEA0C80847}" srcId="{C0F0E2B7-A249-47A2-8E2A-2945EE4645A3}" destId="{242D20CD-0A3C-45B6-8779-88BB052672E1}" srcOrd="1" destOrd="0" parTransId="{AE8FC9CC-4CF6-499A-BD15-F3F9C204ED1C}" sibTransId="{FE7561D4-5ACF-40B2-8690-C74606A04CFD}"/>
    <dgm:cxn modelId="{4EE67BD5-7768-4ADD-99FC-9FE11A20257D}" srcId="{C0F0E2B7-A249-47A2-8E2A-2945EE4645A3}" destId="{68411D57-5FD8-4EFC-82AB-4B492CA71C2F}" srcOrd="0" destOrd="0" parTransId="{D89CBD2A-916D-41B5-B91D-1EFF6A6E261F}" sibTransId="{A1025972-EECF-4392-852B-7BDC36F23119}"/>
    <dgm:cxn modelId="{AA46B478-13F5-4257-BE92-B6F492B329E9}" type="presOf" srcId="{C0F0E2B7-A249-47A2-8E2A-2945EE4645A3}" destId="{D37726B2-F4D6-42C4-9F8B-E03EAD9624F2}" srcOrd="0" destOrd="0" presId="urn:microsoft.com/office/officeart/2005/8/layout/process4"/>
    <dgm:cxn modelId="{D7757026-E637-4FB8-A4D7-EA8F2718B7A0}" type="presOf" srcId="{68411D57-5FD8-4EFC-82AB-4B492CA71C2F}" destId="{36C8F0C9-E595-465A-ACCB-82585687CD09}" srcOrd="0" destOrd="0" presId="urn:microsoft.com/office/officeart/2005/8/layout/process4"/>
    <dgm:cxn modelId="{C3190B83-C9DC-4348-B46C-799769BA1C13}" type="presOf" srcId="{AFB680E8-C2B7-43EE-87C3-7EB80415FAA5}" destId="{D01D828B-232E-4986-81F3-520ABF67B73E}" srcOrd="0" destOrd="0" presId="urn:microsoft.com/office/officeart/2005/8/layout/process4"/>
    <dgm:cxn modelId="{9BF6E6A9-6F29-4D43-B323-652095BD54B5}" type="presParOf" srcId="{D37726B2-F4D6-42C4-9F8B-E03EAD9624F2}" destId="{1622EF43-7CDA-40C1-AFE0-593D4491649D}" srcOrd="0" destOrd="0" presId="urn:microsoft.com/office/officeart/2005/8/layout/process4"/>
    <dgm:cxn modelId="{2D441C88-725D-47DB-A160-C0E77835770B}" type="presParOf" srcId="{1622EF43-7CDA-40C1-AFE0-593D4491649D}" destId="{D01D828B-232E-4986-81F3-520ABF67B73E}" srcOrd="0" destOrd="0" presId="urn:microsoft.com/office/officeart/2005/8/layout/process4"/>
    <dgm:cxn modelId="{E5834020-9C1F-4C83-993E-71E1C9A504BE}" type="presParOf" srcId="{D37726B2-F4D6-42C4-9F8B-E03EAD9624F2}" destId="{462A9D6B-2FDB-4FF0-B3DD-570EE4D00DB9}" srcOrd="1" destOrd="0" presId="urn:microsoft.com/office/officeart/2005/8/layout/process4"/>
    <dgm:cxn modelId="{FF1236DE-EF0D-4475-9DE9-085679B6ED69}" type="presParOf" srcId="{D37726B2-F4D6-42C4-9F8B-E03EAD9624F2}" destId="{59BE65FC-F898-40CC-AA39-C20147EFBB2F}" srcOrd="2" destOrd="0" presId="urn:microsoft.com/office/officeart/2005/8/layout/process4"/>
    <dgm:cxn modelId="{0BFC8D80-2CB6-4A15-AE70-604003EA9394}" type="presParOf" srcId="{59BE65FC-F898-40CC-AA39-C20147EFBB2F}" destId="{7E50699F-7B5E-448A-8B53-DF525931BA39}" srcOrd="0" destOrd="0" presId="urn:microsoft.com/office/officeart/2005/8/layout/process4"/>
    <dgm:cxn modelId="{B24AF8E1-7885-443A-8E96-E5886D542E43}" type="presParOf" srcId="{D37726B2-F4D6-42C4-9F8B-E03EAD9624F2}" destId="{41A12670-9F8F-46BF-BF3D-86E49E8A33E8}" srcOrd="3" destOrd="0" presId="urn:microsoft.com/office/officeart/2005/8/layout/process4"/>
    <dgm:cxn modelId="{5002C468-6770-45E6-AEAF-B302FE66C4F7}" type="presParOf" srcId="{D37726B2-F4D6-42C4-9F8B-E03EAD9624F2}" destId="{113DE267-7E49-463A-AD1C-94901AD9A93B}" srcOrd="4" destOrd="0" presId="urn:microsoft.com/office/officeart/2005/8/layout/process4"/>
    <dgm:cxn modelId="{5D805C8E-6F7B-4DCE-A538-D8213EBF5C36}" type="presParOf" srcId="{113DE267-7E49-463A-AD1C-94901AD9A93B}" destId="{36C8F0C9-E595-465A-ACCB-82585687CD0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74414F-D850-4BCA-9418-2BC053FF8279}">
      <dsp:nvSpPr>
        <dsp:cNvPr id="0" name=""/>
        <dsp:cNvSpPr/>
      </dsp:nvSpPr>
      <dsp:spPr>
        <a:xfrm>
          <a:off x="0" y="3360662"/>
          <a:ext cx="10952162" cy="110304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kunini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eng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muhim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vazifalar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boshlang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36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360662"/>
        <a:ext cx="10952162" cy="1103044"/>
      </dsp:txXfrm>
    </dsp:sp>
    <dsp:sp modelId="{A3396EB4-53D8-4FA6-BE9E-4F9230C73537}">
      <dsp:nvSpPr>
        <dsp:cNvPr id="0" name=""/>
        <dsp:cNvSpPr/>
      </dsp:nvSpPr>
      <dsp:spPr>
        <a:xfrm rot="10800000">
          <a:off x="0" y="1680725"/>
          <a:ext cx="10952162" cy="1696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tongni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jismoniy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mashq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bilan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qarshi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oling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36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1680725"/>
        <a:ext cx="10952162" cy="1102323"/>
      </dsp:txXfrm>
    </dsp:sp>
    <dsp:sp modelId="{D8E365AF-DFB8-475D-849E-1BCDEF0E4437}">
      <dsp:nvSpPr>
        <dsp:cNvPr id="0" name=""/>
        <dsp:cNvSpPr/>
      </dsp:nvSpPr>
      <dsp:spPr>
        <a:xfrm rot="10800000">
          <a:off x="0" y="789"/>
          <a:ext cx="10952162" cy="1696482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vaqtingizni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7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kunga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36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taqsimlang</a:t>
          </a:r>
          <a:r>
            <a:rPr lang="de-DE" sz="36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 </a:t>
          </a:r>
          <a:endParaRPr lang="ru-RU" sz="36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789"/>
        <a:ext cx="10952162" cy="11023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D828B-232E-4986-81F3-520ABF67B73E}">
      <dsp:nvSpPr>
        <dsp:cNvPr id="0" name=""/>
        <dsp:cNvSpPr/>
      </dsp:nvSpPr>
      <dsp:spPr>
        <a:xfrm>
          <a:off x="0" y="4104459"/>
          <a:ext cx="10952162" cy="135211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virtual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olam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uchun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aniq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vaqtni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belgilash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ru-RU" sz="4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4104459"/>
        <a:ext cx="10952162" cy="1352118"/>
      </dsp:txXfrm>
    </dsp:sp>
    <dsp:sp modelId="{7E50699F-7B5E-448A-8B53-DF525931BA39}">
      <dsp:nvSpPr>
        <dsp:cNvPr id="0" name=""/>
        <dsp:cNvSpPr/>
      </dsp:nvSpPr>
      <dsp:spPr>
        <a:xfrm rot="10800000">
          <a:off x="0" y="2060244"/>
          <a:ext cx="10952162" cy="207955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marR="0" lvl="0" indent="0" algn="ctr" defTabSz="12001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ish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jarayonida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tanaffus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qilish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4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2060244"/>
        <a:ext cx="10952162" cy="1351234"/>
      </dsp:txXfrm>
    </dsp:sp>
    <dsp:sp modelId="{36C8F0C9-E595-465A-ACCB-82585687CD09}">
      <dsp:nvSpPr>
        <dsp:cNvPr id="0" name=""/>
        <dsp:cNvSpPr/>
      </dsp:nvSpPr>
      <dsp:spPr>
        <a:xfrm rot="10800000">
          <a:off x="0" y="0"/>
          <a:ext cx="10952162" cy="2079558"/>
        </a:xfrm>
        <a:prstGeom prst="upArrowCallou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vazifani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to‘g‘ri</a:t>
          </a:r>
          <a:r>
            <a:rPr lang="de-DE" sz="40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de-DE" sz="40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belgila</a:t>
          </a:r>
          <a:r>
            <a:rPr lang="en-US" sz="4000" b="0" kern="1200" dirty="0" err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sh</a:t>
          </a:r>
          <a:r>
            <a:rPr lang="de-DE" sz="4000" b="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;</a:t>
          </a:r>
          <a:endParaRPr lang="ru-RU" sz="4000" b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0" y="0"/>
        <a:ext cx="10952162" cy="1351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2A011-2FDD-44BD-9A81-803B0A2D2E2F}" type="datetimeFigureOut">
              <a:rPr lang="de-DE" smtClean="0"/>
              <a:t>15.02.2021</a:t>
            </a:fld>
            <a:endParaRPr lang="de-D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1143000"/>
            <a:ext cx="53498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de-D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E169B-4F38-4F97-8CDC-FB6C88AE088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4538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614" y="2180727"/>
            <a:ext cx="10342960" cy="15047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228" y="3977957"/>
            <a:ext cx="8517732" cy="17939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6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3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0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7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0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7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439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1936" y="281123"/>
            <a:ext cx="2737842" cy="5989686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09" y="281123"/>
            <a:ext cx="8010724" cy="5989686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12619" y="286575"/>
            <a:ext cx="10342960" cy="836869"/>
          </a:xfrm>
        </p:spPr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912611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4F81BD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4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4423134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8064A2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 txBox="1">
            <a:spLocks noGrp="1"/>
          </p:cNvSpPr>
          <p:nvPr>
            <p:ph type="pic" idx="4294967295"/>
          </p:nvPr>
        </p:nvSpPr>
        <p:spPr>
          <a:xfrm>
            <a:off x="7933657" y="1429983"/>
            <a:ext cx="3321914" cy="3487893"/>
          </a:xfrm>
          <a:solidFill>
            <a:srgbClr val="F2F2F2"/>
          </a:solidFill>
          <a:ln w="3172">
            <a:solidFill>
              <a:srgbClr val="7F7F7F">
                <a:alpha val="40000"/>
              </a:srgbClr>
            </a:solidFill>
            <a:prstDash val="solid"/>
          </a:ln>
          <a:effectLst>
            <a:outerShdw dist="50804" dir="5400000" algn="tl">
              <a:srgbClr val="EEECE1"/>
            </a:outerShdw>
          </a:effectLst>
        </p:spPr>
        <p:txBody>
          <a:bodyPr lIns="0" tIns="0" rIns="0" bIns="0" anchor="ctr" anchorCtr="1"/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912611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4423134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9"/>
          <p:cNvSpPr txBox="1">
            <a:spLocks noGrp="1"/>
          </p:cNvSpPr>
          <p:nvPr>
            <p:ph type="body" idx="4294967295"/>
          </p:nvPr>
        </p:nvSpPr>
        <p:spPr>
          <a:xfrm>
            <a:off x="7933657" y="5098169"/>
            <a:ext cx="3321914" cy="981489"/>
          </a:xfrm>
        </p:spPr>
        <p:txBody>
          <a:bodyPr/>
          <a:lstStyle>
            <a:lvl1pPr marL="0" indent="0">
              <a:buNone/>
              <a:defRPr lang="en-US" sz="1400"/>
            </a:lvl1pPr>
            <a:lvl2pPr marL="153479" indent="-153479">
              <a:defRPr lang="en-US" sz="1400"/>
            </a:lvl2pPr>
            <a:lvl3pPr marL="306966" indent="-153479">
              <a:defRPr lang="en-US" sz="1400"/>
            </a:lvl3pPr>
            <a:lvl4pPr marL="537184" indent="-230227">
              <a:defRPr lang="en-US" sz="1400"/>
            </a:lvl4pPr>
            <a:lvl5pPr marL="767411" indent="-230227">
              <a:defRPr lang="en-US"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912619" y="955490"/>
            <a:ext cx="10342960" cy="415997"/>
          </a:xfrm>
        </p:spPr>
        <p:txBody>
          <a:bodyPr anchorCtr="1"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lang="en-US" sz="1800"/>
            </a:lvl1pPr>
          </a:lstStyle>
          <a:p>
            <a:pPr lvl="0"/>
            <a:r>
              <a:rPr lang="en-US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346272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203" y="4510952"/>
            <a:ext cx="10342960" cy="1394235"/>
          </a:xfrm>
        </p:spPr>
        <p:txBody>
          <a:bodyPr anchor="t"/>
          <a:lstStyle>
            <a:lvl1pPr algn="l">
              <a:defRPr sz="4094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203" y="2975344"/>
            <a:ext cx="10342960" cy="1535608"/>
          </a:xfrm>
        </p:spPr>
        <p:txBody>
          <a:bodyPr anchor="b"/>
          <a:lstStyle>
            <a:lvl1pPr marL="0" indent="0">
              <a:buNone/>
              <a:defRPr sz="2047">
                <a:solidFill>
                  <a:schemeClr val="tx1">
                    <a:tint val="75000"/>
                  </a:schemeClr>
                </a:solidFill>
              </a:defRPr>
            </a:lvl1pPr>
            <a:lvl2pPr marL="467990" indent="0">
              <a:buNone/>
              <a:defRPr sz="1842">
                <a:solidFill>
                  <a:schemeClr val="tx1">
                    <a:tint val="75000"/>
                  </a:schemeClr>
                </a:solidFill>
              </a:defRPr>
            </a:lvl2pPr>
            <a:lvl3pPr marL="935980" indent="0">
              <a:buNone/>
              <a:defRPr sz="1638">
                <a:solidFill>
                  <a:schemeClr val="tx1">
                    <a:tint val="75000"/>
                  </a:schemeClr>
                </a:solidFill>
              </a:defRPr>
            </a:lvl3pPr>
            <a:lvl4pPr marL="140397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4pPr>
            <a:lvl5pPr marL="187196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5pPr>
            <a:lvl6pPr marL="233995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6pPr>
            <a:lvl7pPr marL="2807940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7pPr>
            <a:lvl8pPr marL="327592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8pPr>
            <a:lvl9pPr marL="3743919" indent="0">
              <a:buNone/>
              <a:defRPr sz="14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09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5496" y="1637983"/>
            <a:ext cx="5374283" cy="4632826"/>
          </a:xfrm>
        </p:spPr>
        <p:txBody>
          <a:bodyPr/>
          <a:lstStyle>
            <a:lvl1pPr>
              <a:defRPr sz="2866"/>
            </a:lvl1pPr>
            <a:lvl2pPr>
              <a:defRPr sz="2457"/>
            </a:lvl2pPr>
            <a:lvl3pPr>
              <a:defRPr sz="2047"/>
            </a:lvl3pPr>
            <a:lvl4pPr>
              <a:defRPr sz="1842"/>
            </a:lvl4pPr>
            <a:lvl5pPr>
              <a:defRPr sz="1842"/>
            </a:lvl5pPr>
            <a:lvl6pPr>
              <a:defRPr sz="1842"/>
            </a:lvl6pPr>
            <a:lvl7pPr>
              <a:defRPr sz="1842"/>
            </a:lvl7pPr>
            <a:lvl8pPr>
              <a:defRPr sz="1842"/>
            </a:lvl8pPr>
            <a:lvl9pPr>
              <a:defRPr sz="184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571359"/>
            <a:ext cx="5376396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10" y="2226226"/>
            <a:ext cx="5376396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1271" y="1571359"/>
            <a:ext cx="5378508" cy="654867"/>
          </a:xfrm>
        </p:spPr>
        <p:txBody>
          <a:bodyPr anchor="b"/>
          <a:lstStyle>
            <a:lvl1pPr marL="0" indent="0">
              <a:buNone/>
              <a:defRPr sz="2457" b="1"/>
            </a:lvl1pPr>
            <a:lvl2pPr marL="467990" indent="0">
              <a:buNone/>
              <a:defRPr sz="2047" b="1"/>
            </a:lvl2pPr>
            <a:lvl3pPr marL="935980" indent="0">
              <a:buNone/>
              <a:defRPr sz="1842" b="1"/>
            </a:lvl3pPr>
            <a:lvl4pPr marL="1403970" indent="0">
              <a:buNone/>
              <a:defRPr sz="1638" b="1"/>
            </a:lvl4pPr>
            <a:lvl5pPr marL="1871960" indent="0">
              <a:buNone/>
              <a:defRPr sz="1638" b="1"/>
            </a:lvl5pPr>
            <a:lvl6pPr marL="2339950" indent="0">
              <a:buNone/>
              <a:defRPr sz="1638" b="1"/>
            </a:lvl6pPr>
            <a:lvl7pPr marL="2807940" indent="0">
              <a:buNone/>
              <a:defRPr sz="1638" b="1"/>
            </a:lvl7pPr>
            <a:lvl8pPr marL="3275929" indent="0">
              <a:buNone/>
              <a:defRPr sz="1638" b="1"/>
            </a:lvl8pPr>
            <a:lvl9pPr marL="3743919" indent="0">
              <a:buNone/>
              <a:defRPr sz="1638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1271" y="2226226"/>
            <a:ext cx="5378508" cy="4044582"/>
          </a:xfrm>
        </p:spPr>
        <p:txBody>
          <a:bodyPr/>
          <a:lstStyle>
            <a:lvl1pPr>
              <a:defRPr sz="2457"/>
            </a:lvl1pPr>
            <a:lvl2pPr>
              <a:defRPr sz="2047"/>
            </a:lvl2pPr>
            <a:lvl3pPr>
              <a:defRPr sz="1842"/>
            </a:lvl3pPr>
            <a:lvl4pPr>
              <a:defRPr sz="1638"/>
            </a:lvl4pPr>
            <a:lvl5pPr>
              <a:defRPr sz="1638"/>
            </a:lvl5pPr>
            <a:lvl6pPr>
              <a:defRPr sz="1638"/>
            </a:lvl6pPr>
            <a:lvl7pPr>
              <a:defRPr sz="1638"/>
            </a:lvl7pPr>
            <a:lvl8pPr>
              <a:defRPr sz="1638"/>
            </a:lvl8pPr>
            <a:lvl9pPr>
              <a:defRPr sz="1638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79497"/>
            <a:ext cx="4003250" cy="1189487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7424" y="279497"/>
            <a:ext cx="6802355" cy="5991312"/>
          </a:xfrm>
        </p:spPr>
        <p:txBody>
          <a:bodyPr/>
          <a:lstStyle>
            <a:lvl1pPr>
              <a:defRPr sz="3276"/>
            </a:lvl1pPr>
            <a:lvl2pPr>
              <a:defRPr sz="2866"/>
            </a:lvl2pPr>
            <a:lvl3pPr>
              <a:defRPr sz="2457"/>
            </a:lvl3pPr>
            <a:lvl4pPr>
              <a:defRPr sz="2047"/>
            </a:lvl4pPr>
            <a:lvl5pPr>
              <a:defRPr sz="2047"/>
            </a:lvl5pPr>
            <a:lvl6pPr>
              <a:defRPr sz="2047"/>
            </a:lvl6pPr>
            <a:lvl7pPr>
              <a:defRPr sz="2047"/>
            </a:lvl7pPr>
            <a:lvl8pPr>
              <a:defRPr sz="2047"/>
            </a:lvl8pPr>
            <a:lvl9pPr>
              <a:defRPr sz="204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10" y="1468985"/>
            <a:ext cx="4003250" cy="4801824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050" y="4913948"/>
            <a:ext cx="7300913" cy="580119"/>
          </a:xfrm>
        </p:spPr>
        <p:txBody>
          <a:bodyPr anchor="b"/>
          <a:lstStyle>
            <a:lvl1pPr algn="l">
              <a:defRPr sz="2047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050" y="627243"/>
            <a:ext cx="7300913" cy="4211955"/>
          </a:xfrm>
        </p:spPr>
        <p:txBody>
          <a:bodyPr/>
          <a:lstStyle>
            <a:lvl1pPr marL="0" indent="0">
              <a:buNone/>
              <a:defRPr sz="3276"/>
            </a:lvl1pPr>
            <a:lvl2pPr marL="467990" indent="0">
              <a:buNone/>
              <a:defRPr sz="2866"/>
            </a:lvl2pPr>
            <a:lvl3pPr marL="935980" indent="0">
              <a:buNone/>
              <a:defRPr sz="2457"/>
            </a:lvl3pPr>
            <a:lvl4pPr marL="1403970" indent="0">
              <a:buNone/>
              <a:defRPr sz="2047"/>
            </a:lvl4pPr>
            <a:lvl5pPr marL="1871960" indent="0">
              <a:buNone/>
              <a:defRPr sz="2047"/>
            </a:lvl5pPr>
            <a:lvl6pPr marL="2339950" indent="0">
              <a:buNone/>
              <a:defRPr sz="2047"/>
            </a:lvl6pPr>
            <a:lvl7pPr marL="2807940" indent="0">
              <a:buNone/>
              <a:defRPr sz="2047"/>
            </a:lvl7pPr>
            <a:lvl8pPr marL="3275929" indent="0">
              <a:buNone/>
              <a:defRPr sz="2047"/>
            </a:lvl8pPr>
            <a:lvl9pPr marL="3743919" indent="0">
              <a:buNone/>
              <a:defRPr sz="204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050" y="5494067"/>
            <a:ext cx="7300913" cy="823866"/>
          </a:xfrm>
        </p:spPr>
        <p:txBody>
          <a:bodyPr/>
          <a:lstStyle>
            <a:lvl1pPr marL="0" indent="0">
              <a:buNone/>
              <a:defRPr sz="1433"/>
            </a:lvl1pPr>
            <a:lvl2pPr marL="467990" indent="0">
              <a:buNone/>
              <a:defRPr sz="1228"/>
            </a:lvl2pPr>
            <a:lvl3pPr marL="935980" indent="0">
              <a:buNone/>
              <a:defRPr sz="1024"/>
            </a:lvl3pPr>
            <a:lvl4pPr marL="1403970" indent="0">
              <a:buNone/>
              <a:defRPr sz="921"/>
            </a:lvl4pPr>
            <a:lvl5pPr marL="1871960" indent="0">
              <a:buNone/>
              <a:defRPr sz="921"/>
            </a:lvl5pPr>
            <a:lvl6pPr marL="2339950" indent="0">
              <a:buNone/>
              <a:defRPr sz="921"/>
            </a:lvl6pPr>
            <a:lvl7pPr marL="2807940" indent="0">
              <a:buNone/>
              <a:defRPr sz="921"/>
            </a:lvl7pPr>
            <a:lvl8pPr marL="3275929" indent="0">
              <a:buNone/>
              <a:defRPr sz="921"/>
            </a:lvl8pPr>
            <a:lvl9pPr marL="3743919" indent="0">
              <a:buNone/>
              <a:defRPr sz="92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0" y="281122"/>
            <a:ext cx="10951369" cy="1169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10" y="1637983"/>
            <a:ext cx="10951369" cy="4632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09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7464" y="6506431"/>
            <a:ext cx="3853260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0535" y="6506431"/>
            <a:ext cx="2839244" cy="3737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35980" rtl="0" eaLnBrk="1" latinLnBrk="0" hangingPunct="1">
        <a:spcBef>
          <a:spcPct val="0"/>
        </a:spcBef>
        <a:buNone/>
        <a:defRPr sz="450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0992" indent="-350992" algn="l" defTabSz="935980" rtl="0" eaLnBrk="1" latinLnBrk="0" hangingPunct="1">
        <a:spcBef>
          <a:spcPct val="20000"/>
        </a:spcBef>
        <a:buFont typeface="Arial" pitchFamily="34" charset="0"/>
        <a:buChar char="•"/>
        <a:defRPr sz="3276" kern="1200">
          <a:solidFill>
            <a:schemeClr val="tx1"/>
          </a:solidFill>
          <a:latin typeface="+mn-lt"/>
          <a:ea typeface="+mn-ea"/>
          <a:cs typeface="+mn-cs"/>
        </a:defRPr>
      </a:lvl1pPr>
      <a:lvl2pPr marL="760484" indent="-292494" algn="l" defTabSz="935980" rtl="0" eaLnBrk="1" latinLnBrk="0" hangingPunct="1">
        <a:spcBef>
          <a:spcPct val="20000"/>
        </a:spcBef>
        <a:buFont typeface="Arial" pitchFamily="34" charset="0"/>
        <a:buChar char="–"/>
        <a:defRPr sz="2866" kern="1200">
          <a:solidFill>
            <a:schemeClr val="tx1"/>
          </a:solidFill>
          <a:latin typeface="+mn-lt"/>
          <a:ea typeface="+mn-ea"/>
          <a:cs typeface="+mn-cs"/>
        </a:defRPr>
      </a:lvl2pPr>
      <a:lvl3pPr marL="116997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457" kern="1200">
          <a:solidFill>
            <a:schemeClr val="tx1"/>
          </a:solidFill>
          <a:latin typeface="+mn-lt"/>
          <a:ea typeface="+mn-ea"/>
          <a:cs typeface="+mn-cs"/>
        </a:defRPr>
      </a:lvl3pPr>
      <a:lvl4pPr marL="1637965" indent="-233995" algn="l" defTabSz="935980" rtl="0" eaLnBrk="1" latinLnBrk="0" hangingPunct="1">
        <a:spcBef>
          <a:spcPct val="20000"/>
        </a:spcBef>
        <a:buFont typeface="Arial" pitchFamily="34" charset="0"/>
        <a:buChar char="–"/>
        <a:defRPr sz="2047" kern="1200">
          <a:solidFill>
            <a:schemeClr val="tx1"/>
          </a:solidFill>
          <a:latin typeface="+mn-lt"/>
          <a:ea typeface="+mn-ea"/>
          <a:cs typeface="+mn-cs"/>
        </a:defRPr>
      </a:lvl4pPr>
      <a:lvl5pPr marL="2105955" indent="-233995" algn="l" defTabSz="935980" rtl="0" eaLnBrk="1" latinLnBrk="0" hangingPunct="1">
        <a:spcBef>
          <a:spcPct val="20000"/>
        </a:spcBef>
        <a:buFont typeface="Arial" pitchFamily="34" charset="0"/>
        <a:buChar char="»"/>
        <a:defRPr sz="2047" kern="1200">
          <a:solidFill>
            <a:schemeClr val="tx1"/>
          </a:solidFill>
          <a:latin typeface="+mn-lt"/>
          <a:ea typeface="+mn-ea"/>
          <a:cs typeface="+mn-cs"/>
        </a:defRPr>
      </a:lvl5pPr>
      <a:lvl6pPr marL="2573945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6pPr>
      <a:lvl7pPr marL="304193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7pPr>
      <a:lvl8pPr marL="350992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8pPr>
      <a:lvl9pPr marL="3977914" indent="-233995" algn="l" defTabSz="935980" rtl="0" eaLnBrk="1" latinLnBrk="0" hangingPunct="1">
        <a:spcBef>
          <a:spcPct val="20000"/>
        </a:spcBef>
        <a:buFont typeface="Arial" pitchFamily="34" charset="0"/>
        <a:buChar char="•"/>
        <a:defRPr sz="204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2pPr>
      <a:lvl3pPr marL="93598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3pPr>
      <a:lvl4pPr marL="140397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4pPr>
      <a:lvl5pPr marL="187196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5pPr>
      <a:lvl6pPr marL="233995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6pPr>
      <a:lvl7pPr marL="2807940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7pPr>
      <a:lvl8pPr marL="327592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8pPr>
      <a:lvl9pPr marL="3743919" algn="l" defTabSz="935980" rtl="0" eaLnBrk="1" latinLnBrk="0" hangingPunct="1">
        <a:defRPr sz="184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0" y="0"/>
            <a:ext cx="12151666" cy="220901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364401" y="2933898"/>
            <a:ext cx="7320093" cy="295390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29735" rIns="0" bIns="0" anchor="t" anchorCtr="0" compatLnSpc="1">
            <a:spAutoFit/>
          </a:bodyPr>
          <a:lstStyle/>
          <a:p>
            <a:pPr algn="ctr" defTabSz="413949">
              <a:spcAft>
                <a:spcPts val="12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6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Iste’mol</a:t>
            </a: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madaniyati</a:t>
            </a: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6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6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object 5"/>
          <p:cNvSpPr/>
          <p:nvPr/>
        </p:nvSpPr>
        <p:spPr>
          <a:xfrm>
            <a:off x="548146" y="3005906"/>
            <a:ext cx="530327" cy="1310979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object 9"/>
          <p:cNvSpPr/>
          <p:nvPr/>
        </p:nvSpPr>
        <p:spPr>
          <a:xfrm>
            <a:off x="9756502" y="502844"/>
            <a:ext cx="2088232" cy="1087329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4" y="f2"/>
                </a:moveTo>
                <a:lnTo>
                  <a:pt x="f2" y="f2"/>
                </a:lnTo>
                <a:lnTo>
                  <a:pt x="f2" y="f5"/>
                </a:lnTo>
                <a:lnTo>
                  <a:pt x="f4" y="f5"/>
                </a:lnTo>
                <a:lnTo>
                  <a:pt x="f4" y="f2"/>
                </a:lnTo>
                <a:close/>
              </a:path>
            </a:pathLst>
          </a:custGeom>
          <a:solidFill>
            <a:srgbClr val="00A859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object 10"/>
          <p:cNvSpPr/>
          <p:nvPr/>
        </p:nvSpPr>
        <p:spPr>
          <a:xfrm>
            <a:off x="9756502" y="485627"/>
            <a:ext cx="2088232" cy="1087330"/>
          </a:xfrm>
          <a:custGeom>
            <a:avLst/>
            <a:gdLst>
              <a:gd name="f0" fmla="val w"/>
              <a:gd name="f1" fmla="val h"/>
              <a:gd name="f2" fmla="val 0"/>
              <a:gd name="f3" fmla="val 603885"/>
              <a:gd name="f4" fmla="val 603605"/>
              <a:gd name="f5" fmla="val 603618"/>
              <a:gd name="f6" fmla="*/ f0 1 603885"/>
              <a:gd name="f7" fmla="*/ f1 1 603885"/>
              <a:gd name="f8" fmla="+- f3 0 f2"/>
              <a:gd name="f9" fmla="*/ f8 1 603885"/>
              <a:gd name="f10" fmla="*/ f2 1 f9"/>
              <a:gd name="f11" fmla="*/ f3 1 f9"/>
              <a:gd name="f12" fmla="*/ f10 f6 1"/>
              <a:gd name="f13" fmla="*/ f11 f6 1"/>
              <a:gd name="f14" fmla="*/ f11 f7 1"/>
              <a:gd name="f15" fmla="*/ f10 f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" t="f15" r="f13" b="f14"/>
            <a:pathLst>
              <a:path w="603885" h="603885">
                <a:moveTo>
                  <a:pt x="f2" y="f2"/>
                </a:moveTo>
                <a:lnTo>
                  <a:pt x="f4" y="f2"/>
                </a:lnTo>
                <a:lnTo>
                  <a:pt x="f4" y="f5"/>
                </a:lnTo>
                <a:lnTo>
                  <a:pt x="f2" y="f5"/>
                </a:lnTo>
                <a:lnTo>
                  <a:pt x="f2" y="f2"/>
                </a:lnTo>
                <a:close/>
              </a:path>
            </a:pathLst>
          </a:custGeom>
          <a:noFill/>
          <a:ln w="30476">
            <a:solidFill>
              <a:srgbClr val="FEFEFE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object 12"/>
          <p:cNvSpPr txBox="1"/>
          <p:nvPr/>
        </p:nvSpPr>
        <p:spPr>
          <a:xfrm>
            <a:off x="9854498" y="659879"/>
            <a:ext cx="1892239" cy="7112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3795" rIns="0" bIns="0" anchor="t" anchorCtr="0" compatLnSpc="1">
            <a:spAutoFit/>
          </a:bodyPr>
          <a:lstStyle/>
          <a:p>
            <a:pPr defTabSz="835487">
              <a:spcBef>
                <a:spcPts val="265"/>
              </a:spcBef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400" b="1" spc="21" dirty="0">
                <a:solidFill>
                  <a:srgbClr val="FEFEFE"/>
                </a:solidFill>
                <a:latin typeface="Arial"/>
                <a:cs typeface="Arial"/>
              </a:rPr>
              <a:t>11-</a:t>
            </a:r>
            <a:r>
              <a:rPr lang="en-US" sz="4400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ru-RU" sz="4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2292393" y="635402"/>
            <a:ext cx="6250450" cy="95477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1138" rIns="0" bIns="0" anchor="t" anchorCtr="1" compatLnSpc="1">
            <a:spAutoFit/>
          </a:bodyPr>
          <a:lstStyle/>
          <a:p>
            <a:pPr algn="ctr" defTabSz="417744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O‘ZBEK TILI  </a:t>
            </a:r>
            <a:endParaRPr lang="en-US" sz="6000" kern="0" dirty="0">
              <a:solidFill>
                <a:srgbClr val="FFFFFF"/>
              </a:solidFill>
              <a:latin typeface="Calibri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301975"/>
              <a:gd name="f6" fmla="val 22673"/>
              <a:gd name="f7" fmla="val 13828"/>
              <a:gd name="f8" fmla="val 1961"/>
              <a:gd name="f9" fmla="val 6623"/>
              <a:gd name="f10" fmla="val 6956"/>
              <a:gd name="f11" fmla="val 1775"/>
              <a:gd name="f12" fmla="val 14269"/>
              <a:gd name="f13" fmla="val 23183"/>
              <a:gd name="f14" fmla="val 440585"/>
              <a:gd name="f15" fmla="val 1822"/>
              <a:gd name="f16" fmla="val 449613"/>
              <a:gd name="f17" fmla="val 6791"/>
              <a:gd name="f18" fmla="val 456985"/>
              <a:gd name="f19" fmla="val 14162"/>
              <a:gd name="f20" fmla="val 461954"/>
              <a:gd name="f21" fmla="val 23187"/>
              <a:gd name="f22" fmla="val 463777"/>
              <a:gd name="f23" fmla="val 301457"/>
              <a:gd name="f24" fmla="val 310484"/>
              <a:gd name="f25" fmla="val 317856"/>
              <a:gd name="f26" fmla="val 322826"/>
              <a:gd name="f27" fmla="val 323087"/>
              <a:gd name="f28" fmla="val 448318"/>
              <a:gd name="f29" fmla="val 18921"/>
              <a:gd name="f30" fmla="val 15458"/>
              <a:gd name="f31" fmla="val 444855"/>
              <a:gd name="f32" fmla="val 18914"/>
              <a:gd name="f33" fmla="val 15454"/>
              <a:gd name="f34" fmla="val 323109"/>
              <a:gd name="f35" fmla="val 322873"/>
              <a:gd name="f36" fmla="val 318025"/>
              <a:gd name="f37" fmla="val 310820"/>
              <a:gd name="f38" fmla="val 321185"/>
              <a:gd name="f39" fmla="val 247345"/>
              <a:gd name="f40" fmla="val 312649"/>
              <a:gd name="f41" fmla="val 309190"/>
              <a:gd name="f42" fmla="val 250804"/>
              <a:gd name="f43" fmla="val 305727"/>
              <a:gd name="f44" fmla="val 324648"/>
              <a:gd name="f45" fmla="val 73832"/>
              <a:gd name="f46" fmla="val 77292"/>
              <a:gd name="f47" fmla="*/ f0 1 325120"/>
              <a:gd name="f48" fmla="*/ f1 1 464184"/>
              <a:gd name="f49" fmla="+- f4 0 f2"/>
              <a:gd name="f50" fmla="+- f3 0 f2"/>
              <a:gd name="f51" fmla="*/ f50 1 325120"/>
              <a:gd name="f52" fmla="*/ f49 1 464184"/>
              <a:gd name="f53" fmla="*/ f2 1 f51"/>
              <a:gd name="f54" fmla="*/ f3 1 f51"/>
              <a:gd name="f55" fmla="*/ f2 1 f52"/>
              <a:gd name="f56" fmla="*/ f4 1 f52"/>
              <a:gd name="f57" fmla="*/ f53 f47 1"/>
              <a:gd name="f58" fmla="*/ f54 f47 1"/>
              <a:gd name="f59" fmla="*/ f56 f48 1"/>
              <a:gd name="f60" fmla="*/ f55 f4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5120" h="464184">
                <a:moveTo>
                  <a:pt x="f5" y="f2"/>
                </a:moveTo>
                <a:lnTo>
                  <a:pt x="f6" y="f2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2" y="f13"/>
                </a:lnTo>
                <a:lnTo>
                  <a:pt x="f2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2"/>
                </a:lnTo>
                <a:lnTo>
                  <a:pt x="f24" y="f20"/>
                </a:lnTo>
                <a:lnTo>
                  <a:pt x="f25" y="f18"/>
                </a:lnTo>
                <a:lnTo>
                  <a:pt x="f26" y="f16"/>
                </a:lnTo>
                <a:lnTo>
                  <a:pt x="f27" y="f28"/>
                </a:lnTo>
                <a:lnTo>
                  <a:pt x="f29" y="f28"/>
                </a:lnTo>
                <a:lnTo>
                  <a:pt x="f30" y="f31"/>
                </a:lnTo>
                <a:lnTo>
                  <a:pt x="f30" y="f32"/>
                </a:lnTo>
                <a:lnTo>
                  <a:pt x="f29" y="f33"/>
                </a:lnTo>
                <a:lnTo>
                  <a:pt x="f34" y="f33"/>
                </a:lnTo>
                <a:lnTo>
                  <a:pt x="f35" y="f12"/>
                </a:lnTo>
                <a:lnTo>
                  <a:pt x="f36" y="f10"/>
                </a:lnTo>
                <a:lnTo>
                  <a:pt x="f37" y="f8"/>
                </a:lnTo>
                <a:lnTo>
                  <a:pt x="f5" y="f2"/>
                </a:lnTo>
                <a:close/>
              </a:path>
              <a:path w="325120" h="464184">
                <a:moveTo>
                  <a:pt x="f38" y="f39"/>
                </a:moveTo>
                <a:lnTo>
                  <a:pt x="f40" y="f39"/>
                </a:lnTo>
                <a:lnTo>
                  <a:pt x="f41" y="f42"/>
                </a:lnTo>
                <a:lnTo>
                  <a:pt x="f41" y="f31"/>
                </a:lnTo>
                <a:lnTo>
                  <a:pt x="f43" y="f28"/>
                </a:lnTo>
                <a:lnTo>
                  <a:pt x="f27" y="f28"/>
                </a:lnTo>
                <a:lnTo>
                  <a:pt x="f44" y="f14"/>
                </a:lnTo>
                <a:lnTo>
                  <a:pt x="f44" y="f42"/>
                </a:lnTo>
                <a:lnTo>
                  <a:pt x="f38" y="f39"/>
                </a:lnTo>
                <a:close/>
              </a:path>
              <a:path w="325120" h="464184">
                <a:moveTo>
                  <a:pt x="f34" y="f33"/>
                </a:moveTo>
                <a:lnTo>
                  <a:pt x="f43" y="f33"/>
                </a:lnTo>
                <a:lnTo>
                  <a:pt x="f41" y="f32"/>
                </a:lnTo>
                <a:lnTo>
                  <a:pt x="f41" y="f45"/>
                </a:lnTo>
                <a:lnTo>
                  <a:pt x="f40" y="f46"/>
                </a:lnTo>
                <a:lnTo>
                  <a:pt x="f38" y="f46"/>
                </a:lnTo>
                <a:lnTo>
                  <a:pt x="f44" y="f45"/>
                </a:lnTo>
                <a:lnTo>
                  <a:pt x="f44" y="f13"/>
                </a:lnTo>
                <a:lnTo>
                  <a:pt x="f34" y="f33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35029" y="629141"/>
            <a:ext cx="686888" cy="1005698"/>
          </a:xfrm>
          <a:custGeom>
            <a:avLst/>
            <a:gdLst>
              <a:gd name="f0" fmla="val w"/>
              <a:gd name="f1" fmla="val h"/>
              <a:gd name="f2" fmla="val 0"/>
              <a:gd name="f3" fmla="val 325120"/>
              <a:gd name="f4" fmla="val 464184"/>
              <a:gd name="f5" fmla="val 23187"/>
              <a:gd name="f6" fmla="val 463777"/>
              <a:gd name="f7" fmla="val 301457"/>
              <a:gd name="f8" fmla="val 310484"/>
              <a:gd name="f9" fmla="val 461954"/>
              <a:gd name="f10" fmla="val 317856"/>
              <a:gd name="f11" fmla="val 456985"/>
              <a:gd name="f12" fmla="val 322826"/>
              <a:gd name="f13" fmla="val 449613"/>
              <a:gd name="f14" fmla="val 324648"/>
              <a:gd name="f15" fmla="val 440585"/>
              <a:gd name="f16" fmla="val 255074"/>
              <a:gd name="f17" fmla="val 250804"/>
              <a:gd name="f18" fmla="val 321185"/>
              <a:gd name="f19" fmla="val 247345"/>
              <a:gd name="f20" fmla="val 316919"/>
              <a:gd name="f21" fmla="val 312649"/>
              <a:gd name="f22" fmla="val 309190"/>
              <a:gd name="f23" fmla="val 444855"/>
              <a:gd name="f24" fmla="val 305727"/>
              <a:gd name="f25" fmla="val 448318"/>
              <a:gd name="f26" fmla="val 18921"/>
              <a:gd name="f27" fmla="val 15458"/>
              <a:gd name="f28" fmla="val 23183"/>
              <a:gd name="f29" fmla="val 18914"/>
              <a:gd name="f30" fmla="val 15454"/>
              <a:gd name="f31" fmla="val 69562"/>
              <a:gd name="f32" fmla="val 73832"/>
              <a:gd name="f33" fmla="val 77292"/>
              <a:gd name="f34" fmla="val 322873"/>
              <a:gd name="f35" fmla="val 14269"/>
              <a:gd name="f36" fmla="val 318025"/>
              <a:gd name="f37" fmla="val 6956"/>
              <a:gd name="f38" fmla="val 310820"/>
              <a:gd name="f39" fmla="val 1961"/>
              <a:gd name="f40" fmla="val 301975"/>
              <a:gd name="f41" fmla="val 22673"/>
              <a:gd name="f42" fmla="val 13828"/>
              <a:gd name="f43" fmla="val 6623"/>
              <a:gd name="f44" fmla="val 1775"/>
              <a:gd name="f45" fmla="val 1822"/>
              <a:gd name="f46" fmla="val 6791"/>
              <a:gd name="f47" fmla="val 14162"/>
              <a:gd name="f48" fmla="*/ f0 1 325120"/>
              <a:gd name="f49" fmla="*/ f1 1 464184"/>
              <a:gd name="f50" fmla="+- f4 0 f2"/>
              <a:gd name="f51" fmla="+- f3 0 f2"/>
              <a:gd name="f52" fmla="*/ f51 1 325120"/>
              <a:gd name="f53" fmla="*/ f50 1 464184"/>
              <a:gd name="f54" fmla="*/ f2 1 f52"/>
              <a:gd name="f55" fmla="*/ f3 1 f52"/>
              <a:gd name="f56" fmla="*/ f2 1 f53"/>
              <a:gd name="f57" fmla="*/ f4 1 f53"/>
              <a:gd name="f58" fmla="*/ f54 f48 1"/>
              <a:gd name="f59" fmla="*/ f55 f48 1"/>
              <a:gd name="f60" fmla="*/ f57 f49 1"/>
              <a:gd name="f61" fmla="*/ f56 f4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325120" h="464184">
                <a:moveTo>
                  <a:pt x="f5" y="f6"/>
                </a:moveTo>
                <a:lnTo>
                  <a:pt x="f7" y="f6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4" y="f16"/>
                </a:lnTo>
                <a:lnTo>
                  <a:pt x="f14" y="f17"/>
                </a:lnTo>
                <a:lnTo>
                  <a:pt x="f18" y="f19"/>
                </a:lnTo>
                <a:lnTo>
                  <a:pt x="f20" y="f19"/>
                </a:lnTo>
                <a:lnTo>
                  <a:pt x="f21" y="f19"/>
                </a:lnTo>
                <a:lnTo>
                  <a:pt x="f22" y="f17"/>
                </a:lnTo>
                <a:lnTo>
                  <a:pt x="f22" y="f16"/>
                </a:lnTo>
                <a:lnTo>
                  <a:pt x="f22" y="f15"/>
                </a:lnTo>
                <a:lnTo>
                  <a:pt x="f22" y="f23"/>
                </a:lnTo>
                <a:lnTo>
                  <a:pt x="f24" y="f25"/>
                </a:lnTo>
                <a:lnTo>
                  <a:pt x="f7" y="f25"/>
                </a:lnTo>
                <a:lnTo>
                  <a:pt x="f5" y="f25"/>
                </a:lnTo>
                <a:lnTo>
                  <a:pt x="f26" y="f25"/>
                </a:lnTo>
                <a:lnTo>
                  <a:pt x="f27" y="f23"/>
                </a:lnTo>
                <a:lnTo>
                  <a:pt x="f27" y="f15"/>
                </a:lnTo>
                <a:lnTo>
                  <a:pt x="f27" y="f28"/>
                </a:lnTo>
                <a:lnTo>
                  <a:pt x="f27" y="f29"/>
                </a:lnTo>
                <a:lnTo>
                  <a:pt x="f26" y="f30"/>
                </a:lnTo>
                <a:lnTo>
                  <a:pt x="f5" y="f30"/>
                </a:lnTo>
                <a:lnTo>
                  <a:pt x="f7" y="f30"/>
                </a:lnTo>
                <a:lnTo>
                  <a:pt x="f24" y="f30"/>
                </a:lnTo>
                <a:lnTo>
                  <a:pt x="f22" y="f29"/>
                </a:lnTo>
                <a:lnTo>
                  <a:pt x="f22" y="f28"/>
                </a:lnTo>
                <a:lnTo>
                  <a:pt x="f22" y="f31"/>
                </a:lnTo>
                <a:lnTo>
                  <a:pt x="f22" y="f32"/>
                </a:lnTo>
                <a:lnTo>
                  <a:pt x="f21" y="f33"/>
                </a:lnTo>
                <a:lnTo>
                  <a:pt x="f20" y="f33"/>
                </a:lnTo>
                <a:lnTo>
                  <a:pt x="f18" y="f33"/>
                </a:lnTo>
                <a:lnTo>
                  <a:pt x="f14" y="f32"/>
                </a:lnTo>
                <a:lnTo>
                  <a:pt x="f14" y="f31"/>
                </a:lnTo>
                <a:lnTo>
                  <a:pt x="f14" y="f28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2"/>
                </a:lnTo>
                <a:lnTo>
                  <a:pt x="f41" y="f2"/>
                </a:lnTo>
                <a:lnTo>
                  <a:pt x="f42" y="f39"/>
                </a:lnTo>
                <a:lnTo>
                  <a:pt x="f43" y="f37"/>
                </a:lnTo>
                <a:lnTo>
                  <a:pt x="f44" y="f35"/>
                </a:lnTo>
                <a:lnTo>
                  <a:pt x="f2" y="f28"/>
                </a:lnTo>
                <a:lnTo>
                  <a:pt x="f2" y="f15"/>
                </a:lnTo>
                <a:lnTo>
                  <a:pt x="f45" y="f13"/>
                </a:lnTo>
                <a:lnTo>
                  <a:pt x="f46" y="f11"/>
                </a:lnTo>
                <a:lnTo>
                  <a:pt x="f47" y="f9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406805"/>
              <a:gd name="f5" fmla="val 11192"/>
              <a:gd name="f6" fmla="val 352473"/>
              <a:gd name="f7" fmla="val 35384"/>
              <a:gd name="f8" fmla="val 328280"/>
              <a:gd name="f9" fmla="val 34678"/>
              <a:gd name="f10" fmla="val 329086"/>
              <a:gd name="f11" fmla="val 34182"/>
              <a:gd name="f12" fmla="val 329825"/>
              <a:gd name="f13" fmla="val 33761"/>
              <a:gd name="f14" fmla="val 330761"/>
              <a:gd name="f15" fmla="val 409531"/>
              <a:gd name="f16" fmla="val 245"/>
              <a:gd name="f17" fmla="val 412274"/>
              <a:gd name="f18" fmla="val 3107"/>
              <a:gd name="f19" fmla="val 416613"/>
              <a:gd name="f20" fmla="val 5529"/>
              <a:gd name="f21" fmla="val 417920"/>
              <a:gd name="f22" fmla="val 9195"/>
              <a:gd name="f23" fmla="val 10213"/>
              <a:gd name="f24" fmla="val 417711"/>
              <a:gd name="f25" fmla="val 61990"/>
              <a:gd name="f26" fmla="val 395507"/>
              <a:gd name="f27" fmla="val 22816"/>
              <a:gd name="f28" fmla="val 43498"/>
              <a:gd name="f29" fmla="val 347241"/>
              <a:gd name="f30" fmla="val 65430"/>
              <a:gd name="f31" fmla="val 51854"/>
              <a:gd name="f32" fmla="val 333665"/>
              <a:gd name="f33" fmla="val 307051"/>
              <a:gd name="f34" fmla="val 78479"/>
              <a:gd name="f35" fmla="val 328910"/>
              <a:gd name="f36" fmla="val 317981"/>
              <a:gd name="f37" fmla="val 67549"/>
              <a:gd name="f38" fmla="val 330602"/>
              <a:gd name="f39" fmla="val 54918"/>
              <a:gd name="f40" fmla="val 352438"/>
              <a:gd name="f41" fmla="val 341532"/>
              <a:gd name="f42" fmla="val 43988"/>
              <a:gd name="f43" fmla="val 369260"/>
              <a:gd name="f44" fmla="val 16300"/>
              <a:gd name="f45" fmla="val 377798"/>
              <a:gd name="f46" fmla="val 14014"/>
              <a:gd name="f47" fmla="val 408786"/>
              <a:gd name="f48" fmla="val 406994"/>
              <a:gd name="f49" fmla="val 11318"/>
              <a:gd name="f50" fmla="val 71078"/>
              <a:gd name="f51" fmla="val 374821"/>
              <a:gd name="f52" fmla="val 88492"/>
              <a:gd name="f53" fmla="val 384141"/>
              <a:gd name="f54" fmla="val 89226"/>
              <a:gd name="f55" fmla="val 383641"/>
              <a:gd name="f56" fmla="val 89932"/>
              <a:gd name="f57" fmla="val 382960"/>
              <a:gd name="f58" fmla="val 106502"/>
              <a:gd name="f59" fmla="val 366465"/>
              <a:gd name="f60" fmla="val 84654"/>
              <a:gd name="f61" fmla="val 339840"/>
              <a:gd name="f62" fmla="val 111268"/>
              <a:gd name="f63" fmla="val 372632"/>
              <a:gd name="f64" fmla="val 100338"/>
              <a:gd name="f65" fmla="val 350770"/>
              <a:gd name="f66" fmla="val 363402"/>
              <a:gd name="f67" fmla="val 87713"/>
              <a:gd name="f68" fmla="val 396154"/>
              <a:gd name="f69" fmla="val 76817"/>
              <a:gd name="f70" fmla="val 374291"/>
              <a:gd name="f71" fmla="val 393804"/>
              <a:gd name="f72" fmla="val 18301"/>
              <a:gd name="f73" fmla="val 400057"/>
              <a:gd name="f74" fmla="val 24551"/>
              <a:gd name="f75" fmla="val 404345"/>
              <a:gd name="f76" fmla="val 40561"/>
              <a:gd name="f77" fmla="val 402059"/>
              <a:gd name="f78" fmla="val 49100"/>
              <a:gd name="f79" fmla="val 396198"/>
              <a:gd name="f80" fmla="val 54957"/>
              <a:gd name="f81" fmla="val 407113"/>
              <a:gd name="f82" fmla="val 65858"/>
              <a:gd name="f83" fmla="val 415530"/>
              <a:gd name="f84" fmla="val 53076"/>
              <a:gd name="f85" fmla="val 418313"/>
              <a:gd name="f86" fmla="val 38563"/>
              <a:gd name="f87" fmla="val 415466"/>
              <a:gd name="f88" fmla="val 24063"/>
              <a:gd name="f89" fmla="val 396158"/>
              <a:gd name="f90" fmla="val 54950"/>
              <a:gd name="f91" fmla="val 379748"/>
              <a:gd name="f92" fmla="val 365235"/>
              <a:gd name="f93" fmla="val 2783"/>
              <a:gd name="f94" fmla="val 352454"/>
              <a:gd name="f95" fmla="val 11199"/>
              <a:gd name="f96" fmla="val 394249"/>
              <a:gd name="f97" fmla="val 2846"/>
              <a:gd name="f98" fmla="*/ f0 1 418465"/>
              <a:gd name="f99" fmla="*/ f1 1 418465"/>
              <a:gd name="f100" fmla="+- f3 0 f2"/>
              <a:gd name="f101" fmla="*/ f100 1 418465"/>
              <a:gd name="f102" fmla="*/ f2 1 f101"/>
              <a:gd name="f103" fmla="*/ f3 1 f101"/>
              <a:gd name="f104" fmla="*/ f102 f98 1"/>
              <a:gd name="f105" fmla="*/ f103 f98 1"/>
              <a:gd name="f106" fmla="*/ f103 f99 1"/>
              <a:gd name="f107" fmla="*/ f102 f9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4" t="f107" r="f105" b="f106"/>
            <a:pathLst>
              <a:path w="418465" h="418465">
                <a:moveTo>
                  <a:pt x="f4" y="f5"/>
                </a:moveTo>
                <a:lnTo>
                  <a:pt x="f6" y="f5"/>
                </a:ln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2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2" y="f21"/>
                </a:lnTo>
                <a:lnTo>
                  <a:pt x="f23" y="f24"/>
                </a:lnTo>
                <a:lnTo>
                  <a:pt x="f25" y="f26"/>
                </a:lnTo>
                <a:lnTo>
                  <a:pt x="f27" y="f26"/>
                </a:lnTo>
                <a:lnTo>
                  <a:pt x="f28" y="f29"/>
                </a:lnTo>
                <a:lnTo>
                  <a:pt x="f30" y="f29"/>
                </a:lnTo>
                <a:lnTo>
                  <a:pt x="f31" y="f32"/>
                </a:lnTo>
                <a:lnTo>
                  <a:pt x="f33" y="f34"/>
                </a:lnTo>
                <a:lnTo>
                  <a:pt x="f35" y="f34"/>
                </a:lnTo>
                <a:lnTo>
                  <a:pt x="f36" y="f37"/>
                </a:lnTo>
                <a:lnTo>
                  <a:pt x="f38" y="f39"/>
                </a:lnTo>
                <a:lnTo>
                  <a:pt x="f40" y="f39"/>
                </a:lnTo>
                <a:lnTo>
                  <a:pt x="f41" y="f42"/>
                </a:lnTo>
                <a:lnTo>
                  <a:pt x="f43" y="f44"/>
                </a:lnTo>
                <a:lnTo>
                  <a:pt x="f45" y="f46"/>
                </a:lnTo>
                <a:lnTo>
                  <a:pt x="f47" y="f46"/>
                </a:lnTo>
                <a:lnTo>
                  <a:pt x="f48" y="f49"/>
                </a:lnTo>
                <a:lnTo>
                  <a:pt x="f4" y="f5"/>
                </a:lnTo>
                <a:close/>
              </a:path>
              <a:path w="418465" h="418465">
                <a:moveTo>
                  <a:pt x="f30" y="f29"/>
                </a:moveTo>
                <a:lnTo>
                  <a:pt x="f28" y="f29"/>
                </a:lnTo>
                <a:lnTo>
                  <a:pt x="f50" y="f51"/>
                </a:lnTo>
                <a:lnTo>
                  <a:pt x="f27" y="f26"/>
                </a:lnTo>
                <a:lnTo>
                  <a:pt x="f25" y="f26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59"/>
                </a:lnTo>
                <a:lnTo>
                  <a:pt x="f30" y="f29"/>
                </a:lnTo>
                <a:close/>
              </a:path>
              <a:path w="418465" h="418465">
                <a:moveTo>
                  <a:pt x="f35" y="f34"/>
                </a:moveTo>
                <a:lnTo>
                  <a:pt x="f33" y="f34"/>
                </a:lnTo>
                <a:lnTo>
                  <a:pt x="f61" y="f62"/>
                </a:lnTo>
                <a:lnTo>
                  <a:pt x="f60" y="f59"/>
                </a:lnTo>
                <a:lnTo>
                  <a:pt x="f58" y="f59"/>
                </a:lnTo>
                <a:lnTo>
                  <a:pt x="f63" y="f64"/>
                </a:lnTo>
                <a:lnTo>
                  <a:pt x="f65" y="f64"/>
                </a:lnTo>
                <a:lnTo>
                  <a:pt x="f35" y="f34"/>
                </a:lnTo>
                <a:close/>
              </a:path>
              <a:path w="418465" h="418465">
                <a:moveTo>
                  <a:pt x="f40" y="f39"/>
                </a:moveTo>
                <a:lnTo>
                  <a:pt x="f38" y="f39"/>
                </a:lnTo>
                <a:lnTo>
                  <a:pt x="f66" y="f67"/>
                </a:lnTo>
                <a:lnTo>
                  <a:pt x="f65" y="f64"/>
                </a:lnTo>
                <a:lnTo>
                  <a:pt x="f63" y="f64"/>
                </a:lnTo>
                <a:lnTo>
                  <a:pt x="f68" y="f69"/>
                </a:lnTo>
                <a:lnTo>
                  <a:pt x="f70" y="f69"/>
                </a:lnTo>
                <a:lnTo>
                  <a:pt x="f40" y="f39"/>
                </a:lnTo>
                <a:close/>
              </a:path>
              <a:path w="418465" h="418465">
                <a:moveTo>
                  <a:pt x="f47" y="f46"/>
                </a:moveTo>
                <a:lnTo>
                  <a:pt x="f45" y="f46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70" y="f69"/>
                </a:lnTo>
                <a:lnTo>
                  <a:pt x="f68" y="f69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47" y="f46"/>
                </a:lnTo>
                <a:close/>
              </a:path>
              <a:path w="418465" h="418465">
                <a:moveTo>
                  <a:pt x="f89" y="f90"/>
                </a:moveTo>
                <a:close/>
              </a:path>
              <a:path w="418465" h="418465">
                <a:moveTo>
                  <a:pt x="f91" y="f2"/>
                </a:moveTo>
                <a:lnTo>
                  <a:pt x="f92" y="f93"/>
                </a:lnTo>
                <a:lnTo>
                  <a:pt x="f94" y="f95"/>
                </a:lnTo>
                <a:lnTo>
                  <a:pt x="f4" y="f5"/>
                </a:lnTo>
                <a:lnTo>
                  <a:pt x="f96" y="f97"/>
                </a:lnTo>
                <a:lnTo>
                  <a:pt x="f91" y="f2"/>
                </a:lnTo>
                <a:close/>
              </a:path>
            </a:pathLst>
          </a:custGeom>
          <a:solidFill>
            <a:srgbClr val="00AEEF"/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50836" y="688893"/>
            <a:ext cx="138505" cy="142005"/>
          </a:xfrm>
          <a:prstGeom prst="rect">
            <a:avLst/>
          </a:prstGeom>
          <a:blipFill>
            <a:blip r:embed="rId2">
              <a:alphaModFix/>
            </a:blip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80373" y="1413824"/>
            <a:ext cx="101962" cy="104560"/>
          </a:xfrm>
          <a:custGeom>
            <a:avLst/>
            <a:gdLst>
              <a:gd name="f0" fmla="val w"/>
              <a:gd name="f1" fmla="val h"/>
              <a:gd name="f2" fmla="val 0"/>
              <a:gd name="f3" fmla="val 48259"/>
              <a:gd name="f4" fmla="val 48265"/>
              <a:gd name="f5" fmla="val 20681"/>
              <a:gd name="f6" fmla="val 48261"/>
              <a:gd name="f7" fmla="val 27579"/>
              <a:gd name="f8" fmla="*/ f0 1 48259"/>
              <a:gd name="f9" fmla="*/ f1 1 48259"/>
              <a:gd name="f10" fmla="+- f3 0 f2"/>
              <a:gd name="f11" fmla="*/ f10 1 48259"/>
              <a:gd name="f12" fmla="*/ f2 1 f11"/>
              <a:gd name="f13" fmla="*/ f3 1 f11"/>
              <a:gd name="f14" fmla="*/ f12 f8 1"/>
              <a:gd name="f15" fmla="*/ f13 f8 1"/>
              <a:gd name="f16" fmla="*/ f13 f9 1"/>
              <a:gd name="f17" fmla="*/ f12 f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48259" h="48259">
                <a:moveTo>
                  <a:pt x="f2" y="f4"/>
                </a:moveTo>
                <a:lnTo>
                  <a:pt x="f5" y="f2"/>
                </a:lnTo>
                <a:lnTo>
                  <a:pt x="f6" y="f7"/>
                </a:lnTo>
                <a:lnTo>
                  <a:pt x="f2" y="f4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41720" y="831536"/>
            <a:ext cx="609083" cy="624607"/>
          </a:xfrm>
          <a:custGeom>
            <a:avLst/>
            <a:gdLst>
              <a:gd name="f0" fmla="val w"/>
              <a:gd name="f1" fmla="val h"/>
              <a:gd name="f2" fmla="val 0"/>
              <a:gd name="f3" fmla="val 288290"/>
              <a:gd name="f4" fmla="val 255197"/>
              <a:gd name="f5" fmla="val 287986"/>
              <a:gd name="f6" fmla="val 32788"/>
              <a:gd name="f7" fmla="val 32800"/>
              <a:gd name="f8" fmla="val 255186"/>
              <a:gd name="f9" fmla="*/ f0 1 288290"/>
              <a:gd name="f10" fmla="*/ f1 1 288290"/>
              <a:gd name="f11" fmla="+- f3 0 f2"/>
              <a:gd name="f12" fmla="*/ f11 1 288290"/>
              <a:gd name="f13" fmla="*/ f2 1 f12"/>
              <a:gd name="f14" fmla="*/ f3 1 f12"/>
              <a:gd name="f15" fmla="*/ f13 f9 1"/>
              <a:gd name="f16" fmla="*/ f14 f9 1"/>
              <a:gd name="f17" fmla="*/ f14 f10 1"/>
              <a:gd name="f18" fmla="*/ f13 f1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5" t="f18" r="f16" b="f17"/>
            <a:pathLst>
              <a:path w="288290" h="288290">
                <a:moveTo>
                  <a:pt x="f4" y="f2"/>
                </a:moveTo>
                <a:lnTo>
                  <a:pt x="f5" y="f6"/>
                </a:lnTo>
                <a:lnTo>
                  <a:pt x="f7" y="f5"/>
                </a:lnTo>
                <a:lnTo>
                  <a:pt x="f2" y="f8"/>
                </a:lnTo>
                <a:lnTo>
                  <a:pt x="f4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503977" y="780488"/>
            <a:ext cx="96597" cy="99057"/>
          </a:xfrm>
          <a:custGeom>
            <a:avLst/>
            <a:gdLst>
              <a:gd name="f0" fmla="val w"/>
              <a:gd name="f1" fmla="val h"/>
              <a:gd name="f2" fmla="val 0"/>
              <a:gd name="f3" fmla="val 45720"/>
              <a:gd name="f4" fmla="val 32788"/>
              <a:gd name="f5" fmla="val 45420"/>
              <a:gd name="f6" fmla="val 12631"/>
              <a:gd name="f7" fmla="val 12621"/>
              <a:gd name="f8" fmla="val 45421"/>
              <a:gd name="f9" fmla="val 32795"/>
              <a:gd name="f10" fmla="*/ f0 1 45720"/>
              <a:gd name="f11" fmla="*/ f1 1 45720"/>
              <a:gd name="f12" fmla="+- f3 0 f2"/>
              <a:gd name="f13" fmla="*/ f12 1 45720"/>
              <a:gd name="f14" fmla="*/ f2 1 f13"/>
              <a:gd name="f15" fmla="*/ f3 1 f13"/>
              <a:gd name="f16" fmla="*/ f14 f10 1"/>
              <a:gd name="f17" fmla="*/ f15 f10 1"/>
              <a:gd name="f18" fmla="*/ f15 f11 1"/>
              <a:gd name="f19" fmla="*/ f14 f1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17" b="f18"/>
            <a:pathLst>
              <a:path w="45720" h="45720">
                <a:moveTo>
                  <a:pt x="f4" y="f5"/>
                </a:moveTo>
                <a:lnTo>
                  <a:pt x="f2" y="f6"/>
                </a:lnTo>
                <a:lnTo>
                  <a:pt x="f7" y="f2"/>
                </a:lnTo>
                <a:lnTo>
                  <a:pt x="f8" y="f9"/>
                </a:lnTo>
                <a:lnTo>
                  <a:pt x="f4" y="f5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32165" y="661501"/>
            <a:ext cx="884106" cy="906640"/>
          </a:xfrm>
          <a:custGeom>
            <a:avLst/>
            <a:gdLst>
              <a:gd name="f0" fmla="val w"/>
              <a:gd name="f1" fmla="val h"/>
              <a:gd name="f2" fmla="val 0"/>
              <a:gd name="f3" fmla="val 418465"/>
              <a:gd name="f4" fmla="val 352473"/>
              <a:gd name="f5" fmla="val 11192"/>
              <a:gd name="f6" fmla="val 301579"/>
              <a:gd name="f7" fmla="val 62078"/>
              <a:gd name="f8" fmla="val 35460"/>
              <a:gd name="f9" fmla="val 328208"/>
              <a:gd name="f10" fmla="val 35359"/>
              <a:gd name="f11" fmla="val 328381"/>
              <a:gd name="f12" fmla="val 34678"/>
              <a:gd name="f13" fmla="val 329086"/>
              <a:gd name="f14" fmla="val 34182"/>
              <a:gd name="f15" fmla="val 329825"/>
              <a:gd name="f16" fmla="val 33822"/>
              <a:gd name="f17" fmla="val 330631"/>
              <a:gd name="f18" fmla="val 33761"/>
              <a:gd name="f19" fmla="val 330761"/>
              <a:gd name="f20" fmla="val 1026"/>
              <a:gd name="f21" fmla="val 407145"/>
              <a:gd name="f22" fmla="val 409531"/>
              <a:gd name="f23" fmla="val 245"/>
              <a:gd name="f24" fmla="val 412274"/>
              <a:gd name="f25" fmla="val 1677"/>
              <a:gd name="f26" fmla="val 414446"/>
              <a:gd name="f27" fmla="val 3107"/>
              <a:gd name="f28" fmla="val 416613"/>
              <a:gd name="f29" fmla="val 5529"/>
              <a:gd name="f30" fmla="val 417920"/>
              <a:gd name="f31" fmla="val 8129"/>
              <a:gd name="f32" fmla="val 9177"/>
              <a:gd name="f33" fmla="val 417923"/>
              <a:gd name="f34" fmla="val 10213"/>
              <a:gd name="f35" fmla="val 417711"/>
              <a:gd name="f36" fmla="val 11174"/>
              <a:gd name="f37" fmla="val 417293"/>
              <a:gd name="f38" fmla="val 87552"/>
              <a:gd name="f39" fmla="val 384559"/>
              <a:gd name="f40" fmla="val 87682"/>
              <a:gd name="f41" fmla="val 384497"/>
              <a:gd name="f42" fmla="val 88492"/>
              <a:gd name="f43" fmla="val 384141"/>
              <a:gd name="f44" fmla="val 89226"/>
              <a:gd name="f45" fmla="val 383641"/>
              <a:gd name="f46" fmla="val 89863"/>
              <a:gd name="f47" fmla="val 383029"/>
              <a:gd name="f48" fmla="val 90032"/>
              <a:gd name="f49" fmla="val 382935"/>
              <a:gd name="f50" fmla="val 356227"/>
              <a:gd name="f51" fmla="val 116748"/>
              <a:gd name="f52" fmla="val 407113"/>
              <a:gd name="f53" fmla="val 65858"/>
              <a:gd name="f54" fmla="val 415530"/>
              <a:gd name="f55" fmla="val 53076"/>
              <a:gd name="f56" fmla="val 418313"/>
              <a:gd name="f57" fmla="val 38563"/>
              <a:gd name="f58" fmla="val 415466"/>
              <a:gd name="f59" fmla="val 24063"/>
              <a:gd name="f60" fmla="val 406994"/>
              <a:gd name="f61" fmla="val 11318"/>
              <a:gd name="f62" fmla="val 394249"/>
              <a:gd name="f63" fmla="val 2846"/>
              <a:gd name="f64" fmla="val 379748"/>
              <a:gd name="f65" fmla="val 365235"/>
              <a:gd name="f66" fmla="val 2783"/>
              <a:gd name="f67" fmla="val 352454"/>
              <a:gd name="f68" fmla="val 11199"/>
              <a:gd name="f69" fmla="*/ f0 1 418465"/>
              <a:gd name="f70" fmla="*/ f1 1 418465"/>
              <a:gd name="f71" fmla="+- f3 0 f2"/>
              <a:gd name="f72" fmla="*/ f71 1 418465"/>
              <a:gd name="f73" fmla="*/ f2 1 f72"/>
              <a:gd name="f74" fmla="*/ f3 1 f72"/>
              <a:gd name="f75" fmla="*/ f73 f69 1"/>
              <a:gd name="f76" fmla="*/ f74 f69 1"/>
              <a:gd name="f77" fmla="*/ f74 f70 1"/>
              <a:gd name="f78" fmla="*/ f73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5" t="f78" r="f76" b="f77"/>
            <a:pathLst>
              <a:path w="418465" h="418465">
                <a:moveTo>
                  <a:pt x="f4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lnTo>
                  <a:pt x="f14" y="f15"/>
                </a:lnTo>
                <a:lnTo>
                  <a:pt x="f16" y="f17"/>
                </a:lnTo>
                <a:lnTo>
                  <a:pt x="f18" y="f19"/>
                </a:lnTo>
                <a:lnTo>
                  <a:pt x="f20" y="f21"/>
                </a:lnTo>
                <a:lnTo>
                  <a:pt x="f2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0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38" y="f39"/>
                </a:lnTo>
                <a:lnTo>
                  <a:pt x="f40" y="f41"/>
                </a:ln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lnTo>
                  <a:pt x="f48" y="f49"/>
                </a:lnTo>
                <a:lnTo>
                  <a:pt x="f50" y="f51"/>
                </a:lnTo>
                <a:lnTo>
                  <a:pt x="f52" y="f53"/>
                </a:lnTo>
                <a:lnTo>
                  <a:pt x="f54" y="f55"/>
                </a:lnTo>
                <a:lnTo>
                  <a:pt x="f56" y="f57"/>
                </a:lnTo>
                <a:lnTo>
                  <a:pt x="f58" y="f59"/>
                </a:lnTo>
                <a:lnTo>
                  <a:pt x="f60" y="f61"/>
                </a:lnTo>
                <a:lnTo>
                  <a:pt x="f62" y="f63"/>
                </a:lnTo>
                <a:lnTo>
                  <a:pt x="f64" y="f2"/>
                </a:lnTo>
                <a:lnTo>
                  <a:pt x="f65" y="f66"/>
                </a:lnTo>
                <a:lnTo>
                  <a:pt x="f67" y="f68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65629" y="796892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5629" y="780148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193235"/>
              <a:gd name="f6" fmla="val 7728"/>
              <a:gd name="f7" fmla="val 3459"/>
              <a:gd name="f8" fmla="val 11998"/>
              <a:gd name="f9" fmla="val 15457"/>
              <a:gd name="f10" fmla="val 197501"/>
              <a:gd name="f11" fmla="val 200964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2"/>
                </a:move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8"/>
                </a:lnTo>
                <a:lnTo>
                  <a:pt x="f7" y="f9"/>
                </a:lnTo>
                <a:lnTo>
                  <a:pt x="f6" y="f9"/>
                </a:lnTo>
                <a:lnTo>
                  <a:pt x="f5" y="f9"/>
                </a:lnTo>
                <a:lnTo>
                  <a:pt x="f10" y="f9"/>
                </a:lnTo>
                <a:lnTo>
                  <a:pt x="f11" y="f8"/>
                </a:lnTo>
                <a:lnTo>
                  <a:pt x="f11" y="f6"/>
                </a:lnTo>
                <a:lnTo>
                  <a:pt x="f11" y="f7"/>
                </a:lnTo>
                <a:lnTo>
                  <a:pt x="f10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65629" y="897368"/>
            <a:ext cx="425284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469725"/>
              <a:gd name="f5" fmla="val 468953"/>
              <a:gd name="f6" fmla="abs f0"/>
              <a:gd name="f7" fmla="abs f1"/>
              <a:gd name="f8" fmla="abs f2"/>
              <a:gd name="f9" fmla="*/ f0 1 46972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469725"/>
              <a:gd name="f17" fmla="*/ f11 1 0"/>
              <a:gd name="f18" fmla="*/ f13 1 469725"/>
              <a:gd name="f19" fmla="*/ f14 1 21600"/>
              <a:gd name="f20" fmla="*/ 21600 f14 1"/>
              <a:gd name="f21" fmla="*/ 0 1 f16"/>
              <a:gd name="f22" fmla="*/ 46972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46972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53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865629" y="880624"/>
            <a:ext cx="425284" cy="34397"/>
          </a:xfrm>
          <a:custGeom>
            <a:avLst/>
            <a:gdLst>
              <a:gd name="f0" fmla="val w"/>
              <a:gd name="f1" fmla="val h"/>
              <a:gd name="f2" fmla="val 0"/>
              <a:gd name="f3" fmla="val 201295"/>
              <a:gd name="f4" fmla="val 15875"/>
              <a:gd name="f5" fmla="val 200964"/>
              <a:gd name="f6" fmla="val 7728"/>
              <a:gd name="f7" fmla="val 3459"/>
              <a:gd name="f8" fmla="val 197501"/>
              <a:gd name="f9" fmla="val 193235"/>
              <a:gd name="f10" fmla="val 11998"/>
              <a:gd name="f11" fmla="val 15457"/>
              <a:gd name="f12" fmla="*/ f0 1 201295"/>
              <a:gd name="f13" fmla="*/ f1 1 15875"/>
              <a:gd name="f14" fmla="+- f4 0 f2"/>
              <a:gd name="f15" fmla="+- f3 0 f2"/>
              <a:gd name="f16" fmla="*/ f15 1 201295"/>
              <a:gd name="f17" fmla="*/ f14 1 15875"/>
              <a:gd name="f18" fmla="*/ f2 1 f16"/>
              <a:gd name="f19" fmla="*/ f3 1 f16"/>
              <a:gd name="f20" fmla="*/ f2 1 f17"/>
              <a:gd name="f21" fmla="*/ f4 1 f17"/>
              <a:gd name="f22" fmla="*/ f18 f12 1"/>
              <a:gd name="f23" fmla="*/ f19 f12 1"/>
              <a:gd name="f24" fmla="*/ f21 f13 1"/>
              <a:gd name="f25" fmla="*/ f20 f1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25" r="f23" b="f24"/>
            <a:pathLst>
              <a:path w="201295" h="15875">
                <a:moveTo>
                  <a:pt x="f5" y="f6"/>
                </a:moveTo>
                <a:lnTo>
                  <a:pt x="f5" y="f7"/>
                </a:lnTo>
                <a:lnTo>
                  <a:pt x="f8" y="f2"/>
                </a:lnTo>
                <a:lnTo>
                  <a:pt x="f9" y="f2"/>
                </a:lnTo>
                <a:lnTo>
                  <a:pt x="f6" y="f2"/>
                </a:lnTo>
                <a:lnTo>
                  <a:pt x="f7" y="f2"/>
                </a:lnTo>
                <a:lnTo>
                  <a:pt x="f2" y="f7"/>
                </a:lnTo>
                <a:lnTo>
                  <a:pt x="f2" y="f6"/>
                </a:lnTo>
                <a:lnTo>
                  <a:pt x="f2" y="f10"/>
                </a:lnTo>
                <a:lnTo>
                  <a:pt x="f7" y="f11"/>
                </a:lnTo>
                <a:lnTo>
                  <a:pt x="f6" y="f11"/>
                </a:lnTo>
                <a:lnTo>
                  <a:pt x="f9" y="f11"/>
                </a:lnTo>
                <a:lnTo>
                  <a:pt x="f8" y="f11"/>
                </a:lnTo>
                <a:lnTo>
                  <a:pt x="f5" y="f10"/>
                </a:lnTo>
                <a:lnTo>
                  <a:pt x="f5" y="f6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65629" y="997844"/>
            <a:ext cx="327345" cy="0"/>
          </a:xfrm>
          <a:custGeom>
            <a:avLst/>
            <a:gdLst>
              <a:gd name="f0" fmla="val w"/>
              <a:gd name="f1" fmla="val h"/>
              <a:gd name="f2" fmla="val ss"/>
              <a:gd name="f3" fmla="val 0"/>
              <a:gd name="f4" fmla="val 361555"/>
              <a:gd name="f5" fmla="val 360731"/>
              <a:gd name="f6" fmla="abs f0"/>
              <a:gd name="f7" fmla="abs f1"/>
              <a:gd name="f8" fmla="abs f2"/>
              <a:gd name="f9" fmla="*/ f0 1 361555"/>
              <a:gd name="f10" fmla="val f3"/>
              <a:gd name="f11" fmla="+- f3 0 f3"/>
              <a:gd name="f12" fmla="+- f4 0 f3"/>
              <a:gd name="f13" fmla="?: f6 f0 1"/>
              <a:gd name="f14" fmla="?: f7 f1 1"/>
              <a:gd name="f15" fmla="?: f8 f2 1"/>
              <a:gd name="f16" fmla="*/ f12 1 361555"/>
              <a:gd name="f17" fmla="*/ f11 1 0"/>
              <a:gd name="f18" fmla="*/ f13 1 361555"/>
              <a:gd name="f19" fmla="*/ f14 1 21600"/>
              <a:gd name="f20" fmla="*/ 21600 f14 1"/>
              <a:gd name="f21" fmla="*/ 0 1 f16"/>
              <a:gd name="f22" fmla="*/ 361555 1 f16"/>
              <a:gd name="f23" fmla="*/ 0 1 f17"/>
              <a:gd name="f24" fmla="*/ 1 1 f17"/>
              <a:gd name="f25" fmla="min f19 f18"/>
              <a:gd name="f26" fmla="*/ f20 1 f15"/>
              <a:gd name="f27" fmla="*/ f21 f9 1"/>
              <a:gd name="f28" fmla="*/ f22 f9 1"/>
              <a:gd name="f29" fmla="val f26"/>
              <a:gd name="f30" fmla="*/ f3 f25 1"/>
              <a:gd name="f31" fmla="+- f29 0 f10"/>
              <a:gd name="f32" fmla="*/ f31 1 0"/>
              <a:gd name="f33" fmla="*/ f24 f32 1"/>
              <a:gd name="f34" fmla="*/ f23 f32 1"/>
              <a:gd name="f35" fmla="*/ f34 f25 1"/>
              <a:gd name="f36" fmla="*/ f33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5" r="f28" b="f36"/>
            <a:pathLst>
              <a:path w="361555">
                <a:moveTo>
                  <a:pt x="f3" y="f30"/>
                </a:moveTo>
                <a:lnTo>
                  <a:pt x="f5" y="f30"/>
                </a:lnTo>
              </a:path>
            </a:pathLst>
          </a:custGeom>
          <a:noFill/>
          <a:ln w="1546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65629" y="981099"/>
            <a:ext cx="327345" cy="34397"/>
          </a:xfrm>
          <a:custGeom>
            <a:avLst/>
            <a:gdLst>
              <a:gd name="f0" fmla="val w"/>
              <a:gd name="f1" fmla="val h"/>
              <a:gd name="f2" fmla="val 0"/>
              <a:gd name="f3" fmla="val 154940"/>
              <a:gd name="f4" fmla="val 15875"/>
              <a:gd name="f5" fmla="val 7728"/>
              <a:gd name="f6" fmla="val 3459"/>
              <a:gd name="f7" fmla="val 3463"/>
              <a:gd name="f8" fmla="val 7732"/>
              <a:gd name="f9" fmla="val 11998"/>
              <a:gd name="f10" fmla="val 15461"/>
              <a:gd name="f11" fmla="val 146858"/>
              <a:gd name="f12" fmla="val 151124"/>
              <a:gd name="f13" fmla="val 154587"/>
              <a:gd name="f14" fmla="*/ f0 1 154940"/>
              <a:gd name="f15" fmla="*/ f1 1 15875"/>
              <a:gd name="f16" fmla="+- f4 0 f2"/>
              <a:gd name="f17" fmla="+- f3 0 f2"/>
              <a:gd name="f18" fmla="*/ f17 1 154940"/>
              <a:gd name="f19" fmla="*/ f16 1 15875"/>
              <a:gd name="f20" fmla="*/ f2 1 f18"/>
              <a:gd name="f21" fmla="*/ f3 1 f18"/>
              <a:gd name="f22" fmla="*/ f2 1 f19"/>
              <a:gd name="f23" fmla="*/ f4 1 f19"/>
              <a:gd name="f24" fmla="*/ f20 f14 1"/>
              <a:gd name="f25" fmla="*/ f21 f14 1"/>
              <a:gd name="f26" fmla="*/ f23 f15 1"/>
              <a:gd name="f27" fmla="*/ f22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4" t="f27" r="f25" b="f26"/>
            <a:pathLst>
              <a:path w="154940" h="15875">
                <a:moveTo>
                  <a:pt x="f5" y="f2"/>
                </a:moveTo>
                <a:lnTo>
                  <a:pt x="f6" y="f2"/>
                </a:lnTo>
                <a:lnTo>
                  <a:pt x="f2" y="f7"/>
                </a:lnTo>
                <a:lnTo>
                  <a:pt x="f2" y="f8"/>
                </a:lnTo>
                <a:lnTo>
                  <a:pt x="f2" y="f9"/>
                </a:lnTo>
                <a:lnTo>
                  <a:pt x="f6" y="f10"/>
                </a:lnTo>
                <a:lnTo>
                  <a:pt x="f5" y="f10"/>
                </a:lnTo>
                <a:lnTo>
                  <a:pt x="f11" y="f10"/>
                </a:lnTo>
                <a:lnTo>
                  <a:pt x="f12" y="f10"/>
                </a:lnTo>
                <a:lnTo>
                  <a:pt x="f13" y="f9"/>
                </a:lnTo>
                <a:lnTo>
                  <a:pt x="f13" y="f8"/>
                </a:lnTo>
                <a:lnTo>
                  <a:pt x="f13" y="f7"/>
                </a:lnTo>
                <a:lnTo>
                  <a:pt x="f12" y="f2"/>
                </a:lnTo>
                <a:lnTo>
                  <a:pt x="f11" y="f2"/>
                </a:lnTo>
                <a:lnTo>
                  <a:pt x="f5" y="f2"/>
                </a:lnTo>
                <a:close/>
              </a:path>
            </a:pathLst>
          </a:custGeom>
          <a:noFill/>
          <a:ln w="3172">
            <a:solidFill>
              <a:srgbClr val="00AEEF"/>
            </a:solidFill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1949442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38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object 5"/>
          <p:cNvSpPr/>
          <p:nvPr/>
        </p:nvSpPr>
        <p:spPr>
          <a:xfrm>
            <a:off x="547944" y="4621626"/>
            <a:ext cx="530327" cy="1310979"/>
          </a:xfrm>
          <a:custGeom>
            <a:avLst/>
            <a:gdLst>
              <a:gd name="f0" fmla="val w"/>
              <a:gd name="f1" fmla="val h"/>
              <a:gd name="f2" fmla="val 0"/>
              <a:gd name="f3" fmla="val 344170"/>
              <a:gd name="f4" fmla="val 680719"/>
              <a:gd name="f5" fmla="val 343828"/>
              <a:gd name="f6" fmla="val 680466"/>
              <a:gd name="f7" fmla="*/ f0 1 344170"/>
              <a:gd name="f8" fmla="*/ f1 1 680719"/>
              <a:gd name="f9" fmla="+- f4 0 f2"/>
              <a:gd name="f10" fmla="+- f3 0 f2"/>
              <a:gd name="f11" fmla="*/ f10 1 344170"/>
              <a:gd name="f12" fmla="*/ f9 1 680719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344170" h="68071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  <a:prstDash val="solid"/>
          </a:ln>
        </p:spPr>
        <p:txBody>
          <a:bodyPr vert="horz" wrap="square" lIns="0" tIns="0" rIns="0" bIns="0" anchor="t" anchorCtr="0" compatLnSpc="1"/>
          <a:lstStyle/>
          <a:p>
            <a:pPr defTabSz="835487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53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2-topshiriq (62-bet)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3059758" y="838209"/>
            <a:ext cx="5904656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11486" y="1548060"/>
            <a:ext cx="10945216" cy="517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Rivoyatning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mazmuni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Nima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yegin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ajratib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ko‘rsatilgan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Isrofgarchilik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tushunasiz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keltiring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8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115542" y="1061690"/>
            <a:ext cx="10801200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Talaffuzi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yozilishi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tushunchalarni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ifodalaydi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ism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otish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ma’nolarida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qo‘llanishi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Bilib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oling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8794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1-mashq (63-bet)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1403574" y="845666"/>
            <a:ext cx="10012188" cy="504056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gapdagi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526" y="1349722"/>
            <a:ext cx="7848872" cy="5400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sog‘liq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foydali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so‘ramasdan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kutubxonada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uchrashdim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zehni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pichoqning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o‘tkir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Chaqaloqqa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Bobom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otamga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qo‘ng‘ir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sovg‘a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chog‘i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mevalar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pishdi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Mehmonga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chiroyli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dasturxon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xatosiz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50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2-mashq (63-bet)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1403574" y="845666"/>
            <a:ext cx="10012188" cy="77365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to‘rtliklarni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Omonim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birikmalarni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ko‘chirib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09" y="1853778"/>
            <a:ext cx="7707933" cy="504055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Qo‘lingdan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kelgancha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yomonlikni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Nasihatim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yod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farzandim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Yolg‘iz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chiqarmas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Fozil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Yo‘ldosh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o‘g‘li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359E584A-8280-4961-A6C5-1B0176100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2406" y="2213818"/>
            <a:ext cx="2955405" cy="369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94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A7B201-11D3-48DA-A487-129176B2AE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4" y="1277714"/>
            <a:ext cx="7275884" cy="388820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goho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Zarar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danakni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tishda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Yomondir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o‘rtasida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Urishtirmoq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bir-biriga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chaqmoq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Habibiy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9A26565-BE37-46ED-8D4A-E50B9C50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8310" y="1637754"/>
            <a:ext cx="391723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4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3-topshiriq (63-bet)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DD5DB018-DD5E-42D3-8CC6-8BCF8A53DE74}"/>
              </a:ext>
            </a:extLst>
          </p:cNvPr>
          <p:cNvSpPr/>
          <p:nvPr/>
        </p:nvSpPr>
        <p:spPr>
          <a:xfrm>
            <a:off x="791506" y="845667"/>
            <a:ext cx="10585176" cy="773658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Matnlarni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ikkala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matnni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qiyosiy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tahlil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bo‘yicha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suhbatlashing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83494" y="1732318"/>
            <a:ext cx="10873208" cy="5009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Talabalik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davrimda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hisob-kitob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daftarcham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sarf-xarajatlar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ro‘yxatini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borardim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Yo‘lkira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ijarasi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ro‘zg‘orga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ketadigan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konvertlarga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qo‘yardim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buyum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ortardi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–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eslaydi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–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qurgach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oilaviy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budjetimizni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tarzda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rejalashtirishga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odatlandik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Har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qolgan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mablag‘imizni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oz-ozdan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boraverdim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orqasidan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mashinali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Bolalarimiz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bo‘lgach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tashvishlari-yu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o‘qishiga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hammalarini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yurtlarida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o‘qitdik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Mana kam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bo‘lganimiz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de-DE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4451F585-D7A3-47BA-B237-60162200C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7" y="557634"/>
            <a:ext cx="10729192" cy="568863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Tejamkorlikning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avval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eng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boshlanadi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oddiy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yo‘lkira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olaylik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qo‘shnim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maoshi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yo‘lkira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o‘xshash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xarajatlardan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ortmasligidan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nolidi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Ayniqsa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taksiga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tamaddixonalarda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sarflashini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arzonroq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avtoulovda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qatnab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tushlikni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borishni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maslahat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bersam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ensasi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qotdi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…”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de-DE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bering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989682"/>
            <a:ext cx="7488832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E07F15A-A7E2-4192-8B0E-63DE6A2CAEBF}"/>
              </a:ext>
            </a:extLst>
          </p:cNvPr>
          <p:cNvSpPr txBox="1"/>
          <p:nvPr/>
        </p:nvSpPr>
        <p:spPr>
          <a:xfrm>
            <a:off x="683494" y="1207132"/>
            <a:ext cx="10873208" cy="51717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Ayting-chi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budjeti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shakllantirilganini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bilasizmi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Uyingizga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atigi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marotaba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mablag‘ning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sarflanishini-chi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?! </a:t>
            </a:r>
          </a:p>
          <a:p>
            <a:pPr algn="just">
              <a:lnSpc>
                <a:spcPct val="150000"/>
              </a:lnSpc>
            </a:pP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qiynalib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topayotgan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pulga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rejalashtiryapsiz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ishlab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pulni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taqsimlagan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edingiz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6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216542" y="1219195"/>
            <a:ext cx="11435321" cy="5712978"/>
          </a:xfrm>
        </p:spPr>
        <p:txBody>
          <a:bodyPr/>
          <a:lstStyle/>
          <a:p>
            <a:pPr marL="0" indent="0" algn="just">
              <a:buNone/>
            </a:pPr>
            <a:r>
              <a:rPr lang="en-US" sz="3622" dirty="0">
                <a:solidFill>
                  <a:srgbClr val="002060"/>
                </a:solidFill>
                <a:latin typeface="Arial" pitchFamily="34"/>
                <a:cs typeface="Arial" pitchFamily="34"/>
              </a:rPr>
              <a:t>  </a:t>
            </a:r>
            <a:endParaRPr lang="de-DE" sz="3259" dirty="0"/>
          </a:p>
        </p:txBody>
      </p:sp>
      <p:sp>
        <p:nvSpPr>
          <p:cNvPr id="3" name="object 2"/>
          <p:cNvSpPr/>
          <p:nvPr/>
        </p:nvSpPr>
        <p:spPr>
          <a:xfrm>
            <a:off x="0" y="-48841"/>
            <a:ext cx="12182736" cy="113144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Mustaqil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bajarish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uchun</a:t>
            </a:r>
            <a:r>
              <a:rPr lang="en-US" sz="4346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346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topshiriq</a:t>
            </a:r>
            <a:endParaRPr lang="en-US" sz="5432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37962" y="1349722"/>
            <a:ext cx="10392480" cy="2448272"/>
          </a:xfrm>
          <a:prstGeom prst="rect">
            <a:avLst/>
          </a:prstGeom>
          <a:noFill/>
          <a:ln>
            <a:noFill/>
          </a:ln>
        </p:spPr>
        <p:txBody>
          <a:bodyPr vert="horz" wrap="square" lIns="82789" tIns="41394" rIns="82789" bIns="41394" anchor="ctr" anchorCtr="0" compatLnSpc="1">
            <a:noAutofit/>
          </a:bodyPr>
          <a:lstStyle>
            <a:lvl1pPr marL="0" marR="0" lvl="0" indent="0" algn="l" defTabSz="1007943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850" b="0" i="0" u="none" strike="noStrike" kern="1200" cap="none" spc="0" baseline="0">
                <a:solidFill>
                  <a:srgbClr val="000000"/>
                </a:solidFill>
                <a:uFillTx/>
                <a:latin typeface="Calibri Light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“Agar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chiroq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bo‘lmasa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...”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fikringizni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bayon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qiling</a:t>
            </a:r>
            <a:r>
              <a:rPr lang="de-DE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800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“T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jadvali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”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usuli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C03B0E99-1426-4150-9F52-752320C45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0" y="1205706"/>
            <a:ext cx="10951369" cy="568863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5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ru-RU" sz="5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EB089C3-B83A-402E-BA3D-80FFD8DEF773}"/>
              </a:ext>
            </a:extLst>
          </p:cNvPr>
          <p:cNvSpPr txBox="1"/>
          <p:nvPr/>
        </p:nvSpPr>
        <p:spPr>
          <a:xfrm>
            <a:off x="1907630" y="2213818"/>
            <a:ext cx="38164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Yaxshi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rabicPeriod"/>
            </a:pPr>
            <a:r>
              <a:rPr lang="en-US" sz="4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E3FD17E-2A9B-49B0-8176-88ED77697938}"/>
              </a:ext>
            </a:extLst>
          </p:cNvPr>
          <p:cNvSpPr txBox="1"/>
          <p:nvPr/>
        </p:nvSpPr>
        <p:spPr>
          <a:xfrm>
            <a:off x="6876182" y="2235858"/>
            <a:ext cx="914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  <a:p>
            <a:r>
              <a:rPr lang="en-US" sz="4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7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5">
            <a:extLst>
              <a:ext uri="{FF2B5EF4-FFF2-40B4-BE49-F238E27FC236}">
                <a16:creationId xmlns="" xmlns:a16="http://schemas.microsoft.com/office/drawing/2014/main" id="{5FB97E51-B46F-4CA9-BF7E-9C78C0573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8503174"/>
              </p:ext>
            </p:extLst>
          </p:nvPr>
        </p:nvGraphicFramePr>
        <p:xfrm>
          <a:off x="608013" y="1061690"/>
          <a:ext cx="10952162" cy="554461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916241">
                  <a:extLst>
                    <a:ext uri="{9D8B030D-6E8A-4147-A177-3AD203B41FA5}">
                      <a16:colId xmlns="" xmlns:a16="http://schemas.microsoft.com/office/drawing/2014/main" val="3862337660"/>
                    </a:ext>
                  </a:extLst>
                </a:gridCol>
                <a:gridCol w="4035921">
                  <a:extLst>
                    <a:ext uri="{9D8B030D-6E8A-4147-A177-3AD203B41FA5}">
                      <a16:colId xmlns="" xmlns:a16="http://schemas.microsoft.com/office/drawing/2014/main" val="2431534726"/>
                    </a:ext>
                  </a:extLst>
                </a:gridCol>
              </a:tblGrid>
              <a:tr h="790144"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Savollar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Javoblar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25056823"/>
                  </a:ext>
                </a:extLst>
              </a:tr>
              <a:tr h="1386153">
                <a:tc>
                  <a:txBody>
                    <a:bodyPr/>
                    <a:lstStyle/>
                    <a:p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Agar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8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uxlasangiz</a:t>
                      </a:r>
                      <a:r>
                        <a:rPr lang="de-DE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de-DE" sz="280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yillik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umringiz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uyqu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o‘tadi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5840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243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oy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4090084"/>
                  </a:ext>
                </a:extLst>
              </a:tr>
              <a:tr h="1386153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o‘qisangiz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maktabda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sarflagan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bo‘lasiz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4380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182,5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oy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65051427"/>
                  </a:ext>
                </a:extLst>
              </a:tr>
              <a:tr h="1982165">
                <a:tc>
                  <a:txBody>
                    <a:bodyPr/>
                    <a:lstStyle/>
                    <a:p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sutkada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uch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mahal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ovqatlansangiz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har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yarim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soatdan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sarflansa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2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mobaynida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vaqt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ovqatlanishga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ketadi</a:t>
                      </a:r>
                      <a:r>
                        <a:rPr lang="de-DE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soat</a:t>
                      </a:r>
                      <a:endParaRPr lang="en-US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28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</a:t>
                      </a:r>
                      <a:r>
                        <a:rPr lang="en-US" sz="280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kun</a:t>
                      </a:r>
                      <a:endParaRPr lang="ru-RU" sz="280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975676431"/>
                  </a:ext>
                </a:extLst>
              </a:tr>
            </a:tbl>
          </a:graphicData>
        </a:graphic>
      </p:graphicFrame>
      <p:sp>
        <p:nvSpPr>
          <p:cNvPr id="4" name="object 2">
            <a:extLst>
              <a:ext uri="{FF2B5EF4-FFF2-40B4-BE49-F238E27FC236}">
                <a16:creationId xmlns="" xmlns:a16="http://schemas.microsoft.com/office/drawing/2014/main" id="{F2154C95-48C7-43DA-8DF8-B50C2CE073E1}"/>
              </a:ext>
            </a:extLst>
          </p:cNvPr>
          <p:cNvSpPr/>
          <p:nvPr/>
        </p:nvSpPr>
        <p:spPr>
          <a:xfrm>
            <a:off x="958" y="0"/>
            <a:ext cx="12167230" cy="845666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O‘tgan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mavzuni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takrorlash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10207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2" y="1374448"/>
            <a:ext cx="10804673" cy="2071804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5">
            <a:extLst>
              <a:ext uri="{FF2B5EF4-FFF2-40B4-BE49-F238E27FC236}">
                <a16:creationId xmlns="" xmlns:a16="http://schemas.microsoft.com/office/drawing/2014/main" id="{B4D32130-0B87-47A2-95A1-E516EF04E8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586910"/>
              </p:ext>
            </p:extLst>
          </p:nvPr>
        </p:nvGraphicFramePr>
        <p:xfrm>
          <a:off x="608013" y="2069802"/>
          <a:ext cx="10952162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752A528-272B-4135-AC8D-5DB1AF152F0D}"/>
              </a:ext>
            </a:extLst>
          </p:cNvPr>
          <p:cNvSpPr txBox="1"/>
          <p:nvPr/>
        </p:nvSpPr>
        <p:spPr>
          <a:xfrm>
            <a:off x="1043534" y="1090062"/>
            <a:ext cx="1008112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Vaqtni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taqsimlash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yuzasidan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tavsiyalar</a:t>
            </a:r>
            <a:r>
              <a:rPr lang="de-DE" sz="3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9" name="object 2">
            <a:extLst>
              <a:ext uri="{FF2B5EF4-FFF2-40B4-BE49-F238E27FC236}">
                <a16:creationId xmlns="" xmlns:a16="http://schemas.microsoft.com/office/drawing/2014/main" id="{134AF59E-E4B4-4F55-91C7-CCB334FBD5D2}"/>
              </a:ext>
            </a:extLst>
          </p:cNvPr>
          <p:cNvSpPr/>
          <p:nvPr/>
        </p:nvSpPr>
        <p:spPr>
          <a:xfrm>
            <a:off x="958" y="0"/>
            <a:ext cx="12167230" cy="989682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O‘tgan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mavzuni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000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takrorlash</a:t>
            </a:r>
            <a:endParaRPr lang="en-US" sz="400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55078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028E5157-C611-47E9-9C29-F018AF1883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663863"/>
              </p:ext>
            </p:extLst>
          </p:nvPr>
        </p:nvGraphicFramePr>
        <p:xfrm>
          <a:off x="608013" y="917674"/>
          <a:ext cx="1095216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46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/>
          <p:cNvSpPr/>
          <p:nvPr/>
        </p:nvSpPr>
        <p:spPr>
          <a:xfrm>
            <a:off x="958" y="0"/>
            <a:ext cx="12167230" cy="773658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1-topshiriq (</a:t>
            </a:r>
            <a:r>
              <a:rPr lang="ru-RU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6</a:t>
            </a:r>
            <a:r>
              <a:rPr lang="en-US" sz="4000" dirty="0">
                <a:solidFill>
                  <a:srgbClr val="FFFFFF"/>
                </a:solidFill>
                <a:latin typeface="Arial" pitchFamily="34"/>
                <a:cs typeface="Arial" pitchFamily="34"/>
              </a:rPr>
              <a:t>2-bet)</a:t>
            </a:r>
          </a:p>
        </p:txBody>
      </p:sp>
      <p:sp>
        <p:nvSpPr>
          <p:cNvPr id="6" name="Волна 5">
            <a:extLst>
              <a:ext uri="{FF2B5EF4-FFF2-40B4-BE49-F238E27FC236}">
                <a16:creationId xmlns="" xmlns:a16="http://schemas.microsoft.com/office/drawing/2014/main" id="{4D286173-FFD3-497F-A95E-392AF4BA4C10}"/>
              </a:ext>
            </a:extLst>
          </p:cNvPr>
          <p:cNvSpPr/>
          <p:nvPr/>
        </p:nvSpPr>
        <p:spPr>
          <a:xfrm>
            <a:off x="3203774" y="837368"/>
            <a:ext cx="5400600" cy="493827"/>
          </a:xfrm>
          <a:prstGeom prst="wave">
            <a:avLst>
              <a:gd name="adj1" fmla="val 5890"/>
              <a:gd name="adj2" fmla="val -161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Tinglang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munosabat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bildiring</a:t>
            </a:r>
            <a:r>
              <a:rPr lang="de-DE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2EADEFF-825D-4006-AACF-8259E8944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03" y="1997794"/>
            <a:ext cx="6624735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Rivoyat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qilishlaricha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dunyosi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borayotganligini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kamaytirib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bebaraka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so‘rabdi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yegin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BA24F88D-25BE-4104-9EBE-B6BB800AC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9045" y="2519835"/>
            <a:ext cx="4525978" cy="29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1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FC8C2A4-C6BE-4D83-A525-FF569B53F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86" y="1193548"/>
            <a:ext cx="8568952" cy="548476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noxosdan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ushoqlari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ketibdi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Boy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non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ushoqlarini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kuzatib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donishmand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“Boy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ushog‘i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mol-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mulkni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bebaraka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kamayishiga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bo‘lar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EDDC06F8-CA3C-4753-AEB7-FA3994771B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555" y="1709762"/>
            <a:ext cx="2832633" cy="194421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C9F86D9-03BE-4E7B-A876-33C43DE48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5555" y="3826159"/>
            <a:ext cx="2832633" cy="189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BB94FE8-0AF7-46DD-AC90-192E0CF70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411" y="1637983"/>
            <a:ext cx="8356004" cy="463282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Ammo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ushog‘ini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Isrofga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qo‘ymaydigan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boyning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qachon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bebaraka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bo‘lmaydi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–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 Shu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sababli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rizq-ro‘zimiz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mahsulotlarni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bo‘lishidan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ehtiyot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bo‘lishimiz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lozim</a:t>
            </a:r>
            <a:r>
              <a:rPr lang="de-D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F1D4F945-54DB-4B64-8F00-D63774F21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422" y="1925786"/>
            <a:ext cx="3027599" cy="201622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1D5CC42-19C0-474D-A695-6C532E9D0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390" y="4086026"/>
            <a:ext cx="3033450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5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 noGrp="1"/>
          </p:cNvSpPr>
          <p:nvPr>
            <p:ph idx="1"/>
          </p:nvPr>
        </p:nvSpPr>
        <p:spPr>
          <a:xfrm>
            <a:off x="1259558" y="1061690"/>
            <a:ext cx="10801200" cy="583264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ko‘paymoq</a:t>
            </a:r>
            <a:r>
              <a:rPr lang="de-DE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множиться, умножаться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de-DE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bebaraka</a:t>
            </a:r>
            <a:r>
              <a:rPr lang="de-DE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приносящий выгоды, малоприбыльный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tuya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верблюд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noxosdan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неожиданно, внезапно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крошка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olmoq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собрать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isrof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расточительность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endParaRPr lang="ru-RU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58" y="0"/>
            <a:ext cx="12167230" cy="1061690"/>
          </a:xfrm>
          <a:custGeom>
            <a:avLst/>
            <a:gdLst>
              <a:gd name="f0" fmla="val w"/>
              <a:gd name="f1" fmla="val h"/>
              <a:gd name="f2" fmla="val 0"/>
              <a:gd name="f3" fmla="val 5760085"/>
              <a:gd name="f4" fmla="val 1021080"/>
              <a:gd name="f5" fmla="val 5759640"/>
              <a:gd name="f6" fmla="val 1020953"/>
              <a:gd name="f7" fmla="*/ f0 1 5760085"/>
              <a:gd name="f8" fmla="*/ f1 1 1021080"/>
              <a:gd name="f9" fmla="+- f4 0 f2"/>
              <a:gd name="f10" fmla="+- f3 0 f2"/>
              <a:gd name="f11" fmla="*/ f10 1 5760085"/>
              <a:gd name="f12" fmla="*/ f9 1 1021080"/>
              <a:gd name="f13" fmla="*/ f2 1 f11"/>
              <a:gd name="f14" fmla="*/ f3 1 f11"/>
              <a:gd name="f15" fmla="*/ f2 1 f12"/>
              <a:gd name="f16" fmla="*/ f4 1 f12"/>
              <a:gd name="f17" fmla="*/ f13 f7 1"/>
              <a:gd name="f18" fmla="*/ f14 f7 1"/>
              <a:gd name="f19" fmla="*/ f16 f8 1"/>
              <a:gd name="f20" fmla="*/ f15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7" t="f20" r="f18" b="f19"/>
            <a:pathLst>
              <a:path w="5760085" h="1021080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solidFill>
            <a:srgbClr val="2365C7"/>
          </a:solidFill>
          <a:ln cap="flat">
            <a:noFill/>
            <a:prstDash val="solid"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050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  <a:p>
            <a:pPr algn="ctr" defTabSz="413949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Lug‘at</a:t>
            </a:r>
            <a:r>
              <a:rPr lang="en-US" sz="4889" b="1" dirty="0">
                <a:solidFill>
                  <a:srgbClr val="FFFFFF"/>
                </a:solidFill>
                <a:latin typeface="Arial" pitchFamily="34"/>
                <a:cs typeface="Arial" pitchFamily="34"/>
              </a:rPr>
              <a:t> </a:t>
            </a:r>
            <a:r>
              <a:rPr lang="en-US" sz="4889" b="1" dirty="0" err="1">
                <a:solidFill>
                  <a:srgbClr val="FFFFFF"/>
                </a:solidFill>
                <a:latin typeface="Arial" pitchFamily="34"/>
                <a:cs typeface="Arial" pitchFamily="34"/>
              </a:rPr>
              <a:t>ishi</a:t>
            </a:r>
            <a:endParaRPr lang="en-US" sz="4889" b="1" dirty="0">
              <a:solidFill>
                <a:srgbClr val="FFFFFF"/>
              </a:solidFill>
              <a:latin typeface="Arial" pitchFamily="34"/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6770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1554</TotalTime>
  <Words>827</Words>
  <Application>Microsoft Office PowerPoint</Application>
  <PresentationFormat>Произвольный</PresentationFormat>
  <Paragraphs>103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11-sinf</dc:title>
  <dc:creator>M.I.Ergasheva</dc:creator>
  <cp:keywords>Taqdimot</cp:keywords>
  <cp:lastModifiedBy>Пользователь Windows</cp:lastModifiedBy>
  <cp:revision>429</cp:revision>
  <dcterms:created xsi:type="dcterms:W3CDTF">2020-04-01T05:32:34Z</dcterms:created>
  <dcterms:modified xsi:type="dcterms:W3CDTF">2021-02-15T13:34:50Z</dcterms:modified>
</cp:coreProperties>
</file>