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05" r:id="rId2"/>
    <p:sldId id="602" r:id="rId3"/>
    <p:sldId id="605" r:id="rId4"/>
    <p:sldId id="611" r:id="rId5"/>
    <p:sldId id="604" r:id="rId6"/>
    <p:sldId id="598" r:id="rId7"/>
    <p:sldId id="612" r:id="rId8"/>
    <p:sldId id="613" r:id="rId9"/>
    <p:sldId id="494" r:id="rId10"/>
    <p:sldId id="584" r:id="rId11"/>
    <p:sldId id="614" r:id="rId12"/>
    <p:sldId id="595" r:id="rId13"/>
    <p:sldId id="615" r:id="rId14"/>
    <p:sldId id="606" r:id="rId15"/>
    <p:sldId id="616" r:id="rId16"/>
    <p:sldId id="608" r:id="rId17"/>
    <p:sldId id="617" r:id="rId18"/>
    <p:sldId id="435" r:id="rId19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 varScale="1">
        <p:scale>
          <a:sx n="63" d="100"/>
          <a:sy n="63" d="100"/>
        </p:scale>
        <p:origin x="-966" y="-108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0E2B7-A249-47A2-8E2A-2945EE4645A3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89E939-7136-4877-8651-97A2205084B6}">
      <dgm:prSet phldrT="[Текст]" custT="1"/>
      <dgm:spPr/>
      <dgm:t>
        <a:bodyPr/>
        <a:lstStyle/>
        <a:p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vaqtingizni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7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kunga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taqsimlang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308C0-DF0B-40E9-B430-D786FF0EE00A}" type="parTrans" cxnId="{6190D720-A1E3-4C4F-8FBE-0A656C48547B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BF4AE7-F70F-4ECC-AEC6-72FCBA0D5BFC}" type="sibTrans" cxnId="{6190D720-A1E3-4C4F-8FBE-0A656C48547B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2D20CD-0A3C-45B6-8779-88BB052672E1}">
      <dgm:prSet phldrT="[Текст]" custT="1"/>
      <dgm:spPr/>
      <dgm:t>
        <a:bodyPr/>
        <a:lstStyle/>
        <a:p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tongni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jismoniy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mashq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FC9CC-4CF6-499A-BD15-F3F9C204ED1C}" type="parTrans" cxnId="{C70E65C0-68C9-440B-9032-C6FEA0C80847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7561D4-5ACF-40B2-8690-C74606A04CFD}" type="sibTrans" cxnId="{C70E65C0-68C9-440B-9032-C6FEA0C80847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CF1AA2-06AB-49A6-800A-7CC091FDFA54}">
      <dgm:prSet phldrT="[Текст]" custT="1"/>
      <dgm:spPr/>
      <dgm:t>
        <a:bodyPr/>
        <a:lstStyle/>
        <a:p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kunini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eng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vazifalar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boshlang</a:t>
          </a:r>
          <a:r>
            <a:rPr lang="de-DE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EBB31E-8BAA-4ACE-859C-1DF897A9FE1D}" type="parTrans" cxnId="{04670693-8830-484B-A2F5-D5EFD9C7A57C}">
      <dgm:prSet/>
      <dgm:spPr/>
      <dgm:t>
        <a:bodyPr/>
        <a:lstStyle/>
        <a:p>
          <a:endParaRPr lang="ru-RU" sz="3600" b="0"/>
        </a:p>
      </dgm:t>
    </dgm:pt>
    <dgm:pt modelId="{B7E2AFB5-5190-4ABD-B497-5024FA1BEB3F}" type="sibTrans" cxnId="{04670693-8830-484B-A2F5-D5EFD9C7A57C}">
      <dgm:prSet/>
      <dgm:spPr/>
      <dgm:t>
        <a:bodyPr/>
        <a:lstStyle/>
        <a:p>
          <a:endParaRPr lang="ru-RU" sz="3600" b="0"/>
        </a:p>
      </dgm:t>
    </dgm:pt>
    <dgm:pt modelId="{D37726B2-F4D6-42C4-9F8B-E03EAD9624F2}" type="pres">
      <dgm:prSet presAssocID="{C0F0E2B7-A249-47A2-8E2A-2945EE4645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670239-9DC2-43BB-8ED8-B72F0954D712}" type="pres">
      <dgm:prSet presAssocID="{30CF1AA2-06AB-49A6-800A-7CC091FDFA54}" presName="boxAndChildren" presStyleCnt="0"/>
      <dgm:spPr/>
    </dgm:pt>
    <dgm:pt modelId="{BA74414F-D850-4BCA-9418-2BC053FF8279}" type="pres">
      <dgm:prSet presAssocID="{30CF1AA2-06AB-49A6-800A-7CC091FDFA54}" presName="parentTextBox" presStyleLbl="node1" presStyleIdx="0" presStyleCnt="3"/>
      <dgm:spPr/>
      <dgm:t>
        <a:bodyPr/>
        <a:lstStyle/>
        <a:p>
          <a:endParaRPr lang="ru-RU"/>
        </a:p>
      </dgm:t>
    </dgm:pt>
    <dgm:pt modelId="{E715CDC8-3902-4CFB-A747-44607933F550}" type="pres">
      <dgm:prSet presAssocID="{FE7561D4-5ACF-40B2-8690-C74606A04CFD}" presName="sp" presStyleCnt="0"/>
      <dgm:spPr/>
    </dgm:pt>
    <dgm:pt modelId="{56F9A9DC-3414-449E-9422-B6A7B84FE0CA}" type="pres">
      <dgm:prSet presAssocID="{242D20CD-0A3C-45B6-8779-88BB052672E1}" presName="arrowAndChildren" presStyleCnt="0"/>
      <dgm:spPr/>
    </dgm:pt>
    <dgm:pt modelId="{A3396EB4-53D8-4FA6-BE9E-4F9230C73537}" type="pres">
      <dgm:prSet presAssocID="{242D20CD-0A3C-45B6-8779-88BB052672E1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C7E88083-ED04-4F2B-A812-2C863699F143}" type="pres">
      <dgm:prSet presAssocID="{43BF4AE7-F70F-4ECC-AEC6-72FCBA0D5BFC}" presName="sp" presStyleCnt="0"/>
      <dgm:spPr/>
    </dgm:pt>
    <dgm:pt modelId="{ED852A9E-D84E-44FF-A81B-A678E18523C0}" type="pres">
      <dgm:prSet presAssocID="{3189E939-7136-4877-8651-97A2205084B6}" presName="arrowAndChildren" presStyleCnt="0"/>
      <dgm:spPr/>
    </dgm:pt>
    <dgm:pt modelId="{D8E365AF-DFB8-475D-849E-1BCDEF0E4437}" type="pres">
      <dgm:prSet presAssocID="{3189E939-7136-4877-8651-97A2205084B6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8ADF1A77-84F6-414E-9EEC-1180BABFBBA9}" type="presOf" srcId="{242D20CD-0A3C-45B6-8779-88BB052672E1}" destId="{A3396EB4-53D8-4FA6-BE9E-4F9230C73537}" srcOrd="0" destOrd="0" presId="urn:microsoft.com/office/officeart/2005/8/layout/process4"/>
    <dgm:cxn modelId="{6190D720-A1E3-4C4F-8FBE-0A656C48547B}" srcId="{C0F0E2B7-A249-47A2-8E2A-2945EE4645A3}" destId="{3189E939-7136-4877-8651-97A2205084B6}" srcOrd="0" destOrd="0" parTransId="{479308C0-DF0B-40E9-B430-D786FF0EE00A}" sibTransId="{43BF4AE7-F70F-4ECC-AEC6-72FCBA0D5BFC}"/>
    <dgm:cxn modelId="{C70E65C0-68C9-440B-9032-C6FEA0C80847}" srcId="{C0F0E2B7-A249-47A2-8E2A-2945EE4645A3}" destId="{242D20CD-0A3C-45B6-8779-88BB052672E1}" srcOrd="1" destOrd="0" parTransId="{AE8FC9CC-4CF6-499A-BD15-F3F9C204ED1C}" sibTransId="{FE7561D4-5ACF-40B2-8690-C74606A04CFD}"/>
    <dgm:cxn modelId="{04670693-8830-484B-A2F5-D5EFD9C7A57C}" srcId="{C0F0E2B7-A249-47A2-8E2A-2945EE4645A3}" destId="{30CF1AA2-06AB-49A6-800A-7CC091FDFA54}" srcOrd="2" destOrd="0" parTransId="{5EEBB31E-8BAA-4ACE-859C-1DF897A9FE1D}" sibTransId="{B7E2AFB5-5190-4ABD-B497-5024FA1BEB3F}"/>
    <dgm:cxn modelId="{AA46B478-13F5-4257-BE92-B6F492B329E9}" type="presOf" srcId="{C0F0E2B7-A249-47A2-8E2A-2945EE4645A3}" destId="{D37726B2-F4D6-42C4-9F8B-E03EAD9624F2}" srcOrd="0" destOrd="0" presId="urn:microsoft.com/office/officeart/2005/8/layout/process4"/>
    <dgm:cxn modelId="{17CD7494-7183-4631-ADEA-F43239AC8520}" type="presOf" srcId="{3189E939-7136-4877-8651-97A2205084B6}" destId="{D8E365AF-DFB8-475D-849E-1BCDEF0E4437}" srcOrd="0" destOrd="0" presId="urn:microsoft.com/office/officeart/2005/8/layout/process4"/>
    <dgm:cxn modelId="{9BB009AA-ED88-4FA4-83DE-1856D399F9B4}" type="presOf" srcId="{30CF1AA2-06AB-49A6-800A-7CC091FDFA54}" destId="{BA74414F-D850-4BCA-9418-2BC053FF8279}" srcOrd="0" destOrd="0" presId="urn:microsoft.com/office/officeart/2005/8/layout/process4"/>
    <dgm:cxn modelId="{5CA4390F-B614-4A63-86E6-8328FF637845}" type="presParOf" srcId="{D37726B2-F4D6-42C4-9F8B-E03EAD9624F2}" destId="{AA670239-9DC2-43BB-8ED8-B72F0954D712}" srcOrd="0" destOrd="0" presId="urn:microsoft.com/office/officeart/2005/8/layout/process4"/>
    <dgm:cxn modelId="{339A9F60-836E-410B-B180-933F87396BAA}" type="presParOf" srcId="{AA670239-9DC2-43BB-8ED8-B72F0954D712}" destId="{BA74414F-D850-4BCA-9418-2BC053FF8279}" srcOrd="0" destOrd="0" presId="urn:microsoft.com/office/officeart/2005/8/layout/process4"/>
    <dgm:cxn modelId="{5817B6EA-E793-4C6D-8676-A47C43F53C1C}" type="presParOf" srcId="{D37726B2-F4D6-42C4-9F8B-E03EAD9624F2}" destId="{E715CDC8-3902-4CFB-A747-44607933F550}" srcOrd="1" destOrd="0" presId="urn:microsoft.com/office/officeart/2005/8/layout/process4"/>
    <dgm:cxn modelId="{E936E367-B3F5-44AD-9ADF-8949A4A5905C}" type="presParOf" srcId="{D37726B2-F4D6-42C4-9F8B-E03EAD9624F2}" destId="{56F9A9DC-3414-449E-9422-B6A7B84FE0CA}" srcOrd="2" destOrd="0" presId="urn:microsoft.com/office/officeart/2005/8/layout/process4"/>
    <dgm:cxn modelId="{DB96BA2C-AB97-4C4E-9F46-785DEFBCBC6B}" type="presParOf" srcId="{56F9A9DC-3414-449E-9422-B6A7B84FE0CA}" destId="{A3396EB4-53D8-4FA6-BE9E-4F9230C73537}" srcOrd="0" destOrd="0" presId="urn:microsoft.com/office/officeart/2005/8/layout/process4"/>
    <dgm:cxn modelId="{2519B695-560E-4C41-B80B-B98F2F0E4641}" type="presParOf" srcId="{D37726B2-F4D6-42C4-9F8B-E03EAD9624F2}" destId="{C7E88083-ED04-4F2B-A812-2C863699F143}" srcOrd="3" destOrd="0" presId="urn:microsoft.com/office/officeart/2005/8/layout/process4"/>
    <dgm:cxn modelId="{00435DC4-6727-4842-943A-A689E883EF93}" type="presParOf" srcId="{D37726B2-F4D6-42C4-9F8B-E03EAD9624F2}" destId="{ED852A9E-D84E-44FF-A81B-A678E18523C0}" srcOrd="4" destOrd="0" presId="urn:microsoft.com/office/officeart/2005/8/layout/process4"/>
    <dgm:cxn modelId="{83A3BC37-B159-4731-83C4-2099CF18360C}" type="presParOf" srcId="{ED852A9E-D84E-44FF-A81B-A678E18523C0}" destId="{D8E365AF-DFB8-475D-849E-1BCDEF0E443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F0E2B7-A249-47A2-8E2A-2945EE4645A3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2D20CD-0A3C-45B6-8779-88BB052672E1}">
      <dgm:prSet phldrT="[Текст]" custT="1"/>
      <dgm:spPr/>
      <dgm:t>
        <a:bodyPr/>
        <a:lstStyle/>
        <a:p>
          <a:pPr marL="0" marR="0" lvl="0" indent="0" algn="ctr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jarayonida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tanaffus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40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FC9CC-4CF6-499A-BD15-F3F9C204ED1C}" type="parTrans" cxnId="{C70E65C0-68C9-440B-9032-C6FEA0C80847}">
      <dgm:prSet/>
      <dgm:spPr/>
      <dgm:t>
        <a:bodyPr/>
        <a:lstStyle/>
        <a:p>
          <a:pPr algn="ctr"/>
          <a:endParaRPr lang="ru-RU" sz="40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7561D4-5ACF-40B2-8690-C74606A04CFD}" type="sibTrans" cxnId="{C70E65C0-68C9-440B-9032-C6FEA0C80847}">
      <dgm:prSet/>
      <dgm:spPr/>
      <dgm:t>
        <a:bodyPr/>
        <a:lstStyle/>
        <a:p>
          <a:pPr algn="ctr"/>
          <a:endParaRPr lang="ru-RU" sz="40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680E8-C2B7-43EE-87C3-7EB80415FAA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virtual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olam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vaqtni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belgilash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6207B0-4360-43E9-9333-6E5DF6F200FD}" type="parTrans" cxnId="{6EDBC9BF-68E5-444A-8CC5-271881AF0E53}">
      <dgm:prSet/>
      <dgm:spPr/>
      <dgm:t>
        <a:bodyPr/>
        <a:lstStyle/>
        <a:p>
          <a:pPr algn="ctr"/>
          <a:endParaRPr lang="ru-RU" sz="40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F9CD5B-2ED7-4747-B7DD-A390BAB38779}" type="sibTrans" cxnId="{6EDBC9BF-68E5-444A-8CC5-271881AF0E53}">
      <dgm:prSet/>
      <dgm:spPr/>
      <dgm:t>
        <a:bodyPr/>
        <a:lstStyle/>
        <a:p>
          <a:pPr algn="ctr"/>
          <a:endParaRPr lang="ru-RU" sz="40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411D57-5FD8-4EFC-82AB-4B492CA71C2F}">
      <dgm:prSet custT="1"/>
      <dgm:spPr/>
      <dgm:t>
        <a:bodyPr/>
        <a:lstStyle/>
        <a:p>
          <a:pPr algn="ctr"/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vazifani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de-DE" sz="4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</a:t>
          </a:r>
          <a:r>
            <a:rPr lang="en-US" sz="4000" b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</a:t>
          </a:r>
          <a:r>
            <a:rPr lang="de-DE" sz="40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40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CBD2A-916D-41B5-B91D-1EFF6A6E261F}" type="parTrans" cxnId="{4EE67BD5-7768-4ADD-99FC-9FE11A20257D}">
      <dgm:prSet/>
      <dgm:spPr/>
      <dgm:t>
        <a:bodyPr/>
        <a:lstStyle/>
        <a:p>
          <a:pPr algn="ctr"/>
          <a:endParaRPr lang="ru-RU" sz="40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025972-EECF-4392-852B-7BDC36F23119}" type="sibTrans" cxnId="{4EE67BD5-7768-4ADD-99FC-9FE11A20257D}">
      <dgm:prSet/>
      <dgm:spPr/>
      <dgm:t>
        <a:bodyPr/>
        <a:lstStyle/>
        <a:p>
          <a:pPr algn="ctr"/>
          <a:endParaRPr lang="ru-RU" sz="40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7726B2-F4D6-42C4-9F8B-E03EAD9624F2}" type="pres">
      <dgm:prSet presAssocID="{C0F0E2B7-A249-47A2-8E2A-2945EE4645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2EF43-7CDA-40C1-AFE0-593D4491649D}" type="pres">
      <dgm:prSet presAssocID="{AFB680E8-C2B7-43EE-87C3-7EB80415FAA5}" presName="boxAndChildren" presStyleCnt="0"/>
      <dgm:spPr/>
    </dgm:pt>
    <dgm:pt modelId="{D01D828B-232E-4986-81F3-520ABF67B73E}" type="pres">
      <dgm:prSet presAssocID="{AFB680E8-C2B7-43EE-87C3-7EB80415FAA5}" presName="parentTextBox" presStyleLbl="node1" presStyleIdx="0" presStyleCnt="3" custLinFactNeighborX="689" custLinFactNeighborY="-1114"/>
      <dgm:spPr/>
      <dgm:t>
        <a:bodyPr/>
        <a:lstStyle/>
        <a:p>
          <a:endParaRPr lang="ru-RU"/>
        </a:p>
      </dgm:t>
    </dgm:pt>
    <dgm:pt modelId="{462A9D6B-2FDB-4FF0-B3DD-570EE4D00DB9}" type="pres">
      <dgm:prSet presAssocID="{FE7561D4-5ACF-40B2-8690-C74606A04CFD}" presName="sp" presStyleCnt="0"/>
      <dgm:spPr/>
    </dgm:pt>
    <dgm:pt modelId="{59BE65FC-F898-40CC-AA39-C20147EFBB2F}" type="pres">
      <dgm:prSet presAssocID="{242D20CD-0A3C-45B6-8779-88BB052672E1}" presName="arrowAndChildren" presStyleCnt="0"/>
      <dgm:spPr/>
    </dgm:pt>
    <dgm:pt modelId="{7E50699F-7B5E-448A-8B53-DF525931BA39}" type="pres">
      <dgm:prSet presAssocID="{242D20CD-0A3C-45B6-8779-88BB052672E1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41A12670-9F8F-46BF-BF3D-86E49E8A33E8}" type="pres">
      <dgm:prSet presAssocID="{A1025972-EECF-4392-852B-7BDC36F23119}" presName="sp" presStyleCnt="0"/>
      <dgm:spPr/>
    </dgm:pt>
    <dgm:pt modelId="{113DE267-7E49-463A-AD1C-94901AD9A93B}" type="pres">
      <dgm:prSet presAssocID="{68411D57-5FD8-4EFC-82AB-4B492CA71C2F}" presName="arrowAndChildren" presStyleCnt="0"/>
      <dgm:spPr/>
    </dgm:pt>
    <dgm:pt modelId="{36C8F0C9-E595-465A-ACCB-82585687CD09}" type="pres">
      <dgm:prSet presAssocID="{68411D57-5FD8-4EFC-82AB-4B492CA71C2F}" presName="parentTextArrow" presStyleLbl="node1" presStyleIdx="2" presStyleCnt="3" custLinFactNeighborY="-24285"/>
      <dgm:spPr/>
      <dgm:t>
        <a:bodyPr/>
        <a:lstStyle/>
        <a:p>
          <a:endParaRPr lang="ru-RU"/>
        </a:p>
      </dgm:t>
    </dgm:pt>
  </dgm:ptLst>
  <dgm:cxnLst>
    <dgm:cxn modelId="{6EDBC9BF-68E5-444A-8CC5-271881AF0E53}" srcId="{C0F0E2B7-A249-47A2-8E2A-2945EE4645A3}" destId="{AFB680E8-C2B7-43EE-87C3-7EB80415FAA5}" srcOrd="2" destOrd="0" parTransId="{906207B0-4360-43E9-9333-6E5DF6F200FD}" sibTransId="{A6F9CD5B-2ED7-4747-B7DD-A390BAB38779}"/>
    <dgm:cxn modelId="{BC9D1AC7-4572-42C2-AA97-4940932314F3}" type="presOf" srcId="{242D20CD-0A3C-45B6-8779-88BB052672E1}" destId="{7E50699F-7B5E-448A-8B53-DF525931BA39}" srcOrd="0" destOrd="0" presId="urn:microsoft.com/office/officeart/2005/8/layout/process4"/>
    <dgm:cxn modelId="{C70E65C0-68C9-440B-9032-C6FEA0C80847}" srcId="{C0F0E2B7-A249-47A2-8E2A-2945EE4645A3}" destId="{242D20CD-0A3C-45B6-8779-88BB052672E1}" srcOrd="1" destOrd="0" parTransId="{AE8FC9CC-4CF6-499A-BD15-F3F9C204ED1C}" sibTransId="{FE7561D4-5ACF-40B2-8690-C74606A04CFD}"/>
    <dgm:cxn modelId="{4EE67BD5-7768-4ADD-99FC-9FE11A20257D}" srcId="{C0F0E2B7-A249-47A2-8E2A-2945EE4645A3}" destId="{68411D57-5FD8-4EFC-82AB-4B492CA71C2F}" srcOrd="0" destOrd="0" parTransId="{D89CBD2A-916D-41B5-B91D-1EFF6A6E261F}" sibTransId="{A1025972-EECF-4392-852B-7BDC36F23119}"/>
    <dgm:cxn modelId="{AA46B478-13F5-4257-BE92-B6F492B329E9}" type="presOf" srcId="{C0F0E2B7-A249-47A2-8E2A-2945EE4645A3}" destId="{D37726B2-F4D6-42C4-9F8B-E03EAD9624F2}" srcOrd="0" destOrd="0" presId="urn:microsoft.com/office/officeart/2005/8/layout/process4"/>
    <dgm:cxn modelId="{D7757026-E637-4FB8-A4D7-EA8F2718B7A0}" type="presOf" srcId="{68411D57-5FD8-4EFC-82AB-4B492CA71C2F}" destId="{36C8F0C9-E595-465A-ACCB-82585687CD09}" srcOrd="0" destOrd="0" presId="urn:microsoft.com/office/officeart/2005/8/layout/process4"/>
    <dgm:cxn modelId="{C3190B83-C9DC-4348-B46C-799769BA1C13}" type="presOf" srcId="{AFB680E8-C2B7-43EE-87C3-7EB80415FAA5}" destId="{D01D828B-232E-4986-81F3-520ABF67B73E}" srcOrd="0" destOrd="0" presId="urn:microsoft.com/office/officeart/2005/8/layout/process4"/>
    <dgm:cxn modelId="{9BF6E6A9-6F29-4D43-B323-652095BD54B5}" type="presParOf" srcId="{D37726B2-F4D6-42C4-9F8B-E03EAD9624F2}" destId="{1622EF43-7CDA-40C1-AFE0-593D4491649D}" srcOrd="0" destOrd="0" presId="urn:microsoft.com/office/officeart/2005/8/layout/process4"/>
    <dgm:cxn modelId="{2D441C88-725D-47DB-A160-C0E77835770B}" type="presParOf" srcId="{1622EF43-7CDA-40C1-AFE0-593D4491649D}" destId="{D01D828B-232E-4986-81F3-520ABF67B73E}" srcOrd="0" destOrd="0" presId="urn:microsoft.com/office/officeart/2005/8/layout/process4"/>
    <dgm:cxn modelId="{E5834020-9C1F-4C83-993E-71E1C9A504BE}" type="presParOf" srcId="{D37726B2-F4D6-42C4-9F8B-E03EAD9624F2}" destId="{462A9D6B-2FDB-4FF0-B3DD-570EE4D00DB9}" srcOrd="1" destOrd="0" presId="urn:microsoft.com/office/officeart/2005/8/layout/process4"/>
    <dgm:cxn modelId="{FF1236DE-EF0D-4475-9DE9-085679B6ED69}" type="presParOf" srcId="{D37726B2-F4D6-42C4-9F8B-E03EAD9624F2}" destId="{59BE65FC-F898-40CC-AA39-C20147EFBB2F}" srcOrd="2" destOrd="0" presId="urn:microsoft.com/office/officeart/2005/8/layout/process4"/>
    <dgm:cxn modelId="{0BFC8D80-2CB6-4A15-AE70-604003EA9394}" type="presParOf" srcId="{59BE65FC-F898-40CC-AA39-C20147EFBB2F}" destId="{7E50699F-7B5E-448A-8B53-DF525931BA39}" srcOrd="0" destOrd="0" presId="urn:microsoft.com/office/officeart/2005/8/layout/process4"/>
    <dgm:cxn modelId="{B24AF8E1-7885-443A-8E96-E5886D542E43}" type="presParOf" srcId="{D37726B2-F4D6-42C4-9F8B-E03EAD9624F2}" destId="{41A12670-9F8F-46BF-BF3D-86E49E8A33E8}" srcOrd="3" destOrd="0" presId="urn:microsoft.com/office/officeart/2005/8/layout/process4"/>
    <dgm:cxn modelId="{5002C468-6770-45E6-AEAF-B302FE66C4F7}" type="presParOf" srcId="{D37726B2-F4D6-42C4-9F8B-E03EAD9624F2}" destId="{113DE267-7E49-463A-AD1C-94901AD9A93B}" srcOrd="4" destOrd="0" presId="urn:microsoft.com/office/officeart/2005/8/layout/process4"/>
    <dgm:cxn modelId="{5D805C8E-6F7B-4DCE-A538-D8213EBF5C36}" type="presParOf" srcId="{113DE267-7E49-463A-AD1C-94901AD9A93B}" destId="{36C8F0C9-E595-465A-ACCB-82585687CD0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4414F-D850-4BCA-9418-2BC053FF8279}">
      <dsp:nvSpPr>
        <dsp:cNvPr id="0" name=""/>
        <dsp:cNvSpPr/>
      </dsp:nvSpPr>
      <dsp:spPr>
        <a:xfrm>
          <a:off x="0" y="3360662"/>
          <a:ext cx="10952162" cy="11030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kunini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eng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vazifalar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boshlang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360662"/>
        <a:ext cx="10952162" cy="1103044"/>
      </dsp:txXfrm>
    </dsp:sp>
    <dsp:sp modelId="{A3396EB4-53D8-4FA6-BE9E-4F9230C73537}">
      <dsp:nvSpPr>
        <dsp:cNvPr id="0" name=""/>
        <dsp:cNvSpPr/>
      </dsp:nvSpPr>
      <dsp:spPr>
        <a:xfrm rot="10800000">
          <a:off x="0" y="1680725"/>
          <a:ext cx="10952162" cy="169648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tongni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jismoniy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mashq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680725"/>
        <a:ext cx="10952162" cy="1102323"/>
      </dsp:txXfrm>
    </dsp:sp>
    <dsp:sp modelId="{D8E365AF-DFB8-475D-849E-1BCDEF0E4437}">
      <dsp:nvSpPr>
        <dsp:cNvPr id="0" name=""/>
        <dsp:cNvSpPr/>
      </dsp:nvSpPr>
      <dsp:spPr>
        <a:xfrm rot="10800000">
          <a:off x="0" y="789"/>
          <a:ext cx="10952162" cy="1696482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vaqtingizni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7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kunga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taqsimlang</a:t>
          </a:r>
          <a:r>
            <a:rPr lang="de-DE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789"/>
        <a:ext cx="10952162" cy="11023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D828B-232E-4986-81F3-520ABF67B73E}">
      <dsp:nvSpPr>
        <dsp:cNvPr id="0" name=""/>
        <dsp:cNvSpPr/>
      </dsp:nvSpPr>
      <dsp:spPr>
        <a:xfrm>
          <a:off x="0" y="4104459"/>
          <a:ext cx="10952162" cy="13521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virtual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olam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vaqtni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belgilash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104459"/>
        <a:ext cx="10952162" cy="1352118"/>
      </dsp:txXfrm>
    </dsp:sp>
    <dsp:sp modelId="{7E50699F-7B5E-448A-8B53-DF525931BA39}">
      <dsp:nvSpPr>
        <dsp:cNvPr id="0" name=""/>
        <dsp:cNvSpPr/>
      </dsp:nvSpPr>
      <dsp:spPr>
        <a:xfrm rot="10800000">
          <a:off x="0" y="2060244"/>
          <a:ext cx="10952162" cy="207955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marR="0" lvl="0" indent="0" algn="ctr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jarayonida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tanaffus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40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060244"/>
        <a:ext cx="10952162" cy="1351234"/>
      </dsp:txXfrm>
    </dsp:sp>
    <dsp:sp modelId="{36C8F0C9-E595-465A-ACCB-82585687CD09}">
      <dsp:nvSpPr>
        <dsp:cNvPr id="0" name=""/>
        <dsp:cNvSpPr/>
      </dsp:nvSpPr>
      <dsp:spPr>
        <a:xfrm rot="10800000">
          <a:off x="0" y="0"/>
          <a:ext cx="10952162" cy="207955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vazifani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de-DE" sz="40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4000" b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</a:t>
          </a:r>
          <a:r>
            <a:rPr lang="en-US" sz="4000" b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</a:t>
          </a:r>
          <a:r>
            <a:rPr lang="de-DE" sz="4000" b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40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0"/>
        <a:ext cx="10952162" cy="1351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15.02.2021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64401" y="2933898"/>
            <a:ext cx="7320093" cy="29539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algn="ctr"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de-DE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de-DE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r>
              <a:rPr lang="de-DE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object 5"/>
          <p:cNvSpPr/>
          <p:nvPr/>
        </p:nvSpPr>
        <p:spPr>
          <a:xfrm>
            <a:off x="548146" y="3005906"/>
            <a:ext cx="530327" cy="1310979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547944" y="4621626"/>
            <a:ext cx="530327" cy="1310979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2-topshiriq (62-bet)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=""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3059758" y="838209"/>
            <a:ext cx="5904656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611486" y="1548060"/>
            <a:ext cx="10945216" cy="5171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Nima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yegin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Isrofgarchilik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80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115542" y="1061690"/>
            <a:ext cx="10801200" cy="5832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r>
              <a:rPr lang="de-DE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Bilib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oling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794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1-mashq (63-bet)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=""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403574" y="845666"/>
            <a:ext cx="10012188" cy="504056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26" y="1349722"/>
            <a:ext cx="7848872" cy="5400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sog‘liq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so‘ramasdan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pichoqning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Chaqaloqqa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5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2-mashq (63-bet)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=""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403574" y="845666"/>
            <a:ext cx="10012188" cy="773658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to‘rtliklarni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1853778"/>
            <a:ext cx="7707933" cy="504055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Qo‘lingdan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Nasihatim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Fozil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59E584A-8280-4961-A6C5-1B0176100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406" y="2213818"/>
            <a:ext cx="2955405" cy="369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9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1A7B201-11D3-48DA-A487-129176B2A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277714"/>
            <a:ext cx="7275884" cy="38882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danakni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Urishtirmoq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Habibiy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9A26565-BE37-46ED-8D4A-E50B9C501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310" y="1637754"/>
            <a:ext cx="391723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4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3-topshiriq (63-bet)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=""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791506" y="845667"/>
            <a:ext cx="10585176" cy="773658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683494" y="1732318"/>
            <a:ext cx="10873208" cy="5009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Talabalik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davrimda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hisob-kitob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daftarcham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sarf-xarajatlar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borardim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Yo‘lkira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tushlik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ijarasi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ro‘zg‘orga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konvertlarga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qo‘yardim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ortardi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eslaydi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qurgach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oilaviy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budjetimizni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rejalashtirishga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odatlandik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mablag‘imizni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oz-ozdan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boraverdim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orqasidan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qurdik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Bolalarimiz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tashvishlari-yu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sarfladik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hammalarini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yurtlarida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o‘qitdik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Mana kam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bo‘lganimiz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75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451F585-D7A3-47BA-B237-60162200C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7" y="557634"/>
            <a:ext cx="10729192" cy="568863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Tejamkorlikning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xarajatlardan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yo‘lkira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tushlikka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maoshi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yo‘lkira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xarajatlardan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ortmasligidan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nolidi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taksiga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tamaddixonalarda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tushlikka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sarflashini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arzonroq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avtoulovda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tushlikni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0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683494" y="1207132"/>
            <a:ext cx="10873208" cy="5171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Ayting-chi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budjeti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shakllantirilganini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Uyingizga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marotaba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mablag‘ning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sarflanishini-chi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 </a:t>
            </a: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topayotgan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rejalashtiryapsiz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65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37962" y="1349722"/>
            <a:ext cx="10392480" cy="244827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“Agar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“T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jadvali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03B0E99-1426-4150-9F52-752320C4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6886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5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EB089C3-B83A-402E-BA3D-80FFD8DEF773}"/>
              </a:ext>
            </a:extLst>
          </p:cNvPr>
          <p:cNvSpPr txBox="1"/>
          <p:nvPr/>
        </p:nvSpPr>
        <p:spPr>
          <a:xfrm>
            <a:off x="1907630" y="2213818"/>
            <a:ext cx="38164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E3FD17E-2A9B-49B0-8176-88ED77697938}"/>
              </a:ext>
            </a:extLst>
          </p:cNvPr>
          <p:cNvSpPr txBox="1"/>
          <p:nvPr/>
        </p:nvSpPr>
        <p:spPr>
          <a:xfrm>
            <a:off x="6876182" y="2235858"/>
            <a:ext cx="914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5FB97E51-B46F-4CA9-BF7E-9C78C0573B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503174"/>
              </p:ext>
            </p:extLst>
          </p:nvPr>
        </p:nvGraphicFramePr>
        <p:xfrm>
          <a:off x="608013" y="1061690"/>
          <a:ext cx="10952162" cy="554461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916241">
                  <a:extLst>
                    <a:ext uri="{9D8B030D-6E8A-4147-A177-3AD203B41FA5}">
                      <a16:colId xmlns="" xmlns:a16="http://schemas.microsoft.com/office/drawing/2014/main" val="3862337660"/>
                    </a:ext>
                  </a:extLst>
                </a:gridCol>
                <a:gridCol w="4035921">
                  <a:extLst>
                    <a:ext uri="{9D8B030D-6E8A-4147-A177-3AD203B41FA5}">
                      <a16:colId xmlns="" xmlns:a16="http://schemas.microsoft.com/office/drawing/2014/main" val="2431534726"/>
                    </a:ext>
                  </a:extLst>
                </a:gridCol>
              </a:tblGrid>
              <a:tr h="790144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Javoblar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25056823"/>
                  </a:ext>
                </a:extLst>
              </a:tr>
              <a:tr h="1386153">
                <a:tc>
                  <a:txBody>
                    <a:bodyPr/>
                    <a:lstStyle/>
                    <a:p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Agar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sutkada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soatdan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uxlasangiz</a:t>
                      </a:r>
                      <a:r>
                        <a:rPr lang="de-DE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mobaynida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umringiz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uyqu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o‘tadi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5840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243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oy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090084"/>
                  </a:ext>
                </a:extLst>
              </a:tr>
              <a:tr h="1386153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sutkada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soatdan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o‘qisangiz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maktabda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2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mobaynida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o‘qishga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sarflagan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bo‘lasiz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4380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182,5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oy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65051427"/>
                  </a:ext>
                </a:extLst>
              </a:tr>
              <a:tr h="198216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sutkada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mahal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ovqatlansangiz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har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ovqatlanishga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yarim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soatdan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sarflansa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mobaynida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ovqatlanishga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ketadi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75676431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="" xmlns:a16="http://schemas.microsoft.com/office/drawing/2014/main" id="{F2154C95-48C7-43DA-8DF8-B50C2CE073E1}"/>
              </a:ext>
            </a:extLst>
          </p:cNvPr>
          <p:cNvSpPr/>
          <p:nvPr/>
        </p:nvSpPr>
        <p:spPr>
          <a:xfrm>
            <a:off x="958" y="0"/>
            <a:ext cx="12167230" cy="84566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O‘tgan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mavzuni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takrorlash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1020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02" y="1374448"/>
            <a:ext cx="10804673" cy="207180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5">
            <a:extLst>
              <a:ext uri="{FF2B5EF4-FFF2-40B4-BE49-F238E27FC236}">
                <a16:creationId xmlns="" xmlns:a16="http://schemas.microsoft.com/office/drawing/2014/main" id="{B4D32130-0B87-47A2-95A1-E516EF04E8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586910"/>
              </p:ext>
            </p:extLst>
          </p:nvPr>
        </p:nvGraphicFramePr>
        <p:xfrm>
          <a:off x="608013" y="2069802"/>
          <a:ext cx="1095216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752A528-272B-4135-AC8D-5DB1AF152F0D}"/>
              </a:ext>
            </a:extLst>
          </p:cNvPr>
          <p:cNvSpPr txBox="1"/>
          <p:nvPr/>
        </p:nvSpPr>
        <p:spPr>
          <a:xfrm>
            <a:off x="1043534" y="1090062"/>
            <a:ext cx="10081120" cy="820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9" name="object 2">
            <a:extLst>
              <a:ext uri="{FF2B5EF4-FFF2-40B4-BE49-F238E27FC236}">
                <a16:creationId xmlns="" xmlns:a16="http://schemas.microsoft.com/office/drawing/2014/main" id="{134AF59E-E4B4-4F55-91C7-CCB334FBD5D2}"/>
              </a:ext>
            </a:extLst>
          </p:cNvPr>
          <p:cNvSpPr/>
          <p:nvPr/>
        </p:nvSpPr>
        <p:spPr>
          <a:xfrm>
            <a:off x="958" y="0"/>
            <a:ext cx="12167230" cy="989682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O‘tgan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mavzuni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takrorlash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55078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028E5157-C611-47E9-9C29-F018AF1883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663863"/>
              </p:ext>
            </p:extLst>
          </p:nvPr>
        </p:nvGraphicFramePr>
        <p:xfrm>
          <a:off x="608013" y="917674"/>
          <a:ext cx="1095216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346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1-topshiriq (</a:t>
            </a:r>
            <a:r>
              <a:rPr lang="ru-RU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6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2-bet)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=""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3203774" y="837368"/>
            <a:ext cx="5400600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03" y="1997794"/>
            <a:ext cx="6624735" cy="468052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qilishlaricha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borayotganligini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bebaraka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yegin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A24F88D-25BE-4104-9EBE-B6BB800AC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9045" y="2519835"/>
            <a:ext cx="4525978" cy="293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5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FC8C2A4-C6BE-4D83-A525-FF569B53F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193548"/>
            <a:ext cx="8568952" cy="548476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noxosdan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ushoqlari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Boy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ushoqlarini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“Boy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ushog‘i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bebaraka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DDC06F8-CA3C-4753-AEB7-FA3994771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555" y="1709762"/>
            <a:ext cx="2832633" cy="19442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C9F86D9-03BE-4E7B-A876-33C43DE48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555" y="3826159"/>
            <a:ext cx="2832633" cy="18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9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B94FE8-0AF7-46DD-AC90-192E0CF70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8356004" cy="4632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ushog‘ini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qo‘ymaydigan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bebaraka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  Shu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rizq-ro‘zimiz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1D4F945-54DB-4B64-8F00-D63774F21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422" y="1925786"/>
            <a:ext cx="3027599" cy="201622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1D5CC42-19C0-474D-A695-6C532E9D0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390" y="4086026"/>
            <a:ext cx="303345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0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259558" y="1061690"/>
            <a:ext cx="10801200" cy="5832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множиться, умножаться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bebaraka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приносящий выгоды, малоприбыльный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верблюд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noxosdan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неожиданно, внезапно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крошка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собрать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расточительность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827</Words>
  <Application>Microsoft Office PowerPoint</Application>
  <PresentationFormat>Произвольный</PresentationFormat>
  <Paragraphs>103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Пользователь Windows</cp:lastModifiedBy>
  <cp:revision>429</cp:revision>
  <dcterms:created xsi:type="dcterms:W3CDTF">2020-04-01T05:32:34Z</dcterms:created>
  <dcterms:modified xsi:type="dcterms:W3CDTF">2021-02-15T13:34:50Z</dcterms:modified>
</cp:coreProperties>
</file>