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5" r:id="rId2"/>
    <p:sldId id="509" r:id="rId3"/>
    <p:sldId id="602" r:id="rId4"/>
    <p:sldId id="539" r:id="rId5"/>
    <p:sldId id="603" r:id="rId6"/>
    <p:sldId id="598" r:id="rId7"/>
    <p:sldId id="604" r:id="rId8"/>
    <p:sldId id="605" r:id="rId9"/>
    <p:sldId id="584" r:id="rId10"/>
    <p:sldId id="593" r:id="rId11"/>
    <p:sldId id="594" r:id="rId12"/>
    <p:sldId id="494" r:id="rId13"/>
    <p:sldId id="595" r:id="rId14"/>
    <p:sldId id="606" r:id="rId15"/>
    <p:sldId id="607" r:id="rId16"/>
    <p:sldId id="608" r:id="rId17"/>
    <p:sldId id="609" r:id="rId18"/>
    <p:sldId id="610" r:id="rId19"/>
    <p:sldId id="435" r:id="rId20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0E2B7-A249-47A2-8E2A-2945EE4645A3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9E939-7136-4877-8651-97A2205084B6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umrning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bolalik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o‘smirlik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308C0-DF0B-40E9-B430-D786FF0EE00A}" type="parTrans" cxnId="{6190D720-A1E3-4C4F-8FBE-0A656C48547B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F4AE7-F70F-4ECC-AEC6-72FCBA0D5BFC}" type="sibTrans" cxnId="{6190D720-A1E3-4C4F-8FBE-0A656C48547B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D20CD-0A3C-45B6-8779-88BB052672E1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agar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sutkada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sakkiz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soatdan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uxlansa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yigirma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uyqu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FC9CC-4CF6-499A-BD15-F3F9C204ED1C}" type="parTrans" cxnId="{C70E65C0-68C9-440B-9032-C6FEA0C8084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561D4-5ACF-40B2-8690-C74606A04CFD}" type="sibTrans" cxnId="{C70E65C0-68C9-440B-9032-C6FEA0C8084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726B2-F4D6-42C4-9F8B-E03EAD9624F2}" type="pres">
      <dgm:prSet presAssocID="{C0F0E2B7-A249-47A2-8E2A-2945EE464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F463E-7B78-44B4-B3E1-A30AAE07B05F}" type="pres">
      <dgm:prSet presAssocID="{242D20CD-0A3C-45B6-8779-88BB052672E1}" presName="boxAndChildren" presStyleCnt="0"/>
      <dgm:spPr/>
    </dgm:pt>
    <dgm:pt modelId="{7A3DDD7D-C28B-4E69-B95F-CF79BA080914}" type="pres">
      <dgm:prSet presAssocID="{242D20CD-0A3C-45B6-8779-88BB052672E1}" presName="parentTextBox" presStyleLbl="node1" presStyleIdx="0" presStyleCnt="2"/>
      <dgm:spPr/>
      <dgm:t>
        <a:bodyPr/>
        <a:lstStyle/>
        <a:p>
          <a:endParaRPr lang="ru-RU"/>
        </a:p>
      </dgm:t>
    </dgm:pt>
    <dgm:pt modelId="{C7E88083-ED04-4F2B-A812-2C863699F143}" type="pres">
      <dgm:prSet presAssocID="{43BF4AE7-F70F-4ECC-AEC6-72FCBA0D5BFC}" presName="sp" presStyleCnt="0"/>
      <dgm:spPr/>
    </dgm:pt>
    <dgm:pt modelId="{ED852A9E-D84E-44FF-A81B-A678E18523C0}" type="pres">
      <dgm:prSet presAssocID="{3189E939-7136-4877-8651-97A2205084B6}" presName="arrowAndChildren" presStyleCnt="0"/>
      <dgm:spPr/>
    </dgm:pt>
    <dgm:pt modelId="{D8E365AF-DFB8-475D-849E-1BCDEF0E4437}" type="pres">
      <dgm:prSet presAssocID="{3189E939-7136-4877-8651-97A2205084B6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A46B478-13F5-4257-BE92-B6F492B329E9}" type="presOf" srcId="{C0F0E2B7-A249-47A2-8E2A-2945EE4645A3}" destId="{D37726B2-F4D6-42C4-9F8B-E03EAD9624F2}" srcOrd="0" destOrd="0" presId="urn:microsoft.com/office/officeart/2005/8/layout/process4"/>
    <dgm:cxn modelId="{17CD7494-7183-4631-ADEA-F43239AC8520}" type="presOf" srcId="{3189E939-7136-4877-8651-97A2205084B6}" destId="{D8E365AF-DFB8-475D-849E-1BCDEF0E4437}" srcOrd="0" destOrd="0" presId="urn:microsoft.com/office/officeart/2005/8/layout/process4"/>
    <dgm:cxn modelId="{A0A397A5-B0A9-4AAC-87CC-81C9B4FCB353}" type="presOf" srcId="{242D20CD-0A3C-45B6-8779-88BB052672E1}" destId="{7A3DDD7D-C28B-4E69-B95F-CF79BA080914}" srcOrd="0" destOrd="0" presId="urn:microsoft.com/office/officeart/2005/8/layout/process4"/>
    <dgm:cxn modelId="{6190D720-A1E3-4C4F-8FBE-0A656C48547B}" srcId="{C0F0E2B7-A249-47A2-8E2A-2945EE4645A3}" destId="{3189E939-7136-4877-8651-97A2205084B6}" srcOrd="0" destOrd="0" parTransId="{479308C0-DF0B-40E9-B430-D786FF0EE00A}" sibTransId="{43BF4AE7-F70F-4ECC-AEC6-72FCBA0D5BFC}"/>
    <dgm:cxn modelId="{C70E65C0-68C9-440B-9032-C6FEA0C80847}" srcId="{C0F0E2B7-A249-47A2-8E2A-2945EE4645A3}" destId="{242D20CD-0A3C-45B6-8779-88BB052672E1}" srcOrd="1" destOrd="0" parTransId="{AE8FC9CC-4CF6-499A-BD15-F3F9C204ED1C}" sibTransId="{FE7561D4-5ACF-40B2-8690-C74606A04CFD}"/>
    <dgm:cxn modelId="{023AC136-4718-4CD5-AEA7-692132CBF024}" type="presParOf" srcId="{D37726B2-F4D6-42C4-9F8B-E03EAD9624F2}" destId="{8FDF463E-7B78-44B4-B3E1-A30AAE07B05F}" srcOrd="0" destOrd="0" presId="urn:microsoft.com/office/officeart/2005/8/layout/process4"/>
    <dgm:cxn modelId="{4E7992EB-6050-4177-B566-BD268F86F7AF}" type="presParOf" srcId="{8FDF463E-7B78-44B4-B3E1-A30AAE07B05F}" destId="{7A3DDD7D-C28B-4E69-B95F-CF79BA080914}" srcOrd="0" destOrd="0" presId="urn:microsoft.com/office/officeart/2005/8/layout/process4"/>
    <dgm:cxn modelId="{2519B695-560E-4C41-B80B-B98F2F0E4641}" type="presParOf" srcId="{D37726B2-F4D6-42C4-9F8B-E03EAD9624F2}" destId="{C7E88083-ED04-4F2B-A812-2C863699F143}" srcOrd="1" destOrd="0" presId="urn:microsoft.com/office/officeart/2005/8/layout/process4"/>
    <dgm:cxn modelId="{00435DC4-6727-4842-943A-A689E883EF93}" type="presParOf" srcId="{D37726B2-F4D6-42C4-9F8B-E03EAD9624F2}" destId="{ED852A9E-D84E-44FF-A81B-A678E18523C0}" srcOrd="2" destOrd="0" presId="urn:microsoft.com/office/officeart/2005/8/layout/process4"/>
    <dgm:cxn modelId="{83A3BC37-B159-4731-83C4-2099CF18360C}" type="presParOf" srcId="{ED852A9E-D84E-44FF-A81B-A678E18523C0}" destId="{D8E365AF-DFB8-475D-849E-1BCDEF0E44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0E2B7-A249-47A2-8E2A-2945EE4645A3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D20CD-0A3C-45B6-8779-88BB052672E1}">
      <dgm:prSet phldrT="[Текст]" custT="1"/>
      <dgm:spPr/>
      <dgm:t>
        <a:bodyPr/>
        <a:lstStyle/>
        <a:p>
          <a:pPr marL="0" marR="0" lvl="0" indent="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de-DE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agar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sutkada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iste’mol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qilinsa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har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ovqatlanishga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yarim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soat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sarflansa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to‘rt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yarim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ovqatlanishga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FC9CC-4CF6-499A-BD15-F3F9C204ED1C}" type="parTrans" cxnId="{C70E65C0-68C9-440B-9032-C6FEA0C80847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561D4-5ACF-40B2-8690-C74606A04CFD}" type="sibTrans" cxnId="{C70E65C0-68C9-440B-9032-C6FEA0C80847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680E8-C2B7-43EE-87C3-7EB80415FAA5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hammaning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sevimli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mashg‘ulotlariga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sarflanadi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207B0-4360-43E9-9333-6E5DF6F200FD}" type="parTrans" cxnId="{6EDBC9BF-68E5-444A-8CC5-271881AF0E53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9CD5B-2ED7-4747-B7DD-A390BAB38779}" type="sibTrans" cxnId="{6EDBC9BF-68E5-444A-8CC5-271881AF0E53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11D57-5FD8-4EFC-82AB-4B492CA71C2F}">
      <dgm:prSet custT="1"/>
      <dgm:spPr/>
      <dgm:t>
        <a:bodyPr/>
        <a:lstStyle/>
        <a:p>
          <a:pPr algn="l"/>
          <a:r>
            <a:rPr lang="de-DE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agar bir sutkada sakkiz soat kasb-kor bilan mashg‘ul bo‘linsa, yigirma besh yil umr ishlashga sarflangan bo‘ladi;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CBD2A-916D-41B5-B91D-1EFF6A6E261F}" type="parTrans" cxnId="{4EE67BD5-7768-4ADD-99FC-9FE11A20257D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25972-EECF-4392-852B-7BDC36F23119}" type="sibTrans" cxnId="{4EE67BD5-7768-4ADD-99FC-9FE11A20257D}">
      <dgm:prSet/>
      <dgm:spPr/>
      <dgm:t>
        <a:bodyPr/>
        <a:lstStyle/>
        <a:p>
          <a:pPr algn="l"/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726B2-F4D6-42C4-9F8B-E03EAD9624F2}" type="pres">
      <dgm:prSet presAssocID="{C0F0E2B7-A249-47A2-8E2A-2945EE464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EF43-7CDA-40C1-AFE0-593D4491649D}" type="pres">
      <dgm:prSet presAssocID="{AFB680E8-C2B7-43EE-87C3-7EB80415FAA5}" presName="boxAndChildren" presStyleCnt="0"/>
      <dgm:spPr/>
    </dgm:pt>
    <dgm:pt modelId="{D01D828B-232E-4986-81F3-520ABF67B73E}" type="pres">
      <dgm:prSet presAssocID="{AFB680E8-C2B7-43EE-87C3-7EB80415FA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462A9D6B-2FDB-4FF0-B3DD-570EE4D00DB9}" type="pres">
      <dgm:prSet presAssocID="{FE7561D4-5ACF-40B2-8690-C74606A04CFD}" presName="sp" presStyleCnt="0"/>
      <dgm:spPr/>
    </dgm:pt>
    <dgm:pt modelId="{59BE65FC-F898-40CC-AA39-C20147EFBB2F}" type="pres">
      <dgm:prSet presAssocID="{242D20CD-0A3C-45B6-8779-88BB052672E1}" presName="arrowAndChildren" presStyleCnt="0"/>
      <dgm:spPr/>
    </dgm:pt>
    <dgm:pt modelId="{7E50699F-7B5E-448A-8B53-DF525931BA39}" type="pres">
      <dgm:prSet presAssocID="{242D20CD-0A3C-45B6-8779-88BB052672E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1A12670-9F8F-46BF-BF3D-86E49E8A33E8}" type="pres">
      <dgm:prSet presAssocID="{A1025972-EECF-4392-852B-7BDC36F23119}" presName="sp" presStyleCnt="0"/>
      <dgm:spPr/>
    </dgm:pt>
    <dgm:pt modelId="{113DE267-7E49-463A-AD1C-94901AD9A93B}" type="pres">
      <dgm:prSet presAssocID="{68411D57-5FD8-4EFC-82AB-4B492CA71C2F}" presName="arrowAndChildren" presStyleCnt="0"/>
      <dgm:spPr/>
    </dgm:pt>
    <dgm:pt modelId="{36C8F0C9-E595-465A-ACCB-82585687CD09}" type="pres">
      <dgm:prSet presAssocID="{68411D57-5FD8-4EFC-82AB-4B492CA71C2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EDBC9BF-68E5-444A-8CC5-271881AF0E53}" srcId="{C0F0E2B7-A249-47A2-8E2A-2945EE4645A3}" destId="{AFB680E8-C2B7-43EE-87C3-7EB80415FAA5}" srcOrd="2" destOrd="0" parTransId="{906207B0-4360-43E9-9333-6E5DF6F200FD}" sibTransId="{A6F9CD5B-2ED7-4747-B7DD-A390BAB38779}"/>
    <dgm:cxn modelId="{BC9D1AC7-4572-42C2-AA97-4940932314F3}" type="presOf" srcId="{242D20CD-0A3C-45B6-8779-88BB052672E1}" destId="{7E50699F-7B5E-448A-8B53-DF525931BA39}" srcOrd="0" destOrd="0" presId="urn:microsoft.com/office/officeart/2005/8/layout/process4"/>
    <dgm:cxn modelId="{C70E65C0-68C9-440B-9032-C6FEA0C80847}" srcId="{C0F0E2B7-A249-47A2-8E2A-2945EE4645A3}" destId="{242D20CD-0A3C-45B6-8779-88BB052672E1}" srcOrd="1" destOrd="0" parTransId="{AE8FC9CC-4CF6-499A-BD15-F3F9C204ED1C}" sibTransId="{FE7561D4-5ACF-40B2-8690-C74606A04CFD}"/>
    <dgm:cxn modelId="{4EE67BD5-7768-4ADD-99FC-9FE11A20257D}" srcId="{C0F0E2B7-A249-47A2-8E2A-2945EE4645A3}" destId="{68411D57-5FD8-4EFC-82AB-4B492CA71C2F}" srcOrd="0" destOrd="0" parTransId="{D89CBD2A-916D-41B5-B91D-1EFF6A6E261F}" sibTransId="{A1025972-EECF-4392-852B-7BDC36F23119}"/>
    <dgm:cxn modelId="{AA46B478-13F5-4257-BE92-B6F492B329E9}" type="presOf" srcId="{C0F0E2B7-A249-47A2-8E2A-2945EE4645A3}" destId="{D37726B2-F4D6-42C4-9F8B-E03EAD9624F2}" srcOrd="0" destOrd="0" presId="urn:microsoft.com/office/officeart/2005/8/layout/process4"/>
    <dgm:cxn modelId="{D7757026-E637-4FB8-A4D7-EA8F2718B7A0}" type="presOf" srcId="{68411D57-5FD8-4EFC-82AB-4B492CA71C2F}" destId="{36C8F0C9-E595-465A-ACCB-82585687CD09}" srcOrd="0" destOrd="0" presId="urn:microsoft.com/office/officeart/2005/8/layout/process4"/>
    <dgm:cxn modelId="{C3190B83-C9DC-4348-B46C-799769BA1C13}" type="presOf" srcId="{AFB680E8-C2B7-43EE-87C3-7EB80415FAA5}" destId="{D01D828B-232E-4986-81F3-520ABF67B73E}" srcOrd="0" destOrd="0" presId="urn:microsoft.com/office/officeart/2005/8/layout/process4"/>
    <dgm:cxn modelId="{9BF6E6A9-6F29-4D43-B323-652095BD54B5}" type="presParOf" srcId="{D37726B2-F4D6-42C4-9F8B-E03EAD9624F2}" destId="{1622EF43-7CDA-40C1-AFE0-593D4491649D}" srcOrd="0" destOrd="0" presId="urn:microsoft.com/office/officeart/2005/8/layout/process4"/>
    <dgm:cxn modelId="{2D441C88-725D-47DB-A160-C0E77835770B}" type="presParOf" srcId="{1622EF43-7CDA-40C1-AFE0-593D4491649D}" destId="{D01D828B-232E-4986-81F3-520ABF67B73E}" srcOrd="0" destOrd="0" presId="urn:microsoft.com/office/officeart/2005/8/layout/process4"/>
    <dgm:cxn modelId="{E5834020-9C1F-4C83-993E-71E1C9A504BE}" type="presParOf" srcId="{D37726B2-F4D6-42C4-9F8B-E03EAD9624F2}" destId="{462A9D6B-2FDB-4FF0-B3DD-570EE4D00DB9}" srcOrd="1" destOrd="0" presId="urn:microsoft.com/office/officeart/2005/8/layout/process4"/>
    <dgm:cxn modelId="{FF1236DE-EF0D-4475-9DE9-085679B6ED69}" type="presParOf" srcId="{D37726B2-F4D6-42C4-9F8B-E03EAD9624F2}" destId="{59BE65FC-F898-40CC-AA39-C20147EFBB2F}" srcOrd="2" destOrd="0" presId="urn:microsoft.com/office/officeart/2005/8/layout/process4"/>
    <dgm:cxn modelId="{0BFC8D80-2CB6-4A15-AE70-604003EA9394}" type="presParOf" srcId="{59BE65FC-F898-40CC-AA39-C20147EFBB2F}" destId="{7E50699F-7B5E-448A-8B53-DF525931BA39}" srcOrd="0" destOrd="0" presId="urn:microsoft.com/office/officeart/2005/8/layout/process4"/>
    <dgm:cxn modelId="{B24AF8E1-7885-443A-8E96-E5886D542E43}" type="presParOf" srcId="{D37726B2-F4D6-42C4-9F8B-E03EAD9624F2}" destId="{41A12670-9F8F-46BF-BF3D-86E49E8A33E8}" srcOrd="3" destOrd="0" presId="urn:microsoft.com/office/officeart/2005/8/layout/process4"/>
    <dgm:cxn modelId="{5002C468-6770-45E6-AEAF-B302FE66C4F7}" type="presParOf" srcId="{D37726B2-F4D6-42C4-9F8B-E03EAD9624F2}" destId="{113DE267-7E49-463A-AD1C-94901AD9A93B}" srcOrd="4" destOrd="0" presId="urn:microsoft.com/office/officeart/2005/8/layout/process4"/>
    <dgm:cxn modelId="{5D805C8E-6F7B-4DCE-A538-D8213EBF5C36}" type="presParOf" srcId="{113DE267-7E49-463A-AD1C-94901AD9A93B}" destId="{36C8F0C9-E595-465A-ACCB-82585687CD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DDD7D-C28B-4E69-B95F-CF79BA080914}">
      <dsp:nvSpPr>
        <dsp:cNvPr id="0" name=""/>
        <dsp:cNvSpPr/>
      </dsp:nvSpPr>
      <dsp:spPr>
        <a:xfrm>
          <a:off x="0" y="1880899"/>
          <a:ext cx="10952162" cy="12340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agar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sutkada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sakkiz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soatdan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uxlansa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yigirma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uyqu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80899"/>
        <a:ext cx="10952162" cy="1234073"/>
      </dsp:txXfrm>
    </dsp:sp>
    <dsp:sp modelId="{D8E365AF-DFB8-475D-849E-1BCDEF0E4437}">
      <dsp:nvSpPr>
        <dsp:cNvPr id="0" name=""/>
        <dsp:cNvSpPr/>
      </dsp:nvSpPr>
      <dsp:spPr>
        <a:xfrm rot="10800000">
          <a:off x="0" y="1405"/>
          <a:ext cx="10952162" cy="18980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umrning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bolalik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o‘smirlik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405"/>
        <a:ext cx="10952162" cy="1233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D828B-232E-4986-81F3-520ABF67B73E}">
      <dsp:nvSpPr>
        <dsp:cNvPr id="0" name=""/>
        <dsp:cNvSpPr/>
      </dsp:nvSpPr>
      <dsp:spPr>
        <a:xfrm>
          <a:off x="0" y="4769972"/>
          <a:ext cx="10952162" cy="156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hammaning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sevimli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mashg‘ulotlariga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sarflanadi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Bef>
              <a:spcPct val="0"/>
            </a:spcBef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769972"/>
        <a:ext cx="10952162" cy="1565611"/>
      </dsp:txXfrm>
    </dsp:sp>
    <dsp:sp modelId="{7E50699F-7B5E-448A-8B53-DF525931BA39}">
      <dsp:nvSpPr>
        <dsp:cNvPr id="0" name=""/>
        <dsp:cNvSpPr/>
      </dsp:nvSpPr>
      <dsp:spPr>
        <a:xfrm rot="10800000">
          <a:off x="0" y="2385546"/>
          <a:ext cx="10952162" cy="240791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de-DE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agar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sutkada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iste’mol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qilinsa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har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ovqatlanishga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yarim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soat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sarflansa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to‘rt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yarim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ovqatlanishga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385546"/>
        <a:ext cx="10952162" cy="1564588"/>
      </dsp:txXfrm>
    </dsp:sp>
    <dsp:sp modelId="{36C8F0C9-E595-465A-ACCB-82585687CD09}">
      <dsp:nvSpPr>
        <dsp:cNvPr id="0" name=""/>
        <dsp:cNvSpPr/>
      </dsp:nvSpPr>
      <dsp:spPr>
        <a:xfrm rot="10800000">
          <a:off x="0" y="1120"/>
          <a:ext cx="10952162" cy="240791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agar bir sutkada sakkiz soat kasb-kor bilan mashg‘ul bo‘linsa, yigirma besh yil umr ishlashga sarflangan bo‘ladi;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20"/>
        <a:ext cx="10952162" cy="156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7984" y="2861890"/>
            <a:ext cx="10132734" cy="2676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 odobi: Vaqtni qadrlash madaniyati</a:t>
            </a:r>
            <a:endParaRPr lang="de-DE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546439" y="3005906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548146" y="4734098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680D40-18F2-40D9-A6A4-34D63CDF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205706"/>
            <a:ext cx="6768752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qilinmasligi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muvaffaqiyatsizlikka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BAAB30-343C-4252-AE41-A6D6578C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7478732" y="1709762"/>
            <a:ext cx="4540939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82C129-0D9E-405B-B808-3D9E6B2F9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1565746"/>
            <a:ext cx="7131869" cy="38884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tushkunlikka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qiziqishlarimiz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5FCBB8-4018-417B-A5F9-ED07AA6A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294" y="1781770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411686" y="1039961"/>
            <a:ext cx="7560840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qadrlamoq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ценить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tejamoq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экономить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sarflamoq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тратить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taqsimlamoq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распределять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баланс, равновесие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8-topshiriq (61-bet)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2555702" y="917674"/>
            <a:ext cx="6840760" cy="43204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bahs-munozaraga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1493738"/>
            <a:ext cx="9148093" cy="54005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Vaqtingizni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ulgurish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smartfoningizga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toifalar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503CF7-01EA-4319-8AFB-A4940ABE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502" y="3244861"/>
            <a:ext cx="2345182" cy="18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0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A7B201-11D3-48DA-A487-129176B2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637983"/>
            <a:ext cx="8716043" cy="38882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bardoshli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5C34B-4D9C-4AEE-9B63-FDF7D5C8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48" y="2501850"/>
            <a:ext cx="2772625" cy="17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F05F76-20AA-41B6-8F45-1BA90079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18" y="701650"/>
            <a:ext cx="9649072" cy="297436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kayfiyatda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423C17-20ED-4861-9497-B817E5CE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10" y="3848620"/>
            <a:ext cx="6573767" cy="30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51F585-D7A3-47BA-B237-60162200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500020" cy="3096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behuda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yo‘qotasiz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B2D66-2735-450C-91BB-34C78F6F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38" y="20812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A93A8A-840C-45CC-9AF3-C5D97CB30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349722"/>
            <a:ext cx="7779940" cy="46328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tanaffus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kuzatishlarga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tanaffus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tanaffuslarda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6EC0A-0140-45E0-AEF5-792D410E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66" y="2141810"/>
            <a:ext cx="3486793" cy="23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E37D9D-48D1-4853-BB60-F1206538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17674"/>
            <a:ext cx="8568952" cy="568863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diqqatimizni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chalg‘itadi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zoye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messenjerlarni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ulanishi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B57F63-EFD4-4F8F-9524-CCF2F1B0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856" y="1277714"/>
            <a:ext cx="2819719" cy="1992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C4B60-A61D-4A80-8F81-F6290573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755" y="3509962"/>
            <a:ext cx="2819720" cy="21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4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383" y="1349722"/>
            <a:ext cx="10392480" cy="244827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yoqdimi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tavsiyalaringizni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B46BA-A0F3-433A-B1BD-5916CF95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so‘zlardir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907630" y="221381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35858"/>
            <a:ext cx="91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“Bir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7003463-FA3E-492C-B3E0-3644CEF3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976710"/>
            <a:ext cx="5976664" cy="5886227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sv-S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Barvaqt qilingan harakat, </a:t>
            </a:r>
            <a:r>
              <a:rPr lang="sv-S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Hosilga berar barakat.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ariq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qazar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Vafoli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solar, 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Ig‘vogar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paydan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qolar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Nomard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o‘lsa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qolar</a:t>
            </a:r>
            <a:r>
              <a:rPr lang="de-DE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de-DE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C5C86-EDCF-4223-8E08-A27EA3C6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55" y="1781770"/>
            <a:ext cx="557033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“Bir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7003463-FA3E-492C-B3E0-3644CEF3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26" y="976710"/>
            <a:ext cx="5976664" cy="5886227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Vaqillagan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o‘tkazar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Qo‘lidan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naqdni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ketkazar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Noshukur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bo‘lma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‘stlari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Arslon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bolasini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tutmoq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Arslon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uyasiga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kirmoq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de-DE" sz="32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BA4A0A-A308-4272-A536-1E6CFA7C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18" y="1133698"/>
            <a:ext cx="2775768" cy="56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7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-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(</a:t>
            </a:r>
            <a:r>
              <a:rPr lang="ru-RU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60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1403574" y="845666"/>
            <a:ext cx="9505056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2" y="1374448"/>
            <a:ext cx="10804673" cy="20718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BILASIZMI?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B4D32130-0B87-47A2-95A1-E516EF04E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977035"/>
              </p:ext>
            </p:extLst>
          </p:nvPr>
        </p:nvGraphicFramePr>
        <p:xfrm>
          <a:off x="608013" y="3509962"/>
          <a:ext cx="10952162" cy="311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15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28E5157-C611-47E9-9C29-F018AF188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84973"/>
              </p:ext>
            </p:extLst>
          </p:nvPr>
        </p:nvGraphicFramePr>
        <p:xfrm>
          <a:off x="608013" y="413618"/>
          <a:ext cx="1095216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46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FB97E51-B46F-4CA9-BF7E-9C78C0573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75509"/>
              </p:ext>
            </p:extLst>
          </p:nvPr>
        </p:nvGraphicFramePr>
        <p:xfrm>
          <a:off x="608013" y="1061690"/>
          <a:ext cx="10952162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16241">
                  <a:extLst>
                    <a:ext uri="{9D8B030D-6E8A-4147-A177-3AD203B41FA5}">
                      <a16:colId xmlns:a16="http://schemas.microsoft.com/office/drawing/2014/main" val="3862337660"/>
                    </a:ext>
                  </a:extLst>
                </a:gridCol>
                <a:gridCol w="4035921">
                  <a:extLst>
                    <a:ext uri="{9D8B030D-6E8A-4147-A177-3AD203B41FA5}">
                      <a16:colId xmlns:a16="http://schemas.microsoft.com/office/drawing/2014/main" val="2431534726"/>
                    </a:ext>
                  </a:extLst>
                </a:gridCol>
              </a:tblGrid>
              <a:tr h="79014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56823"/>
                  </a:ext>
                </a:extLst>
              </a:tr>
              <a:tr h="1386153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uxlasangiz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umringiz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uyqu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o‘tadi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90084"/>
                  </a:ext>
                </a:extLst>
              </a:tr>
              <a:tr h="1386153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o‘qisangiz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maktabda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sarflagan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bo‘lasiz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51427"/>
                  </a:ext>
                </a:extLst>
              </a:tr>
              <a:tr h="198216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ovqatlansangiz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har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yarim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sarflansa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ketadi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76431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F2154C95-48C7-43DA-8DF8-B50C2CE073E1}"/>
              </a:ext>
            </a:extLst>
          </p:cNvPr>
          <p:cNvSpPr/>
          <p:nvPr/>
        </p:nvSpPr>
        <p:spPr>
          <a:xfrm>
            <a:off x="958" y="0"/>
            <a:ext cx="12167230" cy="84566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Savollarga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javob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bering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0207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8-topshiriq (61-bet)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3059758" y="838209"/>
            <a:ext cx="5472608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83494" y="2141810"/>
            <a:ext cx="8064896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ne’mat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C57A18-F3E1-40E6-926C-A0EC08E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9" r="6913"/>
          <a:stretch/>
        </p:blipFill>
        <p:spPr>
          <a:xfrm>
            <a:off x="8916719" y="2789882"/>
            <a:ext cx="324036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3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661</Words>
  <Application>Microsoft Office PowerPoint</Application>
  <PresentationFormat>Произвольный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418</cp:revision>
  <dcterms:created xsi:type="dcterms:W3CDTF">2020-04-01T05:32:34Z</dcterms:created>
  <dcterms:modified xsi:type="dcterms:W3CDTF">2021-02-11T05:58:45Z</dcterms:modified>
</cp:coreProperties>
</file>