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5" r:id="rId2"/>
    <p:sldId id="588" r:id="rId3"/>
    <p:sldId id="591" r:id="rId4"/>
    <p:sldId id="503" r:id="rId5"/>
    <p:sldId id="592" r:id="rId6"/>
    <p:sldId id="508" r:id="rId7"/>
    <p:sldId id="584" r:id="rId8"/>
    <p:sldId id="593" r:id="rId9"/>
    <p:sldId id="594" r:id="rId10"/>
    <p:sldId id="494" r:id="rId11"/>
    <p:sldId id="595" r:id="rId12"/>
    <p:sldId id="484" r:id="rId13"/>
    <p:sldId id="596" r:id="rId14"/>
    <p:sldId id="597" r:id="rId15"/>
    <p:sldId id="598" r:id="rId16"/>
    <p:sldId id="599" r:id="rId17"/>
    <p:sldId id="600" r:id="rId18"/>
    <p:sldId id="601" r:id="rId19"/>
    <p:sldId id="435" r:id="rId20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l="-39000" r="-39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10614" custScaleY="72747" custRadScaleRad="110504" custRadScaleInc="-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Y="79068" custRadScaleRad="149695" custRadScaleInc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10614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Y="76890" custRadScaleRad="154586" custRadScaleInc="-1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>
        <a:blipFill rotWithShape="0">
          <a:blip xmlns:r="http://schemas.openxmlformats.org/officeDocument/2006/relationships" r:embed="rId2"/>
          <a:srcRect/>
          <a:stretch>
            <a:fillRect t="-19000" b="-19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>
        <a:blipFill rotWithShape="0">
          <a:blip xmlns:r="http://schemas.openxmlformats.org/officeDocument/2006/relationships" r:embed="rId3"/>
          <a:srcRect/>
          <a:stretch>
            <a:fillRect l="-15000" r="-15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>
        <a:blipFill rotWithShape="0">
          <a:blip xmlns:r="http://schemas.openxmlformats.org/officeDocument/2006/relationships" r:embed="rId4"/>
          <a:srcRect/>
          <a:stretch>
            <a:fillRect l="-13000" r="-13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5"/>
          <a:srcRect/>
          <a:stretch>
            <a:fillRect l="-39000" r="-39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35087" custScaleY="88920" custRadScaleRad="110553" custRadScaleInc="-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X="138247" custScaleY="116634" custRadScaleRad="184831" custRadScaleInc="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25469" custScaleY="81598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X="140352" custScaleY="114347" custRadScaleRad="182004" custRadScaleInc="-1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10614" custScaleY="72747" custRadScaleRad="110504" custRadScaleInc="-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Y="79068" custRadScaleRad="149695" custRadScaleInc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10614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Y="76890" custRadScaleRad="154586" custRadScaleInc="-1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>
        <a:blipFill rotWithShape="0"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>
        <a:blipFill rotWithShape="0">
          <a:blip xmlns:r="http://schemas.openxmlformats.org/officeDocument/2006/relationships" r:embed="rId2"/>
          <a:srcRect/>
          <a:stretch>
            <a:fillRect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>
        <a:blipFill rotWithShape="0">
          <a:blip xmlns:r="http://schemas.openxmlformats.org/officeDocument/2006/relationships" r:embed="rId3"/>
          <a:srcRect/>
          <a:stretch>
            <a:fillRect l="-17000" r="-17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>
        <a:blipFill rotWithShape="0">
          <a:blip xmlns:r="http://schemas.openxmlformats.org/officeDocument/2006/relationships" r:embed="rId4"/>
          <a:srcRect/>
          <a:stretch>
            <a:fillRect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5"/>
          <a:srcRect/>
          <a:stretch>
            <a:fillRect l="-17000" r="-17000"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27688" custScaleY="89766" custRadScaleRad="110504" custRadScaleInc="-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X="138247" custScaleY="108126" custRadScaleRad="184837" custRadScaleInc="-1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38303" custScaleY="90530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X="123421" custScaleY="101795" custRadScaleRad="178708" custRadScaleInc="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19895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39000" r="-3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04980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199325">
          <a:off x="5299316" y="1393825"/>
          <a:ext cx="352884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2884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6936" y="1398912"/>
        <a:ext cx="17644" cy="17644"/>
      </dsp:txXfrm>
    </dsp:sp>
    <dsp:sp modelId="{61096670-4457-4C02-ADB4-9483696FF526}">
      <dsp:nvSpPr>
        <dsp:cNvPr id="0" name=""/>
        <dsp:cNvSpPr/>
      </dsp:nvSpPr>
      <dsp:spPr>
        <a:xfrm>
          <a:off x="4539500" y="6"/>
          <a:ext cx="1872206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78" y="180324"/>
        <a:ext cx="1323850" cy="870649"/>
      </dsp:txXfrm>
    </dsp:sp>
    <dsp:sp modelId="{E49C6573-DA53-40C3-81AE-F77885CAC72A}">
      <dsp:nvSpPr>
        <dsp:cNvPr id="0" name=""/>
        <dsp:cNvSpPr/>
      </dsp:nvSpPr>
      <dsp:spPr>
        <a:xfrm rot="21553452">
          <a:off x="7132035" y="3006186"/>
          <a:ext cx="79246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79246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08457" y="3000283"/>
        <a:ext cx="39623" cy="39623"/>
      </dsp:txXfrm>
    </dsp:sp>
    <dsp:sp modelId="{5889DBBE-2CB3-48CB-AD24-F6EFA1969716}">
      <dsp:nvSpPr>
        <dsp:cNvPr id="0" name=""/>
        <dsp:cNvSpPr/>
      </dsp:nvSpPr>
      <dsp:spPr>
        <a:xfrm>
          <a:off x="7924343" y="2334136"/>
          <a:ext cx="1692558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8172212" y="2530121"/>
        <a:ext cx="1196820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55293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9734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539502" y="4752520"/>
          <a:ext cx="1872206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80" y="4934736"/>
        <a:ext cx="1323850" cy="879818"/>
      </dsp:txXfrm>
    </dsp:sp>
    <dsp:sp modelId="{4B781802-630D-4F34-AF9B-E1132D68D37D}">
      <dsp:nvSpPr>
        <dsp:cNvPr id="0" name=""/>
        <dsp:cNvSpPr/>
      </dsp:nvSpPr>
      <dsp:spPr>
        <a:xfrm rot="10753695">
          <a:off x="2920001" y="3062344"/>
          <a:ext cx="90012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0012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47562" y="3053749"/>
        <a:ext cx="45006" cy="45006"/>
      </dsp:txXfrm>
    </dsp:sp>
    <dsp:sp modelId="{043F409C-84C0-4A59-899D-BBA0E763531E}">
      <dsp:nvSpPr>
        <dsp:cNvPr id="0" name=""/>
        <dsp:cNvSpPr/>
      </dsp:nvSpPr>
      <dsp:spPr>
        <a:xfrm>
          <a:off x="1227614" y="2443009"/>
          <a:ext cx="1692558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1475483" y="2633596"/>
        <a:ext cx="1196820" cy="920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28802" y="1618400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39000" r="-3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13887" y="2047110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093784">
          <a:off x="5380936" y="1547997"/>
          <a:ext cx="114133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14133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35150" y="1559053"/>
        <a:ext cx="5706" cy="5706"/>
      </dsp:txXfrm>
    </dsp:sp>
    <dsp:sp modelId="{61096670-4457-4C02-ADB4-9483696FF526}">
      <dsp:nvSpPr>
        <dsp:cNvPr id="0" name=""/>
        <dsp:cNvSpPr/>
      </dsp:nvSpPr>
      <dsp:spPr>
        <a:xfrm>
          <a:off x="4269774" y="0"/>
          <a:ext cx="2286426" cy="1505022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400" kern="1200" dirty="0"/>
            <a:t> </a:t>
          </a:r>
          <a:endParaRPr lang="ru-RU" sz="6400" kern="1200" dirty="0"/>
        </a:p>
      </dsp:txBody>
      <dsp:txXfrm>
        <a:off x="4604613" y="220405"/>
        <a:ext cx="1616748" cy="1064212"/>
      </dsp:txXfrm>
    </dsp:sp>
    <dsp:sp modelId="{E49C6573-DA53-40C3-81AE-F77885CAC72A}">
      <dsp:nvSpPr>
        <dsp:cNvPr id="0" name=""/>
        <dsp:cNvSpPr/>
      </dsp:nvSpPr>
      <dsp:spPr>
        <a:xfrm rot="23166">
          <a:off x="7141111" y="3083544"/>
          <a:ext cx="1242080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242080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731099" y="3066401"/>
        <a:ext cx="62104" cy="62104"/>
      </dsp:txXfrm>
    </dsp:sp>
    <dsp:sp modelId="{5889DBBE-2CB3-48CB-AD24-F6EFA1969716}">
      <dsp:nvSpPr>
        <dsp:cNvPr id="0" name=""/>
        <dsp:cNvSpPr/>
      </dsp:nvSpPr>
      <dsp:spPr>
        <a:xfrm>
          <a:off x="8383140" y="2122472"/>
          <a:ext cx="2339910" cy="1974098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t="-19000" b="-1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400" kern="1200" dirty="0"/>
            <a:t> </a:t>
          </a:r>
          <a:endParaRPr lang="ru-RU" sz="6400" kern="1200" dirty="0"/>
        </a:p>
      </dsp:txBody>
      <dsp:txXfrm>
        <a:off x="8725812" y="2411572"/>
        <a:ext cx="1654566" cy="1395898"/>
      </dsp:txXfrm>
    </dsp:sp>
    <dsp:sp modelId="{AB0600B0-F3C9-4091-8BC6-039402BC1436}">
      <dsp:nvSpPr>
        <dsp:cNvPr id="0" name=""/>
        <dsp:cNvSpPr/>
      </dsp:nvSpPr>
      <dsp:spPr>
        <a:xfrm rot="5400702">
          <a:off x="5398418" y="4618159"/>
          <a:ext cx="172506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72506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80358" y="4627755"/>
        <a:ext cx="8625" cy="8625"/>
      </dsp:txXfrm>
    </dsp:sp>
    <dsp:sp modelId="{69F13852-1794-4728-B286-95137C2F0411}">
      <dsp:nvSpPr>
        <dsp:cNvPr id="0" name=""/>
        <dsp:cNvSpPr/>
      </dsp:nvSpPr>
      <dsp:spPr>
        <a:xfrm>
          <a:off x="4422695" y="4718321"/>
          <a:ext cx="2123635" cy="1381093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15000" r="-1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400" kern="1200" dirty="0"/>
            <a:t> </a:t>
          </a:r>
          <a:endParaRPr lang="ru-RU" sz="6400" kern="1200" dirty="0"/>
        </a:p>
      </dsp:txBody>
      <dsp:txXfrm>
        <a:off x="4733694" y="4920577"/>
        <a:ext cx="1501637" cy="976581"/>
      </dsp:txXfrm>
    </dsp:sp>
    <dsp:sp modelId="{4B781802-630D-4F34-AF9B-E1132D68D37D}">
      <dsp:nvSpPr>
        <dsp:cNvPr id="0" name=""/>
        <dsp:cNvSpPr/>
      </dsp:nvSpPr>
      <dsp:spPr>
        <a:xfrm rot="10760661">
          <a:off x="2666888" y="3093799"/>
          <a:ext cx="1162091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162091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18881" y="3078655"/>
        <a:ext cx="58104" cy="58104"/>
      </dsp:txXfrm>
    </dsp:sp>
    <dsp:sp modelId="{043F409C-84C0-4A59-899D-BBA0E763531E}">
      <dsp:nvSpPr>
        <dsp:cNvPr id="0" name=""/>
        <dsp:cNvSpPr/>
      </dsp:nvSpPr>
      <dsp:spPr>
        <a:xfrm>
          <a:off x="291503" y="2160253"/>
          <a:ext cx="2375539" cy="1935389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l="-13000" r="-1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400" kern="1200" dirty="0"/>
            <a:t> </a:t>
          </a:r>
          <a:endParaRPr lang="ru-RU" sz="6400" kern="1200" dirty="0"/>
        </a:p>
      </dsp:txBody>
      <dsp:txXfrm>
        <a:off x="639393" y="2443684"/>
        <a:ext cx="1679759" cy="13685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19895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04980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199325">
          <a:off x="5299316" y="1393825"/>
          <a:ext cx="352884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2884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6936" y="1398912"/>
        <a:ext cx="17644" cy="17644"/>
      </dsp:txXfrm>
    </dsp:sp>
    <dsp:sp modelId="{61096670-4457-4C02-ADB4-9483696FF526}">
      <dsp:nvSpPr>
        <dsp:cNvPr id="0" name=""/>
        <dsp:cNvSpPr/>
      </dsp:nvSpPr>
      <dsp:spPr>
        <a:xfrm>
          <a:off x="4539500" y="6"/>
          <a:ext cx="1872206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78" y="180324"/>
        <a:ext cx="1323850" cy="870649"/>
      </dsp:txXfrm>
    </dsp:sp>
    <dsp:sp modelId="{E49C6573-DA53-40C3-81AE-F77885CAC72A}">
      <dsp:nvSpPr>
        <dsp:cNvPr id="0" name=""/>
        <dsp:cNvSpPr/>
      </dsp:nvSpPr>
      <dsp:spPr>
        <a:xfrm rot="21553452">
          <a:off x="7132035" y="3006186"/>
          <a:ext cx="79246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79246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08457" y="3000283"/>
        <a:ext cx="39623" cy="39623"/>
      </dsp:txXfrm>
    </dsp:sp>
    <dsp:sp modelId="{5889DBBE-2CB3-48CB-AD24-F6EFA1969716}">
      <dsp:nvSpPr>
        <dsp:cNvPr id="0" name=""/>
        <dsp:cNvSpPr/>
      </dsp:nvSpPr>
      <dsp:spPr>
        <a:xfrm>
          <a:off x="7924343" y="2334136"/>
          <a:ext cx="1692558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8172212" y="2530121"/>
        <a:ext cx="1196820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55293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9734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539502" y="4752520"/>
          <a:ext cx="1872206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80" y="4934736"/>
        <a:ext cx="1323850" cy="879818"/>
      </dsp:txXfrm>
    </dsp:sp>
    <dsp:sp modelId="{4B781802-630D-4F34-AF9B-E1132D68D37D}">
      <dsp:nvSpPr>
        <dsp:cNvPr id="0" name=""/>
        <dsp:cNvSpPr/>
      </dsp:nvSpPr>
      <dsp:spPr>
        <a:xfrm rot="10753695">
          <a:off x="2920001" y="3062344"/>
          <a:ext cx="90012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0012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47562" y="3053749"/>
        <a:ext cx="45006" cy="45006"/>
      </dsp:txXfrm>
    </dsp:sp>
    <dsp:sp modelId="{043F409C-84C0-4A59-899D-BBA0E763531E}">
      <dsp:nvSpPr>
        <dsp:cNvPr id="0" name=""/>
        <dsp:cNvSpPr/>
      </dsp:nvSpPr>
      <dsp:spPr>
        <a:xfrm>
          <a:off x="1227614" y="2443009"/>
          <a:ext cx="1692558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1475483" y="2633596"/>
        <a:ext cx="1196820" cy="9202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757161" y="1584185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242246" y="2012895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199283">
          <a:off x="5380612" y="1537854"/>
          <a:ext cx="64843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64843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11412" y="1550142"/>
        <a:ext cx="3242" cy="3242"/>
      </dsp:txXfrm>
    </dsp:sp>
    <dsp:sp modelId="{61096670-4457-4C02-ADB4-9483696FF526}">
      <dsp:nvSpPr>
        <dsp:cNvPr id="0" name=""/>
        <dsp:cNvSpPr/>
      </dsp:nvSpPr>
      <dsp:spPr>
        <a:xfrm>
          <a:off x="4332271" y="0"/>
          <a:ext cx="2161193" cy="1519341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648770" y="222502"/>
        <a:ext cx="1528195" cy="1074337"/>
      </dsp:txXfrm>
    </dsp:sp>
    <dsp:sp modelId="{E49C6573-DA53-40C3-81AE-F77885CAC72A}">
      <dsp:nvSpPr>
        <dsp:cNvPr id="0" name=""/>
        <dsp:cNvSpPr/>
      </dsp:nvSpPr>
      <dsp:spPr>
        <a:xfrm rot="21562308">
          <a:off x="7069366" y="3009015"/>
          <a:ext cx="1242264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242264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659442" y="2991868"/>
        <a:ext cx="62113" cy="62113"/>
      </dsp:txXfrm>
    </dsp:sp>
    <dsp:sp modelId="{5889DBBE-2CB3-48CB-AD24-F6EFA1969716}">
      <dsp:nvSpPr>
        <dsp:cNvPr id="0" name=""/>
        <dsp:cNvSpPr/>
      </dsp:nvSpPr>
      <dsp:spPr>
        <a:xfrm>
          <a:off x="8311478" y="2088240"/>
          <a:ext cx="2339910" cy="1830095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8654150" y="2356251"/>
        <a:ext cx="1654566" cy="1294073"/>
      </dsp:txXfrm>
    </dsp:sp>
    <dsp:sp modelId="{AB0600B0-F3C9-4091-8BC6-039402BC1436}">
      <dsp:nvSpPr>
        <dsp:cNvPr id="0" name=""/>
        <dsp:cNvSpPr/>
      </dsp:nvSpPr>
      <dsp:spPr>
        <a:xfrm rot="5400714">
          <a:off x="5383847" y="4526880"/>
          <a:ext cx="5837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5837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11576" y="4539329"/>
        <a:ext cx="2918" cy="2918"/>
      </dsp:txXfrm>
    </dsp:sp>
    <dsp:sp modelId="{69F13852-1794-4728-B286-95137C2F0411}">
      <dsp:nvSpPr>
        <dsp:cNvPr id="0" name=""/>
        <dsp:cNvSpPr/>
      </dsp:nvSpPr>
      <dsp:spPr>
        <a:xfrm>
          <a:off x="4242441" y="4569978"/>
          <a:ext cx="2340858" cy="1532272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585252" y="4794374"/>
        <a:ext cx="1655236" cy="1083480"/>
      </dsp:txXfrm>
    </dsp:sp>
    <dsp:sp modelId="{4B781802-630D-4F34-AF9B-E1132D68D37D}">
      <dsp:nvSpPr>
        <dsp:cNvPr id="0" name=""/>
        <dsp:cNvSpPr/>
      </dsp:nvSpPr>
      <dsp:spPr>
        <a:xfrm rot="10822869">
          <a:off x="2524441" y="3018866"/>
          <a:ext cx="1232780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1232780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10011" y="3001955"/>
        <a:ext cx="61639" cy="61639"/>
      </dsp:txXfrm>
    </dsp:sp>
    <dsp:sp modelId="{043F409C-84C0-4A59-899D-BBA0E763531E}">
      <dsp:nvSpPr>
        <dsp:cNvPr id="0" name=""/>
        <dsp:cNvSpPr/>
      </dsp:nvSpPr>
      <dsp:spPr>
        <a:xfrm>
          <a:off x="435516" y="2160256"/>
          <a:ext cx="2088972" cy="1722939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741439" y="2412575"/>
        <a:ext cx="1477126" cy="1218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11.02.2021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9316" y="2861890"/>
            <a:ext cx="9493330" cy="2676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 qadri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(Sinonim va antonim so‘zlar)</a:t>
            </a:r>
            <a:endParaRPr lang="de-DE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6439" y="3005906"/>
            <a:ext cx="567396" cy="123897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548146" y="4734098"/>
            <a:ext cx="567396" cy="1238970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411686" y="1039961"/>
            <a:ext cx="7560840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проходить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зеркало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boqmoq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смотреть, смотреться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короткий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расточать, тратить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naqd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наличный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omilkor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искусный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2-topshiriq (56-bet)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2915742" y="845666"/>
            <a:ext cx="6696744" cy="43204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349722"/>
            <a:ext cx="10951369" cy="540059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Mana 11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ko‘ring-chi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foydalandingizmi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Ayting-chi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muassasasiga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achinganmisiz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Agar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qaytarishning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01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8188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1466" y="1421730"/>
            <a:ext cx="11305256" cy="443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jindek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ishchan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tirishqoq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asramoq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3792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1-mashq (56-bet)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755502" y="845666"/>
            <a:ext cx="10369152" cy="504056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421730"/>
            <a:ext cx="10951369" cy="54726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_________ (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nuroniy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hassaga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uqdik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takrorlanmaydi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____________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tingach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_________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kamalak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batafsil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___________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libos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yarashibdi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286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2-mashq (56-bet)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2267670" y="845666"/>
            <a:ext cx="7992888" cy="504056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taxt;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tiyrak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batafsil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__________________________________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________________________________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40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3-topshiriq (57-bet)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259558" y="801640"/>
            <a:ext cx="9937104" cy="77365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2"/>
            <a:ext cx="8716044" cy="525635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de-D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de-D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marraning</a:t>
            </a:r>
            <a:r>
              <a:rPr lang="de-D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de-DE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Kimningdir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ilojsizman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xohlamayman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hayotdagi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bor-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budimiz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nimasiz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BCF940-7346-4CE2-AC25-0A06E62A9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614" y="2609975"/>
            <a:ext cx="263882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15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96D5B0-A5D3-4FEB-A257-8EF2A5B22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133698"/>
            <a:ext cx="7563915" cy="513711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taqsimlay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taqsimlanar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ko‘zlangan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de-D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180250-69BC-4EF0-BEC6-D7173E2DC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334" y="989682"/>
            <a:ext cx="3705789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71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DC8BAB-8DC0-4B4A-A2E2-DC2C54B4A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349722"/>
            <a:ext cx="7851947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e’tiqodidan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01D67B-AF07-49FF-9F76-1B50E3951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366" y="1637755"/>
            <a:ext cx="34442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60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AC71DD-9B10-4ED4-9860-398733581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277714"/>
            <a:ext cx="7632848" cy="388843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erishishga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chalg‘ituvchi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odatlardan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kechishingiz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BC5F03-FBE9-4B1D-948D-BC5159D8BF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15" r="13122"/>
          <a:stretch/>
        </p:blipFill>
        <p:spPr>
          <a:xfrm>
            <a:off x="8316342" y="1421730"/>
            <a:ext cx="364909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43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smtClean="0">
                <a:solidFill>
                  <a:srgbClr val="FFFFFF"/>
                </a:solidFill>
                <a:latin typeface="Arial" pitchFamily="34"/>
                <a:cs typeface="Arial" pitchFamily="34"/>
              </a:rPr>
              <a:t>topshiriqlar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88158" y="1421730"/>
            <a:ext cx="10392480" cy="3384376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Ertangi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kuningiz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ishlaringiz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Rejadagi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ketishini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taqsimlab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349638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159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9598455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6532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589807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155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12420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15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4088189" y="2255435"/>
            <a:ext cx="1949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678416" y="2198363"/>
            <a:ext cx="1984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961477" y="2329344"/>
            <a:ext cx="1789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137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1-topshiriq (55-bet)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224984" y="917674"/>
            <a:ext cx="5328592" cy="432048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637754"/>
            <a:ext cx="7920880" cy="518457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orzu-maqsadlarim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boqqanimda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…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koshkiydi”lar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Najmiddin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Kubro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4E4822-1957-4A06-8305-0EA37FB6F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1997794"/>
            <a:ext cx="3326427" cy="41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680D40-18F2-40D9-A6A4-34D63CDF4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10" y="917674"/>
            <a:ext cx="7059859" cy="542514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sevasanmi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Benjamin Franklin.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naqding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omilkorlik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zarurligiga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boy-badavlatdir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CD198D-BBF6-40B8-BE23-E8D57A8D2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318" y="1176337"/>
            <a:ext cx="3857625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8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282C129-0D9E-405B-B808-3D9E6B2F9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557634"/>
            <a:ext cx="7635925" cy="62646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daqiqalardir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umidsizlikka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vaqtingizni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sarflashingizga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10564E-7FFB-4539-BBB2-C211E45CAC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80" r="6687"/>
          <a:stretch/>
        </p:blipFill>
        <p:spPr>
          <a:xfrm>
            <a:off x="8316342" y="917674"/>
            <a:ext cx="3676134" cy="23762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2041F5-8939-4324-9B97-FD29D6570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342" y="3509937"/>
            <a:ext cx="3676134" cy="244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178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774</Words>
  <Application>Microsoft Office PowerPoint</Application>
  <PresentationFormat>Произвольный</PresentationFormat>
  <Paragraphs>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403</cp:revision>
  <dcterms:created xsi:type="dcterms:W3CDTF">2020-04-01T05:32:34Z</dcterms:created>
  <dcterms:modified xsi:type="dcterms:W3CDTF">2021-02-11T06:00:15Z</dcterms:modified>
</cp:coreProperties>
</file>