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5" r:id="rId2"/>
    <p:sldId id="588" r:id="rId3"/>
    <p:sldId id="591" r:id="rId4"/>
    <p:sldId id="503" r:id="rId5"/>
    <p:sldId id="592" r:id="rId6"/>
    <p:sldId id="508" r:id="rId7"/>
    <p:sldId id="584" r:id="rId8"/>
    <p:sldId id="593" r:id="rId9"/>
    <p:sldId id="594" r:id="rId10"/>
    <p:sldId id="494" r:id="rId11"/>
    <p:sldId id="595" r:id="rId12"/>
    <p:sldId id="484" r:id="rId13"/>
    <p:sldId id="596" r:id="rId14"/>
    <p:sldId id="597" r:id="rId15"/>
    <p:sldId id="598" r:id="rId16"/>
    <p:sldId id="599" r:id="rId17"/>
    <p:sldId id="600" r:id="rId18"/>
    <p:sldId id="601" r:id="rId19"/>
    <p:sldId id="435" r:id="rId20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>
      <p:cViewPr varScale="1">
        <p:scale>
          <a:sx n="103" d="100"/>
          <a:sy n="103" d="100"/>
        </p:scale>
        <p:origin x="870" y="114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21B19-387B-49F6-87CA-83804EFD67F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3DA0C-81FB-40BB-ABB7-39B35AD5BC3B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09E69312-7C5D-46FB-BBC8-15AF417258E2}" type="parTrans" cxnId="{CF9BE3D7-7B3C-4E5B-A230-9CF9D13F222D}">
      <dgm:prSet/>
      <dgm:spPr/>
      <dgm:t>
        <a:bodyPr/>
        <a:lstStyle/>
        <a:p>
          <a:endParaRPr lang="ru-RU"/>
        </a:p>
      </dgm:t>
    </dgm:pt>
    <dgm:pt modelId="{2499420C-C620-407C-AA54-69A017743A12}" type="sibTrans" cxnId="{CF9BE3D7-7B3C-4E5B-A230-9CF9D13F222D}">
      <dgm:prSet/>
      <dgm:spPr/>
      <dgm:t>
        <a:bodyPr/>
        <a:lstStyle/>
        <a:p>
          <a:endParaRPr lang="ru-RU"/>
        </a:p>
      </dgm:t>
    </dgm:pt>
    <dgm:pt modelId="{24AEA872-C8A6-44C4-B2C0-02AE6327E359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8D4F9291-1E24-4D02-A6E2-11FCFE2084F8}" type="parTrans" cxnId="{48E4FAA0-5C5D-4887-9176-1BF226AC32EE}">
      <dgm:prSet/>
      <dgm:spPr/>
      <dgm:t>
        <a:bodyPr/>
        <a:lstStyle/>
        <a:p>
          <a:endParaRPr lang="ru-RU"/>
        </a:p>
      </dgm:t>
    </dgm:pt>
    <dgm:pt modelId="{8C4A75A2-1C3A-4EEE-BF80-1AFBF9C1C5B0}" type="sibTrans" cxnId="{48E4FAA0-5C5D-4887-9176-1BF226AC32EE}">
      <dgm:prSet/>
      <dgm:spPr/>
      <dgm:t>
        <a:bodyPr/>
        <a:lstStyle/>
        <a:p>
          <a:endParaRPr lang="ru-RU"/>
        </a:p>
      </dgm:t>
    </dgm:pt>
    <dgm:pt modelId="{2334D75B-6A9C-4139-A118-F141333E7D61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5FB5302-7640-4C57-939D-8731525302E1}" type="parTrans" cxnId="{068AB682-588A-4221-9E2A-851967B87E63}">
      <dgm:prSet/>
      <dgm:spPr/>
      <dgm:t>
        <a:bodyPr/>
        <a:lstStyle/>
        <a:p>
          <a:endParaRPr lang="ru-RU"/>
        </a:p>
      </dgm:t>
    </dgm:pt>
    <dgm:pt modelId="{D5ED02E8-421D-41E5-9E74-1A8D88A1FD48}" type="sibTrans" cxnId="{068AB682-588A-4221-9E2A-851967B87E63}">
      <dgm:prSet/>
      <dgm:spPr/>
      <dgm:t>
        <a:bodyPr/>
        <a:lstStyle/>
        <a:p>
          <a:endParaRPr lang="ru-RU"/>
        </a:p>
      </dgm:t>
    </dgm:pt>
    <dgm:pt modelId="{F036C4A3-73AD-4A36-9049-3EB576B885B6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6BE4E4B9-4D31-495D-988F-2C64B3E8597C}" type="parTrans" cxnId="{F47875E7-BE31-47BB-8971-24E7FF2F46A0}">
      <dgm:prSet/>
      <dgm:spPr/>
      <dgm:t>
        <a:bodyPr/>
        <a:lstStyle/>
        <a:p>
          <a:endParaRPr lang="ru-RU"/>
        </a:p>
      </dgm:t>
    </dgm:pt>
    <dgm:pt modelId="{BFDCF6AD-2C45-45F9-B754-199C8C5F1775}" type="sibTrans" cxnId="{F47875E7-BE31-47BB-8971-24E7FF2F46A0}">
      <dgm:prSet/>
      <dgm:spPr/>
      <dgm:t>
        <a:bodyPr/>
        <a:lstStyle/>
        <a:p>
          <a:endParaRPr lang="ru-RU"/>
        </a:p>
      </dgm:t>
    </dgm:pt>
    <dgm:pt modelId="{E22E808C-BFBF-4108-853B-42351DDC4AC8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17D0219-F753-431C-B9B6-D1C8D6D3B370}" type="sibTrans" cxnId="{DAF2D024-9FE0-4414-ABE1-5B1D7C39D9EC}">
      <dgm:prSet/>
      <dgm:spPr/>
      <dgm:t>
        <a:bodyPr/>
        <a:lstStyle/>
        <a:p>
          <a:endParaRPr lang="ru-RU"/>
        </a:p>
      </dgm:t>
    </dgm:pt>
    <dgm:pt modelId="{1AC160E1-3A03-40B4-BAFA-BB48357FADDC}" type="parTrans" cxnId="{DAF2D024-9FE0-4414-ABE1-5B1D7C39D9EC}">
      <dgm:prSet/>
      <dgm:spPr/>
      <dgm:t>
        <a:bodyPr/>
        <a:lstStyle/>
        <a:p>
          <a:endParaRPr lang="ru-RU"/>
        </a:p>
      </dgm:t>
    </dgm:pt>
    <dgm:pt modelId="{8F075AEA-B7F5-4566-BD2B-E017309E0C72}" type="pres">
      <dgm:prSet presAssocID="{63921B19-387B-49F6-87CA-83804EFD67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2EBF4-126C-489F-A8EA-7F415A259999}" type="pres">
      <dgm:prSet presAssocID="{E22E808C-BFBF-4108-853B-42351DDC4AC8}" presName="centerShape" presStyleLbl="node0" presStyleIdx="0" presStyleCnt="1" custScaleX="195702" custScaleY="172958"/>
      <dgm:spPr/>
      <dgm:t>
        <a:bodyPr/>
        <a:lstStyle/>
        <a:p>
          <a:endParaRPr lang="ru-RU"/>
        </a:p>
      </dgm:t>
    </dgm:pt>
    <dgm:pt modelId="{9DEBE9C9-89AD-48C3-A295-B8AAC9D14A0D}" type="pres">
      <dgm:prSet presAssocID="{09E69312-7C5D-46FB-BBC8-15AF417258E2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B6E72B-638B-4E0E-AB3C-3D1AC87162A7}" type="pres">
      <dgm:prSet presAssocID="{09E69312-7C5D-46FB-BBC8-15AF417258E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1096670-4457-4C02-ADB4-9483696FF526}" type="pres">
      <dgm:prSet presAssocID="{0EC3DA0C-81FB-40BB-ABB7-39B35AD5BC3B}" presName="node" presStyleLbl="node1" presStyleIdx="0" presStyleCnt="4" custScaleX="110614" custScaleY="72747" custRadScaleRad="110504" custRadScaleInc="-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C6573-DA53-40C3-81AE-F77885CAC72A}" type="pres">
      <dgm:prSet presAssocID="{8D4F9291-1E24-4D02-A6E2-11FCFE2084F8}" presName="Name9" presStyleLbl="parChTrans1D2" presStyleIdx="1" presStyleCnt="4"/>
      <dgm:spPr/>
      <dgm:t>
        <a:bodyPr/>
        <a:lstStyle/>
        <a:p>
          <a:endParaRPr lang="ru-RU"/>
        </a:p>
      </dgm:t>
    </dgm:pt>
    <dgm:pt modelId="{1F140E92-598C-426C-A4BE-0B4CC428DCEC}" type="pres">
      <dgm:prSet presAssocID="{8D4F9291-1E24-4D02-A6E2-11FCFE2084F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889DBBE-2CB3-48CB-AD24-F6EFA1969716}" type="pres">
      <dgm:prSet presAssocID="{24AEA872-C8A6-44C4-B2C0-02AE6327E359}" presName="node" presStyleLbl="node1" presStyleIdx="1" presStyleCnt="4" custScaleY="79068" custRadScaleRad="149695" custRadScaleInc="-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00B0-F3C9-4091-8BC6-039402BC1436}" type="pres">
      <dgm:prSet presAssocID="{35FB5302-7640-4C57-939D-8731525302E1}" presName="Name9" presStyleLbl="parChTrans1D2" presStyleIdx="2" presStyleCnt="4"/>
      <dgm:spPr/>
      <dgm:t>
        <a:bodyPr/>
        <a:lstStyle/>
        <a:p>
          <a:endParaRPr lang="ru-RU"/>
        </a:p>
      </dgm:t>
    </dgm:pt>
    <dgm:pt modelId="{A2D76D07-1C3C-4566-8275-3A871F88F99F}" type="pres">
      <dgm:prSet presAssocID="{35FB5302-7640-4C57-939D-8731525302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9F13852-1794-4728-B286-95137C2F0411}" type="pres">
      <dgm:prSet presAssocID="{2334D75B-6A9C-4139-A118-F141333E7D61}" presName="node" presStyleLbl="node1" presStyleIdx="2" presStyleCnt="4" custScaleX="110614" custScaleY="73513" custRadScaleRad="105712" custRadScaleInc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81802-630D-4F34-AF9B-E1132D68D37D}" type="pres">
      <dgm:prSet presAssocID="{6BE4E4B9-4D31-495D-988F-2C64B3E8597C}" presName="Name9" presStyleLbl="parChTrans1D2" presStyleIdx="3" presStyleCnt="4"/>
      <dgm:spPr/>
      <dgm:t>
        <a:bodyPr/>
        <a:lstStyle/>
        <a:p>
          <a:endParaRPr lang="ru-RU"/>
        </a:p>
      </dgm:t>
    </dgm:pt>
    <dgm:pt modelId="{87026376-0638-4D06-86E0-0ED85A3A2404}" type="pres">
      <dgm:prSet presAssocID="{6BE4E4B9-4D31-495D-988F-2C64B3E8597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43F409C-84C0-4A59-899D-BBA0E763531E}" type="pres">
      <dgm:prSet presAssocID="{F036C4A3-73AD-4A36-9049-3EB576B885B6}" presName="node" presStyleLbl="node1" presStyleIdx="3" presStyleCnt="4" custScaleY="76890" custRadScaleRad="154586" custRadScaleInc="-1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6447D-B934-4205-9BE1-BC531085E785}" type="presOf" srcId="{09E69312-7C5D-46FB-BBC8-15AF417258E2}" destId="{9DEBE9C9-89AD-48C3-A295-B8AAC9D14A0D}" srcOrd="0" destOrd="0" presId="urn:microsoft.com/office/officeart/2005/8/layout/radial1"/>
    <dgm:cxn modelId="{A102CDB3-66A9-459C-9937-EB06B097C121}" type="presOf" srcId="{E22E808C-BFBF-4108-853B-42351DDC4AC8}" destId="{6CB2EBF4-126C-489F-A8EA-7F415A259999}" srcOrd="0" destOrd="0" presId="urn:microsoft.com/office/officeart/2005/8/layout/radial1"/>
    <dgm:cxn modelId="{CF9BE3D7-7B3C-4E5B-A230-9CF9D13F222D}" srcId="{E22E808C-BFBF-4108-853B-42351DDC4AC8}" destId="{0EC3DA0C-81FB-40BB-ABB7-39B35AD5BC3B}" srcOrd="0" destOrd="0" parTransId="{09E69312-7C5D-46FB-BBC8-15AF417258E2}" sibTransId="{2499420C-C620-407C-AA54-69A017743A12}"/>
    <dgm:cxn modelId="{9FD4C947-237F-4D41-AEE0-43D5AFA6B190}" type="presOf" srcId="{8D4F9291-1E24-4D02-A6E2-11FCFE2084F8}" destId="{E49C6573-DA53-40C3-81AE-F77885CAC72A}" srcOrd="0" destOrd="0" presId="urn:microsoft.com/office/officeart/2005/8/layout/radial1"/>
    <dgm:cxn modelId="{58402BDF-BC2A-43CE-9846-D2217C81BE22}" type="presOf" srcId="{6BE4E4B9-4D31-495D-988F-2C64B3E8597C}" destId="{4B781802-630D-4F34-AF9B-E1132D68D37D}" srcOrd="0" destOrd="0" presId="urn:microsoft.com/office/officeart/2005/8/layout/radial1"/>
    <dgm:cxn modelId="{40787D17-C73C-48A0-99F3-34CB4D7F77D8}" type="presOf" srcId="{0EC3DA0C-81FB-40BB-ABB7-39B35AD5BC3B}" destId="{61096670-4457-4C02-ADB4-9483696FF526}" srcOrd="0" destOrd="0" presId="urn:microsoft.com/office/officeart/2005/8/layout/radial1"/>
    <dgm:cxn modelId="{A61E3BCA-8B83-4FEA-B5F3-987B6716710A}" type="presOf" srcId="{63921B19-387B-49F6-87CA-83804EFD67F1}" destId="{8F075AEA-B7F5-4566-BD2B-E017309E0C72}" srcOrd="0" destOrd="0" presId="urn:microsoft.com/office/officeart/2005/8/layout/radial1"/>
    <dgm:cxn modelId="{881C2C24-2861-4766-B6D0-8C5374933689}" type="presOf" srcId="{35FB5302-7640-4C57-939D-8731525302E1}" destId="{AB0600B0-F3C9-4091-8BC6-039402BC1436}" srcOrd="0" destOrd="0" presId="urn:microsoft.com/office/officeart/2005/8/layout/radial1"/>
    <dgm:cxn modelId="{70F88375-C9E7-4274-A155-97D0ED6D18C8}" type="presOf" srcId="{8D4F9291-1E24-4D02-A6E2-11FCFE2084F8}" destId="{1F140E92-598C-426C-A4BE-0B4CC428DCEC}" srcOrd="1" destOrd="0" presId="urn:microsoft.com/office/officeart/2005/8/layout/radial1"/>
    <dgm:cxn modelId="{19FC6F38-B540-481F-9595-DFEE2C72480B}" type="presOf" srcId="{35FB5302-7640-4C57-939D-8731525302E1}" destId="{A2D76D07-1C3C-4566-8275-3A871F88F99F}" srcOrd="1" destOrd="0" presId="urn:microsoft.com/office/officeart/2005/8/layout/radial1"/>
    <dgm:cxn modelId="{BEEFD3B7-6A65-4BF8-8D58-8184036E7B14}" type="presOf" srcId="{F036C4A3-73AD-4A36-9049-3EB576B885B6}" destId="{043F409C-84C0-4A59-899D-BBA0E763531E}" srcOrd="0" destOrd="0" presId="urn:microsoft.com/office/officeart/2005/8/layout/radial1"/>
    <dgm:cxn modelId="{1805C0C4-815E-4DB4-AFFC-154E27BA9A1C}" type="presOf" srcId="{24AEA872-C8A6-44C4-B2C0-02AE6327E359}" destId="{5889DBBE-2CB3-48CB-AD24-F6EFA1969716}" srcOrd="0" destOrd="0" presId="urn:microsoft.com/office/officeart/2005/8/layout/radial1"/>
    <dgm:cxn modelId="{DAF2D024-9FE0-4414-ABE1-5B1D7C39D9EC}" srcId="{63921B19-387B-49F6-87CA-83804EFD67F1}" destId="{E22E808C-BFBF-4108-853B-42351DDC4AC8}" srcOrd="0" destOrd="0" parTransId="{1AC160E1-3A03-40B4-BAFA-BB48357FADDC}" sibTransId="{317D0219-F753-431C-B9B6-D1C8D6D3B370}"/>
    <dgm:cxn modelId="{48E4FAA0-5C5D-4887-9176-1BF226AC32EE}" srcId="{E22E808C-BFBF-4108-853B-42351DDC4AC8}" destId="{24AEA872-C8A6-44C4-B2C0-02AE6327E359}" srcOrd="1" destOrd="0" parTransId="{8D4F9291-1E24-4D02-A6E2-11FCFE2084F8}" sibTransId="{8C4A75A2-1C3A-4EEE-BF80-1AFBF9C1C5B0}"/>
    <dgm:cxn modelId="{236DE9DB-3F3E-47ED-ADF0-1C1E4721D369}" type="presOf" srcId="{2334D75B-6A9C-4139-A118-F141333E7D61}" destId="{69F13852-1794-4728-B286-95137C2F0411}" srcOrd="0" destOrd="0" presId="urn:microsoft.com/office/officeart/2005/8/layout/radial1"/>
    <dgm:cxn modelId="{F47875E7-BE31-47BB-8971-24E7FF2F46A0}" srcId="{E22E808C-BFBF-4108-853B-42351DDC4AC8}" destId="{F036C4A3-73AD-4A36-9049-3EB576B885B6}" srcOrd="3" destOrd="0" parTransId="{6BE4E4B9-4D31-495D-988F-2C64B3E8597C}" sibTransId="{BFDCF6AD-2C45-45F9-B754-199C8C5F1775}"/>
    <dgm:cxn modelId="{DE160CCA-80F7-4E4B-9A2F-B2EE0E23E757}" type="presOf" srcId="{09E69312-7C5D-46FB-BBC8-15AF417258E2}" destId="{6AB6E72B-638B-4E0E-AB3C-3D1AC87162A7}" srcOrd="1" destOrd="0" presId="urn:microsoft.com/office/officeart/2005/8/layout/radial1"/>
    <dgm:cxn modelId="{068AB682-588A-4221-9E2A-851967B87E63}" srcId="{E22E808C-BFBF-4108-853B-42351DDC4AC8}" destId="{2334D75B-6A9C-4139-A118-F141333E7D61}" srcOrd="2" destOrd="0" parTransId="{35FB5302-7640-4C57-939D-8731525302E1}" sibTransId="{D5ED02E8-421D-41E5-9E74-1A8D88A1FD48}"/>
    <dgm:cxn modelId="{3A47EF5E-1AC5-4378-8E3C-93F5DDB2D3A6}" type="presOf" srcId="{6BE4E4B9-4D31-495D-988F-2C64B3E8597C}" destId="{87026376-0638-4D06-86E0-0ED85A3A2404}" srcOrd="1" destOrd="0" presId="urn:microsoft.com/office/officeart/2005/8/layout/radial1"/>
    <dgm:cxn modelId="{54BF4924-91D1-4826-AF1A-5FB8AF3D9272}" type="presParOf" srcId="{8F075AEA-B7F5-4566-BD2B-E017309E0C72}" destId="{6CB2EBF4-126C-489F-A8EA-7F415A259999}" srcOrd="0" destOrd="0" presId="urn:microsoft.com/office/officeart/2005/8/layout/radial1"/>
    <dgm:cxn modelId="{BD4EE941-C190-47F5-8F4E-3F6DBDBD39F9}" type="presParOf" srcId="{8F075AEA-B7F5-4566-BD2B-E017309E0C72}" destId="{9DEBE9C9-89AD-48C3-A295-B8AAC9D14A0D}" srcOrd="1" destOrd="0" presId="urn:microsoft.com/office/officeart/2005/8/layout/radial1"/>
    <dgm:cxn modelId="{0EFFE87F-98C6-43E7-A2C8-A673EBA96219}" type="presParOf" srcId="{9DEBE9C9-89AD-48C3-A295-B8AAC9D14A0D}" destId="{6AB6E72B-638B-4E0E-AB3C-3D1AC87162A7}" srcOrd="0" destOrd="0" presId="urn:microsoft.com/office/officeart/2005/8/layout/radial1"/>
    <dgm:cxn modelId="{115DD5B3-F795-4C3F-BF8E-B7FCD295D758}" type="presParOf" srcId="{8F075AEA-B7F5-4566-BD2B-E017309E0C72}" destId="{61096670-4457-4C02-ADB4-9483696FF526}" srcOrd="2" destOrd="0" presId="urn:microsoft.com/office/officeart/2005/8/layout/radial1"/>
    <dgm:cxn modelId="{D95783F7-0C4C-44D6-A5D8-5E755AA5B179}" type="presParOf" srcId="{8F075AEA-B7F5-4566-BD2B-E017309E0C72}" destId="{E49C6573-DA53-40C3-81AE-F77885CAC72A}" srcOrd="3" destOrd="0" presId="urn:microsoft.com/office/officeart/2005/8/layout/radial1"/>
    <dgm:cxn modelId="{42F23EDE-4B54-487D-9B45-F20E30C6B554}" type="presParOf" srcId="{E49C6573-DA53-40C3-81AE-F77885CAC72A}" destId="{1F140E92-598C-426C-A4BE-0B4CC428DCEC}" srcOrd="0" destOrd="0" presId="urn:microsoft.com/office/officeart/2005/8/layout/radial1"/>
    <dgm:cxn modelId="{A7B8DADF-CEBC-4649-8964-A38570A96870}" type="presParOf" srcId="{8F075AEA-B7F5-4566-BD2B-E017309E0C72}" destId="{5889DBBE-2CB3-48CB-AD24-F6EFA1969716}" srcOrd="4" destOrd="0" presId="urn:microsoft.com/office/officeart/2005/8/layout/radial1"/>
    <dgm:cxn modelId="{3EC22F46-D0FD-49BA-99BF-4842BCE5D86C}" type="presParOf" srcId="{8F075AEA-B7F5-4566-BD2B-E017309E0C72}" destId="{AB0600B0-F3C9-4091-8BC6-039402BC1436}" srcOrd="5" destOrd="0" presId="urn:microsoft.com/office/officeart/2005/8/layout/radial1"/>
    <dgm:cxn modelId="{E31EFFE5-95AB-40EC-A900-0020385C1F66}" type="presParOf" srcId="{AB0600B0-F3C9-4091-8BC6-039402BC1436}" destId="{A2D76D07-1C3C-4566-8275-3A871F88F99F}" srcOrd="0" destOrd="0" presId="urn:microsoft.com/office/officeart/2005/8/layout/radial1"/>
    <dgm:cxn modelId="{46822485-E661-4DA4-A231-574F21D74EF9}" type="presParOf" srcId="{8F075AEA-B7F5-4566-BD2B-E017309E0C72}" destId="{69F13852-1794-4728-B286-95137C2F0411}" srcOrd="6" destOrd="0" presId="urn:microsoft.com/office/officeart/2005/8/layout/radial1"/>
    <dgm:cxn modelId="{21AA19C4-42B5-4964-893F-04B7CB4E7D6F}" type="presParOf" srcId="{8F075AEA-B7F5-4566-BD2B-E017309E0C72}" destId="{4B781802-630D-4F34-AF9B-E1132D68D37D}" srcOrd="7" destOrd="0" presId="urn:microsoft.com/office/officeart/2005/8/layout/radial1"/>
    <dgm:cxn modelId="{0A4EF37F-7623-4366-B1E7-2FB7958E3FE5}" type="presParOf" srcId="{4B781802-630D-4F34-AF9B-E1132D68D37D}" destId="{87026376-0638-4D06-86E0-0ED85A3A2404}" srcOrd="0" destOrd="0" presId="urn:microsoft.com/office/officeart/2005/8/layout/radial1"/>
    <dgm:cxn modelId="{2109A6B2-AFFA-4B18-ADCD-831715E7140B}" type="presParOf" srcId="{8F075AEA-B7F5-4566-BD2B-E017309E0C72}" destId="{043F409C-84C0-4A59-899D-BBA0E76353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21B19-387B-49F6-87CA-83804EFD67F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3DA0C-81FB-40BB-ABB7-39B35AD5BC3B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09E69312-7C5D-46FB-BBC8-15AF417258E2}" type="parTrans" cxnId="{CF9BE3D7-7B3C-4E5B-A230-9CF9D13F222D}">
      <dgm:prSet/>
      <dgm:spPr/>
      <dgm:t>
        <a:bodyPr/>
        <a:lstStyle/>
        <a:p>
          <a:endParaRPr lang="ru-RU"/>
        </a:p>
      </dgm:t>
    </dgm:pt>
    <dgm:pt modelId="{2499420C-C620-407C-AA54-69A017743A12}" type="sibTrans" cxnId="{CF9BE3D7-7B3C-4E5B-A230-9CF9D13F222D}">
      <dgm:prSet/>
      <dgm:spPr/>
      <dgm:t>
        <a:bodyPr/>
        <a:lstStyle/>
        <a:p>
          <a:endParaRPr lang="ru-RU"/>
        </a:p>
      </dgm:t>
    </dgm:pt>
    <dgm:pt modelId="{24AEA872-C8A6-44C4-B2C0-02AE6327E359}">
      <dgm:prSet phldrT="[Текст]"/>
      <dgm:spPr>
        <a:blipFill rotWithShape="0">
          <a:blip xmlns:r="http://schemas.openxmlformats.org/officeDocument/2006/relationships" r:embed="rId2"/>
          <a:srcRect/>
          <a:stretch>
            <a:fillRect t="-19000" b="-19000"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8D4F9291-1E24-4D02-A6E2-11FCFE2084F8}" type="parTrans" cxnId="{48E4FAA0-5C5D-4887-9176-1BF226AC32EE}">
      <dgm:prSet/>
      <dgm:spPr/>
      <dgm:t>
        <a:bodyPr/>
        <a:lstStyle/>
        <a:p>
          <a:endParaRPr lang="ru-RU"/>
        </a:p>
      </dgm:t>
    </dgm:pt>
    <dgm:pt modelId="{8C4A75A2-1C3A-4EEE-BF80-1AFBF9C1C5B0}" type="sibTrans" cxnId="{48E4FAA0-5C5D-4887-9176-1BF226AC32EE}">
      <dgm:prSet/>
      <dgm:spPr/>
      <dgm:t>
        <a:bodyPr/>
        <a:lstStyle/>
        <a:p>
          <a:endParaRPr lang="ru-RU"/>
        </a:p>
      </dgm:t>
    </dgm:pt>
    <dgm:pt modelId="{2334D75B-6A9C-4139-A118-F141333E7D61}">
      <dgm:prSet phldrT="[Текст]"/>
      <dgm:spPr>
        <a:blipFill rotWithShape="0">
          <a:blip xmlns:r="http://schemas.openxmlformats.org/officeDocument/2006/relationships" r:embed="rId3"/>
          <a:srcRect/>
          <a:stretch>
            <a:fillRect l="-15000" r="-15000"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5FB5302-7640-4C57-939D-8731525302E1}" type="parTrans" cxnId="{068AB682-588A-4221-9E2A-851967B87E63}">
      <dgm:prSet/>
      <dgm:spPr/>
      <dgm:t>
        <a:bodyPr/>
        <a:lstStyle/>
        <a:p>
          <a:endParaRPr lang="ru-RU"/>
        </a:p>
      </dgm:t>
    </dgm:pt>
    <dgm:pt modelId="{D5ED02E8-421D-41E5-9E74-1A8D88A1FD48}" type="sibTrans" cxnId="{068AB682-588A-4221-9E2A-851967B87E63}">
      <dgm:prSet/>
      <dgm:spPr/>
      <dgm:t>
        <a:bodyPr/>
        <a:lstStyle/>
        <a:p>
          <a:endParaRPr lang="ru-RU"/>
        </a:p>
      </dgm:t>
    </dgm:pt>
    <dgm:pt modelId="{F036C4A3-73AD-4A36-9049-3EB576B885B6}">
      <dgm:prSet phldrT="[Текст]"/>
      <dgm:spPr>
        <a:blipFill rotWithShape="0">
          <a:blip xmlns:r="http://schemas.openxmlformats.org/officeDocument/2006/relationships" r:embed="rId4"/>
          <a:srcRect/>
          <a:stretch>
            <a:fillRect l="-13000" r="-13000"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6BE4E4B9-4D31-495D-988F-2C64B3E8597C}" type="parTrans" cxnId="{F47875E7-BE31-47BB-8971-24E7FF2F46A0}">
      <dgm:prSet/>
      <dgm:spPr/>
      <dgm:t>
        <a:bodyPr/>
        <a:lstStyle/>
        <a:p>
          <a:endParaRPr lang="ru-RU"/>
        </a:p>
      </dgm:t>
    </dgm:pt>
    <dgm:pt modelId="{BFDCF6AD-2C45-45F9-B754-199C8C5F1775}" type="sibTrans" cxnId="{F47875E7-BE31-47BB-8971-24E7FF2F46A0}">
      <dgm:prSet/>
      <dgm:spPr/>
      <dgm:t>
        <a:bodyPr/>
        <a:lstStyle/>
        <a:p>
          <a:endParaRPr lang="ru-RU"/>
        </a:p>
      </dgm:t>
    </dgm:pt>
    <dgm:pt modelId="{E22E808C-BFBF-4108-853B-42351DDC4AC8}">
      <dgm:prSet phldrT="[Текст]"/>
      <dgm:spPr>
        <a:blipFill rotWithShape="0">
          <a:blip xmlns:r="http://schemas.openxmlformats.org/officeDocument/2006/relationships" r:embed="rId5"/>
          <a:srcRect/>
          <a:stretch>
            <a:fillRect l="-39000" r="-39000"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17D0219-F753-431C-B9B6-D1C8D6D3B370}" type="sibTrans" cxnId="{DAF2D024-9FE0-4414-ABE1-5B1D7C39D9EC}">
      <dgm:prSet/>
      <dgm:spPr/>
      <dgm:t>
        <a:bodyPr/>
        <a:lstStyle/>
        <a:p>
          <a:endParaRPr lang="ru-RU"/>
        </a:p>
      </dgm:t>
    </dgm:pt>
    <dgm:pt modelId="{1AC160E1-3A03-40B4-BAFA-BB48357FADDC}" type="parTrans" cxnId="{DAF2D024-9FE0-4414-ABE1-5B1D7C39D9EC}">
      <dgm:prSet/>
      <dgm:spPr/>
      <dgm:t>
        <a:bodyPr/>
        <a:lstStyle/>
        <a:p>
          <a:endParaRPr lang="ru-RU"/>
        </a:p>
      </dgm:t>
    </dgm:pt>
    <dgm:pt modelId="{8F075AEA-B7F5-4566-BD2B-E017309E0C72}" type="pres">
      <dgm:prSet presAssocID="{63921B19-387B-49F6-87CA-83804EFD67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2EBF4-126C-489F-A8EA-7F415A259999}" type="pres">
      <dgm:prSet presAssocID="{E22E808C-BFBF-4108-853B-42351DDC4AC8}" presName="centerShape" presStyleLbl="node0" presStyleIdx="0" presStyleCnt="1" custScaleX="195702" custScaleY="172958"/>
      <dgm:spPr/>
      <dgm:t>
        <a:bodyPr/>
        <a:lstStyle/>
        <a:p>
          <a:endParaRPr lang="ru-RU"/>
        </a:p>
      </dgm:t>
    </dgm:pt>
    <dgm:pt modelId="{9DEBE9C9-89AD-48C3-A295-B8AAC9D14A0D}" type="pres">
      <dgm:prSet presAssocID="{09E69312-7C5D-46FB-BBC8-15AF417258E2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B6E72B-638B-4E0E-AB3C-3D1AC87162A7}" type="pres">
      <dgm:prSet presAssocID="{09E69312-7C5D-46FB-BBC8-15AF417258E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1096670-4457-4C02-ADB4-9483696FF526}" type="pres">
      <dgm:prSet presAssocID="{0EC3DA0C-81FB-40BB-ABB7-39B35AD5BC3B}" presName="node" presStyleLbl="node1" presStyleIdx="0" presStyleCnt="4" custScaleX="135087" custScaleY="88920" custRadScaleRad="110553" custRadScaleInc="-3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C6573-DA53-40C3-81AE-F77885CAC72A}" type="pres">
      <dgm:prSet presAssocID="{8D4F9291-1E24-4D02-A6E2-11FCFE2084F8}" presName="Name9" presStyleLbl="parChTrans1D2" presStyleIdx="1" presStyleCnt="4"/>
      <dgm:spPr/>
      <dgm:t>
        <a:bodyPr/>
        <a:lstStyle/>
        <a:p>
          <a:endParaRPr lang="ru-RU"/>
        </a:p>
      </dgm:t>
    </dgm:pt>
    <dgm:pt modelId="{1F140E92-598C-426C-A4BE-0B4CC428DCEC}" type="pres">
      <dgm:prSet presAssocID="{8D4F9291-1E24-4D02-A6E2-11FCFE2084F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889DBBE-2CB3-48CB-AD24-F6EFA1969716}" type="pres">
      <dgm:prSet presAssocID="{24AEA872-C8A6-44C4-B2C0-02AE6327E359}" presName="node" presStyleLbl="node1" presStyleIdx="1" presStyleCnt="4" custScaleX="138247" custScaleY="116634" custRadScaleRad="184831" custRadScaleInc="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00B0-F3C9-4091-8BC6-039402BC1436}" type="pres">
      <dgm:prSet presAssocID="{35FB5302-7640-4C57-939D-8731525302E1}" presName="Name9" presStyleLbl="parChTrans1D2" presStyleIdx="2" presStyleCnt="4"/>
      <dgm:spPr/>
      <dgm:t>
        <a:bodyPr/>
        <a:lstStyle/>
        <a:p>
          <a:endParaRPr lang="ru-RU"/>
        </a:p>
      </dgm:t>
    </dgm:pt>
    <dgm:pt modelId="{A2D76D07-1C3C-4566-8275-3A871F88F99F}" type="pres">
      <dgm:prSet presAssocID="{35FB5302-7640-4C57-939D-8731525302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9F13852-1794-4728-B286-95137C2F0411}" type="pres">
      <dgm:prSet presAssocID="{2334D75B-6A9C-4139-A118-F141333E7D61}" presName="node" presStyleLbl="node1" presStyleIdx="2" presStyleCnt="4" custScaleX="125469" custScaleY="81598" custRadScaleRad="105712" custRadScaleInc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81802-630D-4F34-AF9B-E1132D68D37D}" type="pres">
      <dgm:prSet presAssocID="{6BE4E4B9-4D31-495D-988F-2C64B3E8597C}" presName="Name9" presStyleLbl="parChTrans1D2" presStyleIdx="3" presStyleCnt="4"/>
      <dgm:spPr/>
      <dgm:t>
        <a:bodyPr/>
        <a:lstStyle/>
        <a:p>
          <a:endParaRPr lang="ru-RU"/>
        </a:p>
      </dgm:t>
    </dgm:pt>
    <dgm:pt modelId="{87026376-0638-4D06-86E0-0ED85A3A2404}" type="pres">
      <dgm:prSet presAssocID="{6BE4E4B9-4D31-495D-988F-2C64B3E8597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43F409C-84C0-4A59-899D-BBA0E763531E}" type="pres">
      <dgm:prSet presAssocID="{F036C4A3-73AD-4A36-9049-3EB576B885B6}" presName="node" presStyleLbl="node1" presStyleIdx="3" presStyleCnt="4" custScaleX="140352" custScaleY="114347" custRadScaleRad="182004" custRadScaleInc="-1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6447D-B934-4205-9BE1-BC531085E785}" type="presOf" srcId="{09E69312-7C5D-46FB-BBC8-15AF417258E2}" destId="{9DEBE9C9-89AD-48C3-A295-B8AAC9D14A0D}" srcOrd="0" destOrd="0" presId="urn:microsoft.com/office/officeart/2005/8/layout/radial1"/>
    <dgm:cxn modelId="{A102CDB3-66A9-459C-9937-EB06B097C121}" type="presOf" srcId="{E22E808C-BFBF-4108-853B-42351DDC4AC8}" destId="{6CB2EBF4-126C-489F-A8EA-7F415A259999}" srcOrd="0" destOrd="0" presId="urn:microsoft.com/office/officeart/2005/8/layout/radial1"/>
    <dgm:cxn modelId="{CF9BE3D7-7B3C-4E5B-A230-9CF9D13F222D}" srcId="{E22E808C-BFBF-4108-853B-42351DDC4AC8}" destId="{0EC3DA0C-81FB-40BB-ABB7-39B35AD5BC3B}" srcOrd="0" destOrd="0" parTransId="{09E69312-7C5D-46FB-BBC8-15AF417258E2}" sibTransId="{2499420C-C620-407C-AA54-69A017743A12}"/>
    <dgm:cxn modelId="{9FD4C947-237F-4D41-AEE0-43D5AFA6B190}" type="presOf" srcId="{8D4F9291-1E24-4D02-A6E2-11FCFE2084F8}" destId="{E49C6573-DA53-40C3-81AE-F77885CAC72A}" srcOrd="0" destOrd="0" presId="urn:microsoft.com/office/officeart/2005/8/layout/radial1"/>
    <dgm:cxn modelId="{58402BDF-BC2A-43CE-9846-D2217C81BE22}" type="presOf" srcId="{6BE4E4B9-4D31-495D-988F-2C64B3E8597C}" destId="{4B781802-630D-4F34-AF9B-E1132D68D37D}" srcOrd="0" destOrd="0" presId="urn:microsoft.com/office/officeart/2005/8/layout/radial1"/>
    <dgm:cxn modelId="{40787D17-C73C-48A0-99F3-34CB4D7F77D8}" type="presOf" srcId="{0EC3DA0C-81FB-40BB-ABB7-39B35AD5BC3B}" destId="{61096670-4457-4C02-ADB4-9483696FF526}" srcOrd="0" destOrd="0" presId="urn:microsoft.com/office/officeart/2005/8/layout/radial1"/>
    <dgm:cxn modelId="{A61E3BCA-8B83-4FEA-B5F3-987B6716710A}" type="presOf" srcId="{63921B19-387B-49F6-87CA-83804EFD67F1}" destId="{8F075AEA-B7F5-4566-BD2B-E017309E0C72}" srcOrd="0" destOrd="0" presId="urn:microsoft.com/office/officeart/2005/8/layout/radial1"/>
    <dgm:cxn modelId="{881C2C24-2861-4766-B6D0-8C5374933689}" type="presOf" srcId="{35FB5302-7640-4C57-939D-8731525302E1}" destId="{AB0600B0-F3C9-4091-8BC6-039402BC1436}" srcOrd="0" destOrd="0" presId="urn:microsoft.com/office/officeart/2005/8/layout/radial1"/>
    <dgm:cxn modelId="{70F88375-C9E7-4274-A155-97D0ED6D18C8}" type="presOf" srcId="{8D4F9291-1E24-4D02-A6E2-11FCFE2084F8}" destId="{1F140E92-598C-426C-A4BE-0B4CC428DCEC}" srcOrd="1" destOrd="0" presId="urn:microsoft.com/office/officeart/2005/8/layout/radial1"/>
    <dgm:cxn modelId="{19FC6F38-B540-481F-9595-DFEE2C72480B}" type="presOf" srcId="{35FB5302-7640-4C57-939D-8731525302E1}" destId="{A2D76D07-1C3C-4566-8275-3A871F88F99F}" srcOrd="1" destOrd="0" presId="urn:microsoft.com/office/officeart/2005/8/layout/radial1"/>
    <dgm:cxn modelId="{BEEFD3B7-6A65-4BF8-8D58-8184036E7B14}" type="presOf" srcId="{F036C4A3-73AD-4A36-9049-3EB576B885B6}" destId="{043F409C-84C0-4A59-899D-BBA0E763531E}" srcOrd="0" destOrd="0" presId="urn:microsoft.com/office/officeart/2005/8/layout/radial1"/>
    <dgm:cxn modelId="{1805C0C4-815E-4DB4-AFFC-154E27BA9A1C}" type="presOf" srcId="{24AEA872-C8A6-44C4-B2C0-02AE6327E359}" destId="{5889DBBE-2CB3-48CB-AD24-F6EFA1969716}" srcOrd="0" destOrd="0" presId="urn:microsoft.com/office/officeart/2005/8/layout/radial1"/>
    <dgm:cxn modelId="{DAF2D024-9FE0-4414-ABE1-5B1D7C39D9EC}" srcId="{63921B19-387B-49F6-87CA-83804EFD67F1}" destId="{E22E808C-BFBF-4108-853B-42351DDC4AC8}" srcOrd="0" destOrd="0" parTransId="{1AC160E1-3A03-40B4-BAFA-BB48357FADDC}" sibTransId="{317D0219-F753-431C-B9B6-D1C8D6D3B370}"/>
    <dgm:cxn modelId="{48E4FAA0-5C5D-4887-9176-1BF226AC32EE}" srcId="{E22E808C-BFBF-4108-853B-42351DDC4AC8}" destId="{24AEA872-C8A6-44C4-B2C0-02AE6327E359}" srcOrd="1" destOrd="0" parTransId="{8D4F9291-1E24-4D02-A6E2-11FCFE2084F8}" sibTransId="{8C4A75A2-1C3A-4EEE-BF80-1AFBF9C1C5B0}"/>
    <dgm:cxn modelId="{236DE9DB-3F3E-47ED-ADF0-1C1E4721D369}" type="presOf" srcId="{2334D75B-6A9C-4139-A118-F141333E7D61}" destId="{69F13852-1794-4728-B286-95137C2F0411}" srcOrd="0" destOrd="0" presId="urn:microsoft.com/office/officeart/2005/8/layout/radial1"/>
    <dgm:cxn modelId="{F47875E7-BE31-47BB-8971-24E7FF2F46A0}" srcId="{E22E808C-BFBF-4108-853B-42351DDC4AC8}" destId="{F036C4A3-73AD-4A36-9049-3EB576B885B6}" srcOrd="3" destOrd="0" parTransId="{6BE4E4B9-4D31-495D-988F-2C64B3E8597C}" sibTransId="{BFDCF6AD-2C45-45F9-B754-199C8C5F1775}"/>
    <dgm:cxn modelId="{DE160CCA-80F7-4E4B-9A2F-B2EE0E23E757}" type="presOf" srcId="{09E69312-7C5D-46FB-BBC8-15AF417258E2}" destId="{6AB6E72B-638B-4E0E-AB3C-3D1AC87162A7}" srcOrd="1" destOrd="0" presId="urn:microsoft.com/office/officeart/2005/8/layout/radial1"/>
    <dgm:cxn modelId="{068AB682-588A-4221-9E2A-851967B87E63}" srcId="{E22E808C-BFBF-4108-853B-42351DDC4AC8}" destId="{2334D75B-6A9C-4139-A118-F141333E7D61}" srcOrd="2" destOrd="0" parTransId="{35FB5302-7640-4C57-939D-8731525302E1}" sibTransId="{D5ED02E8-421D-41E5-9E74-1A8D88A1FD48}"/>
    <dgm:cxn modelId="{3A47EF5E-1AC5-4378-8E3C-93F5DDB2D3A6}" type="presOf" srcId="{6BE4E4B9-4D31-495D-988F-2C64B3E8597C}" destId="{87026376-0638-4D06-86E0-0ED85A3A2404}" srcOrd="1" destOrd="0" presId="urn:microsoft.com/office/officeart/2005/8/layout/radial1"/>
    <dgm:cxn modelId="{54BF4924-91D1-4826-AF1A-5FB8AF3D9272}" type="presParOf" srcId="{8F075AEA-B7F5-4566-BD2B-E017309E0C72}" destId="{6CB2EBF4-126C-489F-A8EA-7F415A259999}" srcOrd="0" destOrd="0" presId="urn:microsoft.com/office/officeart/2005/8/layout/radial1"/>
    <dgm:cxn modelId="{BD4EE941-C190-47F5-8F4E-3F6DBDBD39F9}" type="presParOf" srcId="{8F075AEA-B7F5-4566-BD2B-E017309E0C72}" destId="{9DEBE9C9-89AD-48C3-A295-B8AAC9D14A0D}" srcOrd="1" destOrd="0" presId="urn:microsoft.com/office/officeart/2005/8/layout/radial1"/>
    <dgm:cxn modelId="{0EFFE87F-98C6-43E7-A2C8-A673EBA96219}" type="presParOf" srcId="{9DEBE9C9-89AD-48C3-A295-B8AAC9D14A0D}" destId="{6AB6E72B-638B-4E0E-AB3C-3D1AC87162A7}" srcOrd="0" destOrd="0" presId="urn:microsoft.com/office/officeart/2005/8/layout/radial1"/>
    <dgm:cxn modelId="{115DD5B3-F795-4C3F-BF8E-B7FCD295D758}" type="presParOf" srcId="{8F075AEA-B7F5-4566-BD2B-E017309E0C72}" destId="{61096670-4457-4C02-ADB4-9483696FF526}" srcOrd="2" destOrd="0" presId="urn:microsoft.com/office/officeart/2005/8/layout/radial1"/>
    <dgm:cxn modelId="{D95783F7-0C4C-44D6-A5D8-5E755AA5B179}" type="presParOf" srcId="{8F075AEA-B7F5-4566-BD2B-E017309E0C72}" destId="{E49C6573-DA53-40C3-81AE-F77885CAC72A}" srcOrd="3" destOrd="0" presId="urn:microsoft.com/office/officeart/2005/8/layout/radial1"/>
    <dgm:cxn modelId="{42F23EDE-4B54-487D-9B45-F20E30C6B554}" type="presParOf" srcId="{E49C6573-DA53-40C3-81AE-F77885CAC72A}" destId="{1F140E92-598C-426C-A4BE-0B4CC428DCEC}" srcOrd="0" destOrd="0" presId="urn:microsoft.com/office/officeart/2005/8/layout/radial1"/>
    <dgm:cxn modelId="{A7B8DADF-CEBC-4649-8964-A38570A96870}" type="presParOf" srcId="{8F075AEA-B7F5-4566-BD2B-E017309E0C72}" destId="{5889DBBE-2CB3-48CB-AD24-F6EFA1969716}" srcOrd="4" destOrd="0" presId="urn:microsoft.com/office/officeart/2005/8/layout/radial1"/>
    <dgm:cxn modelId="{3EC22F46-D0FD-49BA-99BF-4842BCE5D86C}" type="presParOf" srcId="{8F075AEA-B7F5-4566-BD2B-E017309E0C72}" destId="{AB0600B0-F3C9-4091-8BC6-039402BC1436}" srcOrd="5" destOrd="0" presId="urn:microsoft.com/office/officeart/2005/8/layout/radial1"/>
    <dgm:cxn modelId="{E31EFFE5-95AB-40EC-A900-0020385C1F66}" type="presParOf" srcId="{AB0600B0-F3C9-4091-8BC6-039402BC1436}" destId="{A2D76D07-1C3C-4566-8275-3A871F88F99F}" srcOrd="0" destOrd="0" presId="urn:microsoft.com/office/officeart/2005/8/layout/radial1"/>
    <dgm:cxn modelId="{46822485-E661-4DA4-A231-574F21D74EF9}" type="presParOf" srcId="{8F075AEA-B7F5-4566-BD2B-E017309E0C72}" destId="{69F13852-1794-4728-B286-95137C2F0411}" srcOrd="6" destOrd="0" presId="urn:microsoft.com/office/officeart/2005/8/layout/radial1"/>
    <dgm:cxn modelId="{21AA19C4-42B5-4964-893F-04B7CB4E7D6F}" type="presParOf" srcId="{8F075AEA-B7F5-4566-BD2B-E017309E0C72}" destId="{4B781802-630D-4F34-AF9B-E1132D68D37D}" srcOrd="7" destOrd="0" presId="urn:microsoft.com/office/officeart/2005/8/layout/radial1"/>
    <dgm:cxn modelId="{0A4EF37F-7623-4366-B1E7-2FB7958E3FE5}" type="presParOf" srcId="{4B781802-630D-4F34-AF9B-E1132D68D37D}" destId="{87026376-0638-4D06-86E0-0ED85A3A2404}" srcOrd="0" destOrd="0" presId="urn:microsoft.com/office/officeart/2005/8/layout/radial1"/>
    <dgm:cxn modelId="{2109A6B2-AFFA-4B18-ADCD-831715E7140B}" type="presParOf" srcId="{8F075AEA-B7F5-4566-BD2B-E017309E0C72}" destId="{043F409C-84C0-4A59-899D-BBA0E76353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921B19-387B-49F6-87CA-83804EFD67F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3DA0C-81FB-40BB-ABB7-39B35AD5BC3B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09E69312-7C5D-46FB-BBC8-15AF417258E2}" type="parTrans" cxnId="{CF9BE3D7-7B3C-4E5B-A230-9CF9D13F222D}">
      <dgm:prSet/>
      <dgm:spPr/>
      <dgm:t>
        <a:bodyPr/>
        <a:lstStyle/>
        <a:p>
          <a:endParaRPr lang="ru-RU"/>
        </a:p>
      </dgm:t>
    </dgm:pt>
    <dgm:pt modelId="{2499420C-C620-407C-AA54-69A017743A12}" type="sibTrans" cxnId="{CF9BE3D7-7B3C-4E5B-A230-9CF9D13F222D}">
      <dgm:prSet/>
      <dgm:spPr/>
      <dgm:t>
        <a:bodyPr/>
        <a:lstStyle/>
        <a:p>
          <a:endParaRPr lang="ru-RU"/>
        </a:p>
      </dgm:t>
    </dgm:pt>
    <dgm:pt modelId="{24AEA872-C8A6-44C4-B2C0-02AE6327E359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8D4F9291-1E24-4D02-A6E2-11FCFE2084F8}" type="parTrans" cxnId="{48E4FAA0-5C5D-4887-9176-1BF226AC32EE}">
      <dgm:prSet/>
      <dgm:spPr/>
      <dgm:t>
        <a:bodyPr/>
        <a:lstStyle/>
        <a:p>
          <a:endParaRPr lang="ru-RU"/>
        </a:p>
      </dgm:t>
    </dgm:pt>
    <dgm:pt modelId="{8C4A75A2-1C3A-4EEE-BF80-1AFBF9C1C5B0}" type="sibTrans" cxnId="{48E4FAA0-5C5D-4887-9176-1BF226AC32EE}">
      <dgm:prSet/>
      <dgm:spPr/>
      <dgm:t>
        <a:bodyPr/>
        <a:lstStyle/>
        <a:p>
          <a:endParaRPr lang="ru-RU"/>
        </a:p>
      </dgm:t>
    </dgm:pt>
    <dgm:pt modelId="{2334D75B-6A9C-4139-A118-F141333E7D61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5FB5302-7640-4C57-939D-8731525302E1}" type="parTrans" cxnId="{068AB682-588A-4221-9E2A-851967B87E63}">
      <dgm:prSet/>
      <dgm:spPr/>
      <dgm:t>
        <a:bodyPr/>
        <a:lstStyle/>
        <a:p>
          <a:endParaRPr lang="ru-RU"/>
        </a:p>
      </dgm:t>
    </dgm:pt>
    <dgm:pt modelId="{D5ED02E8-421D-41E5-9E74-1A8D88A1FD48}" type="sibTrans" cxnId="{068AB682-588A-4221-9E2A-851967B87E63}">
      <dgm:prSet/>
      <dgm:spPr/>
      <dgm:t>
        <a:bodyPr/>
        <a:lstStyle/>
        <a:p>
          <a:endParaRPr lang="ru-RU"/>
        </a:p>
      </dgm:t>
    </dgm:pt>
    <dgm:pt modelId="{F036C4A3-73AD-4A36-9049-3EB576B885B6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6BE4E4B9-4D31-495D-988F-2C64B3E8597C}" type="parTrans" cxnId="{F47875E7-BE31-47BB-8971-24E7FF2F46A0}">
      <dgm:prSet/>
      <dgm:spPr/>
      <dgm:t>
        <a:bodyPr/>
        <a:lstStyle/>
        <a:p>
          <a:endParaRPr lang="ru-RU"/>
        </a:p>
      </dgm:t>
    </dgm:pt>
    <dgm:pt modelId="{BFDCF6AD-2C45-45F9-B754-199C8C5F1775}" type="sibTrans" cxnId="{F47875E7-BE31-47BB-8971-24E7FF2F46A0}">
      <dgm:prSet/>
      <dgm:spPr/>
      <dgm:t>
        <a:bodyPr/>
        <a:lstStyle/>
        <a:p>
          <a:endParaRPr lang="ru-RU"/>
        </a:p>
      </dgm:t>
    </dgm:pt>
    <dgm:pt modelId="{E22E808C-BFBF-4108-853B-42351DDC4AC8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17D0219-F753-431C-B9B6-D1C8D6D3B370}" type="sibTrans" cxnId="{DAF2D024-9FE0-4414-ABE1-5B1D7C39D9EC}">
      <dgm:prSet/>
      <dgm:spPr/>
      <dgm:t>
        <a:bodyPr/>
        <a:lstStyle/>
        <a:p>
          <a:endParaRPr lang="ru-RU"/>
        </a:p>
      </dgm:t>
    </dgm:pt>
    <dgm:pt modelId="{1AC160E1-3A03-40B4-BAFA-BB48357FADDC}" type="parTrans" cxnId="{DAF2D024-9FE0-4414-ABE1-5B1D7C39D9EC}">
      <dgm:prSet/>
      <dgm:spPr/>
      <dgm:t>
        <a:bodyPr/>
        <a:lstStyle/>
        <a:p>
          <a:endParaRPr lang="ru-RU"/>
        </a:p>
      </dgm:t>
    </dgm:pt>
    <dgm:pt modelId="{8F075AEA-B7F5-4566-BD2B-E017309E0C72}" type="pres">
      <dgm:prSet presAssocID="{63921B19-387B-49F6-87CA-83804EFD67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2EBF4-126C-489F-A8EA-7F415A259999}" type="pres">
      <dgm:prSet presAssocID="{E22E808C-BFBF-4108-853B-42351DDC4AC8}" presName="centerShape" presStyleLbl="node0" presStyleIdx="0" presStyleCnt="1" custScaleX="195702" custScaleY="172958"/>
      <dgm:spPr/>
      <dgm:t>
        <a:bodyPr/>
        <a:lstStyle/>
        <a:p>
          <a:endParaRPr lang="ru-RU"/>
        </a:p>
      </dgm:t>
    </dgm:pt>
    <dgm:pt modelId="{9DEBE9C9-89AD-48C3-A295-B8AAC9D14A0D}" type="pres">
      <dgm:prSet presAssocID="{09E69312-7C5D-46FB-BBC8-15AF417258E2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B6E72B-638B-4E0E-AB3C-3D1AC87162A7}" type="pres">
      <dgm:prSet presAssocID="{09E69312-7C5D-46FB-BBC8-15AF417258E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1096670-4457-4C02-ADB4-9483696FF526}" type="pres">
      <dgm:prSet presAssocID="{0EC3DA0C-81FB-40BB-ABB7-39B35AD5BC3B}" presName="node" presStyleLbl="node1" presStyleIdx="0" presStyleCnt="4" custScaleX="110614" custScaleY="72747" custRadScaleRad="110504" custRadScaleInc="-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C6573-DA53-40C3-81AE-F77885CAC72A}" type="pres">
      <dgm:prSet presAssocID="{8D4F9291-1E24-4D02-A6E2-11FCFE2084F8}" presName="Name9" presStyleLbl="parChTrans1D2" presStyleIdx="1" presStyleCnt="4"/>
      <dgm:spPr/>
      <dgm:t>
        <a:bodyPr/>
        <a:lstStyle/>
        <a:p>
          <a:endParaRPr lang="ru-RU"/>
        </a:p>
      </dgm:t>
    </dgm:pt>
    <dgm:pt modelId="{1F140E92-598C-426C-A4BE-0B4CC428DCEC}" type="pres">
      <dgm:prSet presAssocID="{8D4F9291-1E24-4D02-A6E2-11FCFE2084F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889DBBE-2CB3-48CB-AD24-F6EFA1969716}" type="pres">
      <dgm:prSet presAssocID="{24AEA872-C8A6-44C4-B2C0-02AE6327E359}" presName="node" presStyleLbl="node1" presStyleIdx="1" presStyleCnt="4" custScaleY="79068" custRadScaleRad="149695" custRadScaleInc="-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00B0-F3C9-4091-8BC6-039402BC1436}" type="pres">
      <dgm:prSet presAssocID="{35FB5302-7640-4C57-939D-8731525302E1}" presName="Name9" presStyleLbl="parChTrans1D2" presStyleIdx="2" presStyleCnt="4"/>
      <dgm:spPr/>
      <dgm:t>
        <a:bodyPr/>
        <a:lstStyle/>
        <a:p>
          <a:endParaRPr lang="ru-RU"/>
        </a:p>
      </dgm:t>
    </dgm:pt>
    <dgm:pt modelId="{A2D76D07-1C3C-4566-8275-3A871F88F99F}" type="pres">
      <dgm:prSet presAssocID="{35FB5302-7640-4C57-939D-8731525302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9F13852-1794-4728-B286-95137C2F0411}" type="pres">
      <dgm:prSet presAssocID="{2334D75B-6A9C-4139-A118-F141333E7D61}" presName="node" presStyleLbl="node1" presStyleIdx="2" presStyleCnt="4" custScaleX="110614" custScaleY="73513" custRadScaleRad="105712" custRadScaleInc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81802-630D-4F34-AF9B-E1132D68D37D}" type="pres">
      <dgm:prSet presAssocID="{6BE4E4B9-4D31-495D-988F-2C64B3E8597C}" presName="Name9" presStyleLbl="parChTrans1D2" presStyleIdx="3" presStyleCnt="4"/>
      <dgm:spPr/>
      <dgm:t>
        <a:bodyPr/>
        <a:lstStyle/>
        <a:p>
          <a:endParaRPr lang="ru-RU"/>
        </a:p>
      </dgm:t>
    </dgm:pt>
    <dgm:pt modelId="{87026376-0638-4D06-86E0-0ED85A3A2404}" type="pres">
      <dgm:prSet presAssocID="{6BE4E4B9-4D31-495D-988F-2C64B3E8597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43F409C-84C0-4A59-899D-BBA0E763531E}" type="pres">
      <dgm:prSet presAssocID="{F036C4A3-73AD-4A36-9049-3EB576B885B6}" presName="node" presStyleLbl="node1" presStyleIdx="3" presStyleCnt="4" custScaleY="76890" custRadScaleRad="154586" custRadScaleInc="-1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6447D-B934-4205-9BE1-BC531085E785}" type="presOf" srcId="{09E69312-7C5D-46FB-BBC8-15AF417258E2}" destId="{9DEBE9C9-89AD-48C3-A295-B8AAC9D14A0D}" srcOrd="0" destOrd="0" presId="urn:microsoft.com/office/officeart/2005/8/layout/radial1"/>
    <dgm:cxn modelId="{A102CDB3-66A9-459C-9937-EB06B097C121}" type="presOf" srcId="{E22E808C-BFBF-4108-853B-42351DDC4AC8}" destId="{6CB2EBF4-126C-489F-A8EA-7F415A259999}" srcOrd="0" destOrd="0" presId="urn:microsoft.com/office/officeart/2005/8/layout/radial1"/>
    <dgm:cxn modelId="{CF9BE3D7-7B3C-4E5B-A230-9CF9D13F222D}" srcId="{E22E808C-BFBF-4108-853B-42351DDC4AC8}" destId="{0EC3DA0C-81FB-40BB-ABB7-39B35AD5BC3B}" srcOrd="0" destOrd="0" parTransId="{09E69312-7C5D-46FB-BBC8-15AF417258E2}" sibTransId="{2499420C-C620-407C-AA54-69A017743A12}"/>
    <dgm:cxn modelId="{9FD4C947-237F-4D41-AEE0-43D5AFA6B190}" type="presOf" srcId="{8D4F9291-1E24-4D02-A6E2-11FCFE2084F8}" destId="{E49C6573-DA53-40C3-81AE-F77885CAC72A}" srcOrd="0" destOrd="0" presId="urn:microsoft.com/office/officeart/2005/8/layout/radial1"/>
    <dgm:cxn modelId="{58402BDF-BC2A-43CE-9846-D2217C81BE22}" type="presOf" srcId="{6BE4E4B9-4D31-495D-988F-2C64B3E8597C}" destId="{4B781802-630D-4F34-AF9B-E1132D68D37D}" srcOrd="0" destOrd="0" presId="urn:microsoft.com/office/officeart/2005/8/layout/radial1"/>
    <dgm:cxn modelId="{40787D17-C73C-48A0-99F3-34CB4D7F77D8}" type="presOf" srcId="{0EC3DA0C-81FB-40BB-ABB7-39B35AD5BC3B}" destId="{61096670-4457-4C02-ADB4-9483696FF526}" srcOrd="0" destOrd="0" presId="urn:microsoft.com/office/officeart/2005/8/layout/radial1"/>
    <dgm:cxn modelId="{A61E3BCA-8B83-4FEA-B5F3-987B6716710A}" type="presOf" srcId="{63921B19-387B-49F6-87CA-83804EFD67F1}" destId="{8F075AEA-B7F5-4566-BD2B-E017309E0C72}" srcOrd="0" destOrd="0" presId="urn:microsoft.com/office/officeart/2005/8/layout/radial1"/>
    <dgm:cxn modelId="{881C2C24-2861-4766-B6D0-8C5374933689}" type="presOf" srcId="{35FB5302-7640-4C57-939D-8731525302E1}" destId="{AB0600B0-F3C9-4091-8BC6-039402BC1436}" srcOrd="0" destOrd="0" presId="urn:microsoft.com/office/officeart/2005/8/layout/radial1"/>
    <dgm:cxn modelId="{70F88375-C9E7-4274-A155-97D0ED6D18C8}" type="presOf" srcId="{8D4F9291-1E24-4D02-A6E2-11FCFE2084F8}" destId="{1F140E92-598C-426C-A4BE-0B4CC428DCEC}" srcOrd="1" destOrd="0" presId="urn:microsoft.com/office/officeart/2005/8/layout/radial1"/>
    <dgm:cxn modelId="{19FC6F38-B540-481F-9595-DFEE2C72480B}" type="presOf" srcId="{35FB5302-7640-4C57-939D-8731525302E1}" destId="{A2D76D07-1C3C-4566-8275-3A871F88F99F}" srcOrd="1" destOrd="0" presId="urn:microsoft.com/office/officeart/2005/8/layout/radial1"/>
    <dgm:cxn modelId="{BEEFD3B7-6A65-4BF8-8D58-8184036E7B14}" type="presOf" srcId="{F036C4A3-73AD-4A36-9049-3EB576B885B6}" destId="{043F409C-84C0-4A59-899D-BBA0E763531E}" srcOrd="0" destOrd="0" presId="urn:microsoft.com/office/officeart/2005/8/layout/radial1"/>
    <dgm:cxn modelId="{1805C0C4-815E-4DB4-AFFC-154E27BA9A1C}" type="presOf" srcId="{24AEA872-C8A6-44C4-B2C0-02AE6327E359}" destId="{5889DBBE-2CB3-48CB-AD24-F6EFA1969716}" srcOrd="0" destOrd="0" presId="urn:microsoft.com/office/officeart/2005/8/layout/radial1"/>
    <dgm:cxn modelId="{DAF2D024-9FE0-4414-ABE1-5B1D7C39D9EC}" srcId="{63921B19-387B-49F6-87CA-83804EFD67F1}" destId="{E22E808C-BFBF-4108-853B-42351DDC4AC8}" srcOrd="0" destOrd="0" parTransId="{1AC160E1-3A03-40B4-BAFA-BB48357FADDC}" sibTransId="{317D0219-F753-431C-B9B6-D1C8D6D3B370}"/>
    <dgm:cxn modelId="{48E4FAA0-5C5D-4887-9176-1BF226AC32EE}" srcId="{E22E808C-BFBF-4108-853B-42351DDC4AC8}" destId="{24AEA872-C8A6-44C4-B2C0-02AE6327E359}" srcOrd="1" destOrd="0" parTransId="{8D4F9291-1E24-4D02-A6E2-11FCFE2084F8}" sibTransId="{8C4A75A2-1C3A-4EEE-BF80-1AFBF9C1C5B0}"/>
    <dgm:cxn modelId="{236DE9DB-3F3E-47ED-ADF0-1C1E4721D369}" type="presOf" srcId="{2334D75B-6A9C-4139-A118-F141333E7D61}" destId="{69F13852-1794-4728-B286-95137C2F0411}" srcOrd="0" destOrd="0" presId="urn:microsoft.com/office/officeart/2005/8/layout/radial1"/>
    <dgm:cxn modelId="{F47875E7-BE31-47BB-8971-24E7FF2F46A0}" srcId="{E22E808C-BFBF-4108-853B-42351DDC4AC8}" destId="{F036C4A3-73AD-4A36-9049-3EB576B885B6}" srcOrd="3" destOrd="0" parTransId="{6BE4E4B9-4D31-495D-988F-2C64B3E8597C}" sibTransId="{BFDCF6AD-2C45-45F9-B754-199C8C5F1775}"/>
    <dgm:cxn modelId="{DE160CCA-80F7-4E4B-9A2F-B2EE0E23E757}" type="presOf" srcId="{09E69312-7C5D-46FB-BBC8-15AF417258E2}" destId="{6AB6E72B-638B-4E0E-AB3C-3D1AC87162A7}" srcOrd="1" destOrd="0" presId="urn:microsoft.com/office/officeart/2005/8/layout/radial1"/>
    <dgm:cxn modelId="{068AB682-588A-4221-9E2A-851967B87E63}" srcId="{E22E808C-BFBF-4108-853B-42351DDC4AC8}" destId="{2334D75B-6A9C-4139-A118-F141333E7D61}" srcOrd="2" destOrd="0" parTransId="{35FB5302-7640-4C57-939D-8731525302E1}" sibTransId="{D5ED02E8-421D-41E5-9E74-1A8D88A1FD48}"/>
    <dgm:cxn modelId="{3A47EF5E-1AC5-4378-8E3C-93F5DDB2D3A6}" type="presOf" srcId="{6BE4E4B9-4D31-495D-988F-2C64B3E8597C}" destId="{87026376-0638-4D06-86E0-0ED85A3A2404}" srcOrd="1" destOrd="0" presId="urn:microsoft.com/office/officeart/2005/8/layout/radial1"/>
    <dgm:cxn modelId="{54BF4924-91D1-4826-AF1A-5FB8AF3D9272}" type="presParOf" srcId="{8F075AEA-B7F5-4566-BD2B-E017309E0C72}" destId="{6CB2EBF4-126C-489F-A8EA-7F415A259999}" srcOrd="0" destOrd="0" presId="urn:microsoft.com/office/officeart/2005/8/layout/radial1"/>
    <dgm:cxn modelId="{BD4EE941-C190-47F5-8F4E-3F6DBDBD39F9}" type="presParOf" srcId="{8F075AEA-B7F5-4566-BD2B-E017309E0C72}" destId="{9DEBE9C9-89AD-48C3-A295-B8AAC9D14A0D}" srcOrd="1" destOrd="0" presId="urn:microsoft.com/office/officeart/2005/8/layout/radial1"/>
    <dgm:cxn modelId="{0EFFE87F-98C6-43E7-A2C8-A673EBA96219}" type="presParOf" srcId="{9DEBE9C9-89AD-48C3-A295-B8AAC9D14A0D}" destId="{6AB6E72B-638B-4E0E-AB3C-3D1AC87162A7}" srcOrd="0" destOrd="0" presId="urn:microsoft.com/office/officeart/2005/8/layout/radial1"/>
    <dgm:cxn modelId="{115DD5B3-F795-4C3F-BF8E-B7FCD295D758}" type="presParOf" srcId="{8F075AEA-B7F5-4566-BD2B-E017309E0C72}" destId="{61096670-4457-4C02-ADB4-9483696FF526}" srcOrd="2" destOrd="0" presId="urn:microsoft.com/office/officeart/2005/8/layout/radial1"/>
    <dgm:cxn modelId="{D95783F7-0C4C-44D6-A5D8-5E755AA5B179}" type="presParOf" srcId="{8F075AEA-B7F5-4566-BD2B-E017309E0C72}" destId="{E49C6573-DA53-40C3-81AE-F77885CAC72A}" srcOrd="3" destOrd="0" presId="urn:microsoft.com/office/officeart/2005/8/layout/radial1"/>
    <dgm:cxn modelId="{42F23EDE-4B54-487D-9B45-F20E30C6B554}" type="presParOf" srcId="{E49C6573-DA53-40C3-81AE-F77885CAC72A}" destId="{1F140E92-598C-426C-A4BE-0B4CC428DCEC}" srcOrd="0" destOrd="0" presId="urn:microsoft.com/office/officeart/2005/8/layout/radial1"/>
    <dgm:cxn modelId="{A7B8DADF-CEBC-4649-8964-A38570A96870}" type="presParOf" srcId="{8F075AEA-B7F5-4566-BD2B-E017309E0C72}" destId="{5889DBBE-2CB3-48CB-AD24-F6EFA1969716}" srcOrd="4" destOrd="0" presId="urn:microsoft.com/office/officeart/2005/8/layout/radial1"/>
    <dgm:cxn modelId="{3EC22F46-D0FD-49BA-99BF-4842BCE5D86C}" type="presParOf" srcId="{8F075AEA-B7F5-4566-BD2B-E017309E0C72}" destId="{AB0600B0-F3C9-4091-8BC6-039402BC1436}" srcOrd="5" destOrd="0" presId="urn:microsoft.com/office/officeart/2005/8/layout/radial1"/>
    <dgm:cxn modelId="{E31EFFE5-95AB-40EC-A900-0020385C1F66}" type="presParOf" srcId="{AB0600B0-F3C9-4091-8BC6-039402BC1436}" destId="{A2D76D07-1C3C-4566-8275-3A871F88F99F}" srcOrd="0" destOrd="0" presId="urn:microsoft.com/office/officeart/2005/8/layout/radial1"/>
    <dgm:cxn modelId="{46822485-E661-4DA4-A231-574F21D74EF9}" type="presParOf" srcId="{8F075AEA-B7F5-4566-BD2B-E017309E0C72}" destId="{69F13852-1794-4728-B286-95137C2F0411}" srcOrd="6" destOrd="0" presId="urn:microsoft.com/office/officeart/2005/8/layout/radial1"/>
    <dgm:cxn modelId="{21AA19C4-42B5-4964-893F-04B7CB4E7D6F}" type="presParOf" srcId="{8F075AEA-B7F5-4566-BD2B-E017309E0C72}" destId="{4B781802-630D-4F34-AF9B-E1132D68D37D}" srcOrd="7" destOrd="0" presId="urn:microsoft.com/office/officeart/2005/8/layout/radial1"/>
    <dgm:cxn modelId="{0A4EF37F-7623-4366-B1E7-2FB7958E3FE5}" type="presParOf" srcId="{4B781802-630D-4F34-AF9B-E1132D68D37D}" destId="{87026376-0638-4D06-86E0-0ED85A3A2404}" srcOrd="0" destOrd="0" presId="urn:microsoft.com/office/officeart/2005/8/layout/radial1"/>
    <dgm:cxn modelId="{2109A6B2-AFFA-4B18-ADCD-831715E7140B}" type="presParOf" srcId="{8F075AEA-B7F5-4566-BD2B-E017309E0C72}" destId="{043F409C-84C0-4A59-899D-BBA0E76353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921B19-387B-49F6-87CA-83804EFD67F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3DA0C-81FB-40BB-ABB7-39B35AD5BC3B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09E69312-7C5D-46FB-BBC8-15AF417258E2}" type="parTrans" cxnId="{CF9BE3D7-7B3C-4E5B-A230-9CF9D13F222D}">
      <dgm:prSet/>
      <dgm:spPr/>
      <dgm:t>
        <a:bodyPr/>
        <a:lstStyle/>
        <a:p>
          <a:endParaRPr lang="ru-RU"/>
        </a:p>
      </dgm:t>
    </dgm:pt>
    <dgm:pt modelId="{2499420C-C620-407C-AA54-69A017743A12}" type="sibTrans" cxnId="{CF9BE3D7-7B3C-4E5B-A230-9CF9D13F222D}">
      <dgm:prSet/>
      <dgm:spPr/>
      <dgm:t>
        <a:bodyPr/>
        <a:lstStyle/>
        <a:p>
          <a:endParaRPr lang="ru-RU"/>
        </a:p>
      </dgm:t>
    </dgm:pt>
    <dgm:pt modelId="{24AEA872-C8A6-44C4-B2C0-02AE6327E359}">
      <dgm:prSet phldrT="[Текст]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8D4F9291-1E24-4D02-A6E2-11FCFE2084F8}" type="parTrans" cxnId="{48E4FAA0-5C5D-4887-9176-1BF226AC32EE}">
      <dgm:prSet/>
      <dgm:spPr/>
      <dgm:t>
        <a:bodyPr/>
        <a:lstStyle/>
        <a:p>
          <a:endParaRPr lang="ru-RU"/>
        </a:p>
      </dgm:t>
    </dgm:pt>
    <dgm:pt modelId="{8C4A75A2-1C3A-4EEE-BF80-1AFBF9C1C5B0}" type="sibTrans" cxnId="{48E4FAA0-5C5D-4887-9176-1BF226AC32EE}">
      <dgm:prSet/>
      <dgm:spPr/>
      <dgm:t>
        <a:bodyPr/>
        <a:lstStyle/>
        <a:p>
          <a:endParaRPr lang="ru-RU"/>
        </a:p>
      </dgm:t>
    </dgm:pt>
    <dgm:pt modelId="{2334D75B-6A9C-4139-A118-F141333E7D61}">
      <dgm:prSet phldrT="[Текст]"/>
      <dgm:spPr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5FB5302-7640-4C57-939D-8731525302E1}" type="parTrans" cxnId="{068AB682-588A-4221-9E2A-851967B87E63}">
      <dgm:prSet/>
      <dgm:spPr/>
      <dgm:t>
        <a:bodyPr/>
        <a:lstStyle/>
        <a:p>
          <a:endParaRPr lang="ru-RU"/>
        </a:p>
      </dgm:t>
    </dgm:pt>
    <dgm:pt modelId="{D5ED02E8-421D-41E5-9E74-1A8D88A1FD48}" type="sibTrans" cxnId="{068AB682-588A-4221-9E2A-851967B87E63}">
      <dgm:prSet/>
      <dgm:spPr/>
      <dgm:t>
        <a:bodyPr/>
        <a:lstStyle/>
        <a:p>
          <a:endParaRPr lang="ru-RU"/>
        </a:p>
      </dgm:t>
    </dgm:pt>
    <dgm:pt modelId="{F036C4A3-73AD-4A36-9049-3EB576B885B6}">
      <dgm:prSet phldrT="[Текст]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6BE4E4B9-4D31-495D-988F-2C64B3E8597C}" type="parTrans" cxnId="{F47875E7-BE31-47BB-8971-24E7FF2F46A0}">
      <dgm:prSet/>
      <dgm:spPr/>
      <dgm:t>
        <a:bodyPr/>
        <a:lstStyle/>
        <a:p>
          <a:endParaRPr lang="ru-RU"/>
        </a:p>
      </dgm:t>
    </dgm:pt>
    <dgm:pt modelId="{BFDCF6AD-2C45-45F9-B754-199C8C5F1775}" type="sibTrans" cxnId="{F47875E7-BE31-47BB-8971-24E7FF2F46A0}">
      <dgm:prSet/>
      <dgm:spPr/>
      <dgm:t>
        <a:bodyPr/>
        <a:lstStyle/>
        <a:p>
          <a:endParaRPr lang="ru-RU"/>
        </a:p>
      </dgm:t>
    </dgm:pt>
    <dgm:pt modelId="{E22E808C-BFBF-4108-853B-42351DDC4AC8}">
      <dgm:prSet phldrT="[Текст]"/>
      <dgm:spPr>
        <a:blipFill rotWithShape="0">
          <a:blip xmlns:r="http://schemas.openxmlformats.org/officeDocument/2006/relationships" r:embed="rId5"/>
          <a:srcRect/>
          <a:stretch>
            <a:fillRect l="-17000" r="-17000"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17D0219-F753-431C-B9B6-D1C8D6D3B370}" type="sibTrans" cxnId="{DAF2D024-9FE0-4414-ABE1-5B1D7C39D9EC}">
      <dgm:prSet/>
      <dgm:spPr/>
      <dgm:t>
        <a:bodyPr/>
        <a:lstStyle/>
        <a:p>
          <a:endParaRPr lang="ru-RU"/>
        </a:p>
      </dgm:t>
    </dgm:pt>
    <dgm:pt modelId="{1AC160E1-3A03-40B4-BAFA-BB48357FADDC}" type="parTrans" cxnId="{DAF2D024-9FE0-4414-ABE1-5B1D7C39D9EC}">
      <dgm:prSet/>
      <dgm:spPr/>
      <dgm:t>
        <a:bodyPr/>
        <a:lstStyle/>
        <a:p>
          <a:endParaRPr lang="ru-RU"/>
        </a:p>
      </dgm:t>
    </dgm:pt>
    <dgm:pt modelId="{8F075AEA-B7F5-4566-BD2B-E017309E0C72}" type="pres">
      <dgm:prSet presAssocID="{63921B19-387B-49F6-87CA-83804EFD67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2EBF4-126C-489F-A8EA-7F415A259999}" type="pres">
      <dgm:prSet presAssocID="{E22E808C-BFBF-4108-853B-42351DDC4AC8}" presName="centerShape" presStyleLbl="node0" presStyleIdx="0" presStyleCnt="1" custScaleX="195702" custScaleY="172958"/>
      <dgm:spPr/>
      <dgm:t>
        <a:bodyPr/>
        <a:lstStyle/>
        <a:p>
          <a:endParaRPr lang="ru-RU"/>
        </a:p>
      </dgm:t>
    </dgm:pt>
    <dgm:pt modelId="{9DEBE9C9-89AD-48C3-A295-B8AAC9D14A0D}" type="pres">
      <dgm:prSet presAssocID="{09E69312-7C5D-46FB-BBC8-15AF417258E2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B6E72B-638B-4E0E-AB3C-3D1AC87162A7}" type="pres">
      <dgm:prSet presAssocID="{09E69312-7C5D-46FB-BBC8-15AF417258E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1096670-4457-4C02-ADB4-9483696FF526}" type="pres">
      <dgm:prSet presAssocID="{0EC3DA0C-81FB-40BB-ABB7-39B35AD5BC3B}" presName="node" presStyleLbl="node1" presStyleIdx="0" presStyleCnt="4" custScaleX="127688" custScaleY="89766" custRadScaleRad="110504" custRadScaleInc="-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C6573-DA53-40C3-81AE-F77885CAC72A}" type="pres">
      <dgm:prSet presAssocID="{8D4F9291-1E24-4D02-A6E2-11FCFE2084F8}" presName="Name9" presStyleLbl="parChTrans1D2" presStyleIdx="1" presStyleCnt="4"/>
      <dgm:spPr/>
      <dgm:t>
        <a:bodyPr/>
        <a:lstStyle/>
        <a:p>
          <a:endParaRPr lang="ru-RU"/>
        </a:p>
      </dgm:t>
    </dgm:pt>
    <dgm:pt modelId="{1F140E92-598C-426C-A4BE-0B4CC428DCEC}" type="pres">
      <dgm:prSet presAssocID="{8D4F9291-1E24-4D02-A6E2-11FCFE2084F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889DBBE-2CB3-48CB-AD24-F6EFA1969716}" type="pres">
      <dgm:prSet presAssocID="{24AEA872-C8A6-44C4-B2C0-02AE6327E359}" presName="node" presStyleLbl="node1" presStyleIdx="1" presStyleCnt="4" custScaleX="138247" custScaleY="108126" custRadScaleRad="184837" custRadScaleInc="-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00B0-F3C9-4091-8BC6-039402BC1436}" type="pres">
      <dgm:prSet presAssocID="{35FB5302-7640-4C57-939D-8731525302E1}" presName="Name9" presStyleLbl="parChTrans1D2" presStyleIdx="2" presStyleCnt="4"/>
      <dgm:spPr/>
      <dgm:t>
        <a:bodyPr/>
        <a:lstStyle/>
        <a:p>
          <a:endParaRPr lang="ru-RU"/>
        </a:p>
      </dgm:t>
    </dgm:pt>
    <dgm:pt modelId="{A2D76D07-1C3C-4566-8275-3A871F88F99F}" type="pres">
      <dgm:prSet presAssocID="{35FB5302-7640-4C57-939D-8731525302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9F13852-1794-4728-B286-95137C2F0411}" type="pres">
      <dgm:prSet presAssocID="{2334D75B-6A9C-4139-A118-F141333E7D61}" presName="node" presStyleLbl="node1" presStyleIdx="2" presStyleCnt="4" custScaleX="138303" custScaleY="90530" custRadScaleRad="105712" custRadScaleInc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81802-630D-4F34-AF9B-E1132D68D37D}" type="pres">
      <dgm:prSet presAssocID="{6BE4E4B9-4D31-495D-988F-2C64B3E8597C}" presName="Name9" presStyleLbl="parChTrans1D2" presStyleIdx="3" presStyleCnt="4"/>
      <dgm:spPr/>
      <dgm:t>
        <a:bodyPr/>
        <a:lstStyle/>
        <a:p>
          <a:endParaRPr lang="ru-RU"/>
        </a:p>
      </dgm:t>
    </dgm:pt>
    <dgm:pt modelId="{87026376-0638-4D06-86E0-0ED85A3A2404}" type="pres">
      <dgm:prSet presAssocID="{6BE4E4B9-4D31-495D-988F-2C64B3E8597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43F409C-84C0-4A59-899D-BBA0E763531E}" type="pres">
      <dgm:prSet presAssocID="{F036C4A3-73AD-4A36-9049-3EB576B885B6}" presName="node" presStyleLbl="node1" presStyleIdx="3" presStyleCnt="4" custScaleX="123421" custScaleY="101795" custRadScaleRad="178708" custRadScaleInc="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6447D-B934-4205-9BE1-BC531085E785}" type="presOf" srcId="{09E69312-7C5D-46FB-BBC8-15AF417258E2}" destId="{9DEBE9C9-89AD-48C3-A295-B8AAC9D14A0D}" srcOrd="0" destOrd="0" presId="urn:microsoft.com/office/officeart/2005/8/layout/radial1"/>
    <dgm:cxn modelId="{A102CDB3-66A9-459C-9937-EB06B097C121}" type="presOf" srcId="{E22E808C-BFBF-4108-853B-42351DDC4AC8}" destId="{6CB2EBF4-126C-489F-A8EA-7F415A259999}" srcOrd="0" destOrd="0" presId="urn:microsoft.com/office/officeart/2005/8/layout/radial1"/>
    <dgm:cxn modelId="{CF9BE3D7-7B3C-4E5B-A230-9CF9D13F222D}" srcId="{E22E808C-BFBF-4108-853B-42351DDC4AC8}" destId="{0EC3DA0C-81FB-40BB-ABB7-39B35AD5BC3B}" srcOrd="0" destOrd="0" parTransId="{09E69312-7C5D-46FB-BBC8-15AF417258E2}" sibTransId="{2499420C-C620-407C-AA54-69A017743A12}"/>
    <dgm:cxn modelId="{9FD4C947-237F-4D41-AEE0-43D5AFA6B190}" type="presOf" srcId="{8D4F9291-1E24-4D02-A6E2-11FCFE2084F8}" destId="{E49C6573-DA53-40C3-81AE-F77885CAC72A}" srcOrd="0" destOrd="0" presId="urn:microsoft.com/office/officeart/2005/8/layout/radial1"/>
    <dgm:cxn modelId="{58402BDF-BC2A-43CE-9846-D2217C81BE22}" type="presOf" srcId="{6BE4E4B9-4D31-495D-988F-2C64B3E8597C}" destId="{4B781802-630D-4F34-AF9B-E1132D68D37D}" srcOrd="0" destOrd="0" presId="urn:microsoft.com/office/officeart/2005/8/layout/radial1"/>
    <dgm:cxn modelId="{40787D17-C73C-48A0-99F3-34CB4D7F77D8}" type="presOf" srcId="{0EC3DA0C-81FB-40BB-ABB7-39B35AD5BC3B}" destId="{61096670-4457-4C02-ADB4-9483696FF526}" srcOrd="0" destOrd="0" presId="urn:microsoft.com/office/officeart/2005/8/layout/radial1"/>
    <dgm:cxn modelId="{A61E3BCA-8B83-4FEA-B5F3-987B6716710A}" type="presOf" srcId="{63921B19-387B-49F6-87CA-83804EFD67F1}" destId="{8F075AEA-B7F5-4566-BD2B-E017309E0C72}" srcOrd="0" destOrd="0" presId="urn:microsoft.com/office/officeart/2005/8/layout/radial1"/>
    <dgm:cxn modelId="{881C2C24-2861-4766-B6D0-8C5374933689}" type="presOf" srcId="{35FB5302-7640-4C57-939D-8731525302E1}" destId="{AB0600B0-F3C9-4091-8BC6-039402BC1436}" srcOrd="0" destOrd="0" presId="urn:microsoft.com/office/officeart/2005/8/layout/radial1"/>
    <dgm:cxn modelId="{70F88375-C9E7-4274-A155-97D0ED6D18C8}" type="presOf" srcId="{8D4F9291-1E24-4D02-A6E2-11FCFE2084F8}" destId="{1F140E92-598C-426C-A4BE-0B4CC428DCEC}" srcOrd="1" destOrd="0" presId="urn:microsoft.com/office/officeart/2005/8/layout/radial1"/>
    <dgm:cxn modelId="{19FC6F38-B540-481F-9595-DFEE2C72480B}" type="presOf" srcId="{35FB5302-7640-4C57-939D-8731525302E1}" destId="{A2D76D07-1C3C-4566-8275-3A871F88F99F}" srcOrd="1" destOrd="0" presId="urn:microsoft.com/office/officeart/2005/8/layout/radial1"/>
    <dgm:cxn modelId="{BEEFD3B7-6A65-4BF8-8D58-8184036E7B14}" type="presOf" srcId="{F036C4A3-73AD-4A36-9049-3EB576B885B6}" destId="{043F409C-84C0-4A59-899D-BBA0E763531E}" srcOrd="0" destOrd="0" presId="urn:microsoft.com/office/officeart/2005/8/layout/radial1"/>
    <dgm:cxn modelId="{1805C0C4-815E-4DB4-AFFC-154E27BA9A1C}" type="presOf" srcId="{24AEA872-C8A6-44C4-B2C0-02AE6327E359}" destId="{5889DBBE-2CB3-48CB-AD24-F6EFA1969716}" srcOrd="0" destOrd="0" presId="urn:microsoft.com/office/officeart/2005/8/layout/radial1"/>
    <dgm:cxn modelId="{DAF2D024-9FE0-4414-ABE1-5B1D7C39D9EC}" srcId="{63921B19-387B-49F6-87CA-83804EFD67F1}" destId="{E22E808C-BFBF-4108-853B-42351DDC4AC8}" srcOrd="0" destOrd="0" parTransId="{1AC160E1-3A03-40B4-BAFA-BB48357FADDC}" sibTransId="{317D0219-F753-431C-B9B6-D1C8D6D3B370}"/>
    <dgm:cxn modelId="{48E4FAA0-5C5D-4887-9176-1BF226AC32EE}" srcId="{E22E808C-BFBF-4108-853B-42351DDC4AC8}" destId="{24AEA872-C8A6-44C4-B2C0-02AE6327E359}" srcOrd="1" destOrd="0" parTransId="{8D4F9291-1E24-4D02-A6E2-11FCFE2084F8}" sibTransId="{8C4A75A2-1C3A-4EEE-BF80-1AFBF9C1C5B0}"/>
    <dgm:cxn modelId="{236DE9DB-3F3E-47ED-ADF0-1C1E4721D369}" type="presOf" srcId="{2334D75B-6A9C-4139-A118-F141333E7D61}" destId="{69F13852-1794-4728-B286-95137C2F0411}" srcOrd="0" destOrd="0" presId="urn:microsoft.com/office/officeart/2005/8/layout/radial1"/>
    <dgm:cxn modelId="{F47875E7-BE31-47BB-8971-24E7FF2F46A0}" srcId="{E22E808C-BFBF-4108-853B-42351DDC4AC8}" destId="{F036C4A3-73AD-4A36-9049-3EB576B885B6}" srcOrd="3" destOrd="0" parTransId="{6BE4E4B9-4D31-495D-988F-2C64B3E8597C}" sibTransId="{BFDCF6AD-2C45-45F9-B754-199C8C5F1775}"/>
    <dgm:cxn modelId="{DE160CCA-80F7-4E4B-9A2F-B2EE0E23E757}" type="presOf" srcId="{09E69312-7C5D-46FB-BBC8-15AF417258E2}" destId="{6AB6E72B-638B-4E0E-AB3C-3D1AC87162A7}" srcOrd="1" destOrd="0" presId="urn:microsoft.com/office/officeart/2005/8/layout/radial1"/>
    <dgm:cxn modelId="{068AB682-588A-4221-9E2A-851967B87E63}" srcId="{E22E808C-BFBF-4108-853B-42351DDC4AC8}" destId="{2334D75B-6A9C-4139-A118-F141333E7D61}" srcOrd="2" destOrd="0" parTransId="{35FB5302-7640-4C57-939D-8731525302E1}" sibTransId="{D5ED02E8-421D-41E5-9E74-1A8D88A1FD48}"/>
    <dgm:cxn modelId="{3A47EF5E-1AC5-4378-8E3C-93F5DDB2D3A6}" type="presOf" srcId="{6BE4E4B9-4D31-495D-988F-2C64B3E8597C}" destId="{87026376-0638-4D06-86E0-0ED85A3A2404}" srcOrd="1" destOrd="0" presId="urn:microsoft.com/office/officeart/2005/8/layout/radial1"/>
    <dgm:cxn modelId="{54BF4924-91D1-4826-AF1A-5FB8AF3D9272}" type="presParOf" srcId="{8F075AEA-B7F5-4566-BD2B-E017309E0C72}" destId="{6CB2EBF4-126C-489F-A8EA-7F415A259999}" srcOrd="0" destOrd="0" presId="urn:microsoft.com/office/officeart/2005/8/layout/radial1"/>
    <dgm:cxn modelId="{BD4EE941-C190-47F5-8F4E-3F6DBDBD39F9}" type="presParOf" srcId="{8F075AEA-B7F5-4566-BD2B-E017309E0C72}" destId="{9DEBE9C9-89AD-48C3-A295-B8AAC9D14A0D}" srcOrd="1" destOrd="0" presId="urn:microsoft.com/office/officeart/2005/8/layout/radial1"/>
    <dgm:cxn modelId="{0EFFE87F-98C6-43E7-A2C8-A673EBA96219}" type="presParOf" srcId="{9DEBE9C9-89AD-48C3-A295-B8AAC9D14A0D}" destId="{6AB6E72B-638B-4E0E-AB3C-3D1AC87162A7}" srcOrd="0" destOrd="0" presId="urn:microsoft.com/office/officeart/2005/8/layout/radial1"/>
    <dgm:cxn modelId="{115DD5B3-F795-4C3F-BF8E-B7FCD295D758}" type="presParOf" srcId="{8F075AEA-B7F5-4566-BD2B-E017309E0C72}" destId="{61096670-4457-4C02-ADB4-9483696FF526}" srcOrd="2" destOrd="0" presId="urn:microsoft.com/office/officeart/2005/8/layout/radial1"/>
    <dgm:cxn modelId="{D95783F7-0C4C-44D6-A5D8-5E755AA5B179}" type="presParOf" srcId="{8F075AEA-B7F5-4566-BD2B-E017309E0C72}" destId="{E49C6573-DA53-40C3-81AE-F77885CAC72A}" srcOrd="3" destOrd="0" presId="urn:microsoft.com/office/officeart/2005/8/layout/radial1"/>
    <dgm:cxn modelId="{42F23EDE-4B54-487D-9B45-F20E30C6B554}" type="presParOf" srcId="{E49C6573-DA53-40C3-81AE-F77885CAC72A}" destId="{1F140E92-598C-426C-A4BE-0B4CC428DCEC}" srcOrd="0" destOrd="0" presId="urn:microsoft.com/office/officeart/2005/8/layout/radial1"/>
    <dgm:cxn modelId="{A7B8DADF-CEBC-4649-8964-A38570A96870}" type="presParOf" srcId="{8F075AEA-B7F5-4566-BD2B-E017309E0C72}" destId="{5889DBBE-2CB3-48CB-AD24-F6EFA1969716}" srcOrd="4" destOrd="0" presId="urn:microsoft.com/office/officeart/2005/8/layout/radial1"/>
    <dgm:cxn modelId="{3EC22F46-D0FD-49BA-99BF-4842BCE5D86C}" type="presParOf" srcId="{8F075AEA-B7F5-4566-BD2B-E017309E0C72}" destId="{AB0600B0-F3C9-4091-8BC6-039402BC1436}" srcOrd="5" destOrd="0" presId="urn:microsoft.com/office/officeart/2005/8/layout/radial1"/>
    <dgm:cxn modelId="{E31EFFE5-95AB-40EC-A900-0020385C1F66}" type="presParOf" srcId="{AB0600B0-F3C9-4091-8BC6-039402BC1436}" destId="{A2D76D07-1C3C-4566-8275-3A871F88F99F}" srcOrd="0" destOrd="0" presId="urn:microsoft.com/office/officeart/2005/8/layout/radial1"/>
    <dgm:cxn modelId="{46822485-E661-4DA4-A231-574F21D74EF9}" type="presParOf" srcId="{8F075AEA-B7F5-4566-BD2B-E017309E0C72}" destId="{69F13852-1794-4728-B286-95137C2F0411}" srcOrd="6" destOrd="0" presId="urn:microsoft.com/office/officeart/2005/8/layout/radial1"/>
    <dgm:cxn modelId="{21AA19C4-42B5-4964-893F-04B7CB4E7D6F}" type="presParOf" srcId="{8F075AEA-B7F5-4566-BD2B-E017309E0C72}" destId="{4B781802-630D-4F34-AF9B-E1132D68D37D}" srcOrd="7" destOrd="0" presId="urn:microsoft.com/office/officeart/2005/8/layout/radial1"/>
    <dgm:cxn modelId="{0A4EF37F-7623-4366-B1E7-2FB7958E3FE5}" type="presParOf" srcId="{4B781802-630D-4F34-AF9B-E1132D68D37D}" destId="{87026376-0638-4D06-86E0-0ED85A3A2404}" srcOrd="0" destOrd="0" presId="urn:microsoft.com/office/officeart/2005/8/layout/radial1"/>
    <dgm:cxn modelId="{2109A6B2-AFFA-4B18-ADCD-831715E7140B}" type="presParOf" srcId="{8F075AEA-B7F5-4566-BD2B-E017309E0C72}" destId="{043F409C-84C0-4A59-899D-BBA0E76353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2EBF4-126C-489F-A8EA-7F415A259999}">
      <dsp:nvSpPr>
        <dsp:cNvPr id="0" name=""/>
        <dsp:cNvSpPr/>
      </dsp:nvSpPr>
      <dsp:spPr>
        <a:xfrm>
          <a:off x="3819895" y="1584176"/>
          <a:ext cx="3312370" cy="292741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 </a:t>
          </a:r>
          <a:endParaRPr lang="ru-RU" sz="6500" kern="1200" dirty="0"/>
        </a:p>
      </dsp:txBody>
      <dsp:txXfrm>
        <a:off x="4304980" y="2012886"/>
        <a:ext cx="2342200" cy="2069994"/>
      </dsp:txXfrm>
    </dsp:sp>
    <dsp:sp modelId="{9DEBE9C9-89AD-48C3-A295-B8AAC9D14A0D}">
      <dsp:nvSpPr>
        <dsp:cNvPr id="0" name=""/>
        <dsp:cNvSpPr/>
      </dsp:nvSpPr>
      <dsp:spPr>
        <a:xfrm rot="16199325">
          <a:off x="5299316" y="1393825"/>
          <a:ext cx="352884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352884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66936" y="1398912"/>
        <a:ext cx="17644" cy="17644"/>
      </dsp:txXfrm>
    </dsp:sp>
    <dsp:sp modelId="{61096670-4457-4C02-ADB4-9483696FF526}">
      <dsp:nvSpPr>
        <dsp:cNvPr id="0" name=""/>
        <dsp:cNvSpPr/>
      </dsp:nvSpPr>
      <dsp:spPr>
        <a:xfrm>
          <a:off x="4539500" y="6"/>
          <a:ext cx="1872206" cy="12312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4813678" y="180324"/>
        <a:ext cx="1323850" cy="870649"/>
      </dsp:txXfrm>
    </dsp:sp>
    <dsp:sp modelId="{E49C6573-DA53-40C3-81AE-F77885CAC72A}">
      <dsp:nvSpPr>
        <dsp:cNvPr id="0" name=""/>
        <dsp:cNvSpPr/>
      </dsp:nvSpPr>
      <dsp:spPr>
        <a:xfrm rot="21553452">
          <a:off x="7132035" y="3006186"/>
          <a:ext cx="79246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9246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508457" y="3000283"/>
        <a:ext cx="39623" cy="39623"/>
      </dsp:txXfrm>
    </dsp:sp>
    <dsp:sp modelId="{5889DBBE-2CB3-48CB-AD24-F6EFA1969716}">
      <dsp:nvSpPr>
        <dsp:cNvPr id="0" name=""/>
        <dsp:cNvSpPr/>
      </dsp:nvSpPr>
      <dsp:spPr>
        <a:xfrm>
          <a:off x="7924343" y="2334136"/>
          <a:ext cx="1692558" cy="1338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8172212" y="2530121"/>
        <a:ext cx="1196820" cy="946301"/>
      </dsp:txXfrm>
    </dsp:sp>
    <dsp:sp modelId="{AB0600B0-F3C9-4091-8BC6-039402BC1436}">
      <dsp:nvSpPr>
        <dsp:cNvPr id="0" name=""/>
        <dsp:cNvSpPr/>
      </dsp:nvSpPr>
      <dsp:spPr>
        <a:xfrm rot="5400702">
          <a:off x="5355293" y="4618147"/>
          <a:ext cx="240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240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69734" y="4626032"/>
        <a:ext cx="12046" cy="12046"/>
      </dsp:txXfrm>
    </dsp:sp>
    <dsp:sp modelId="{69F13852-1794-4728-B286-95137C2F0411}">
      <dsp:nvSpPr>
        <dsp:cNvPr id="0" name=""/>
        <dsp:cNvSpPr/>
      </dsp:nvSpPr>
      <dsp:spPr>
        <a:xfrm>
          <a:off x="4539502" y="4752520"/>
          <a:ext cx="1872206" cy="1244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4813680" y="4934736"/>
        <a:ext cx="1323850" cy="879818"/>
      </dsp:txXfrm>
    </dsp:sp>
    <dsp:sp modelId="{4B781802-630D-4F34-AF9B-E1132D68D37D}">
      <dsp:nvSpPr>
        <dsp:cNvPr id="0" name=""/>
        <dsp:cNvSpPr/>
      </dsp:nvSpPr>
      <dsp:spPr>
        <a:xfrm rot="10753695">
          <a:off x="2920001" y="3062344"/>
          <a:ext cx="900127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900127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7562" y="3053749"/>
        <a:ext cx="45006" cy="45006"/>
      </dsp:txXfrm>
    </dsp:sp>
    <dsp:sp modelId="{043F409C-84C0-4A59-899D-BBA0E763531E}">
      <dsp:nvSpPr>
        <dsp:cNvPr id="0" name=""/>
        <dsp:cNvSpPr/>
      </dsp:nvSpPr>
      <dsp:spPr>
        <a:xfrm>
          <a:off x="1227614" y="2443009"/>
          <a:ext cx="1692558" cy="1301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1475483" y="2633596"/>
        <a:ext cx="1196820" cy="920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2EBF4-126C-489F-A8EA-7F415A259999}">
      <dsp:nvSpPr>
        <dsp:cNvPr id="0" name=""/>
        <dsp:cNvSpPr/>
      </dsp:nvSpPr>
      <dsp:spPr>
        <a:xfrm>
          <a:off x="3828802" y="1618400"/>
          <a:ext cx="3312370" cy="292741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 </a:t>
          </a:r>
          <a:endParaRPr lang="ru-RU" sz="6500" kern="1200" dirty="0"/>
        </a:p>
      </dsp:txBody>
      <dsp:txXfrm>
        <a:off x="4313887" y="2047110"/>
        <a:ext cx="2342200" cy="2069994"/>
      </dsp:txXfrm>
    </dsp:sp>
    <dsp:sp modelId="{9DEBE9C9-89AD-48C3-A295-B8AAC9D14A0D}">
      <dsp:nvSpPr>
        <dsp:cNvPr id="0" name=""/>
        <dsp:cNvSpPr/>
      </dsp:nvSpPr>
      <dsp:spPr>
        <a:xfrm rot="16093784">
          <a:off x="5380936" y="1547997"/>
          <a:ext cx="114133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14133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35150" y="1559053"/>
        <a:ext cx="5706" cy="5706"/>
      </dsp:txXfrm>
    </dsp:sp>
    <dsp:sp modelId="{61096670-4457-4C02-ADB4-9483696FF526}">
      <dsp:nvSpPr>
        <dsp:cNvPr id="0" name=""/>
        <dsp:cNvSpPr/>
      </dsp:nvSpPr>
      <dsp:spPr>
        <a:xfrm>
          <a:off x="4269774" y="0"/>
          <a:ext cx="2286426" cy="150502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400" kern="1200" dirty="0"/>
            <a:t> </a:t>
          </a:r>
          <a:endParaRPr lang="ru-RU" sz="6400" kern="1200" dirty="0"/>
        </a:p>
      </dsp:txBody>
      <dsp:txXfrm>
        <a:off x="4604613" y="220405"/>
        <a:ext cx="1616748" cy="1064212"/>
      </dsp:txXfrm>
    </dsp:sp>
    <dsp:sp modelId="{E49C6573-DA53-40C3-81AE-F77885CAC72A}">
      <dsp:nvSpPr>
        <dsp:cNvPr id="0" name=""/>
        <dsp:cNvSpPr/>
      </dsp:nvSpPr>
      <dsp:spPr>
        <a:xfrm rot="23166">
          <a:off x="7141111" y="3083544"/>
          <a:ext cx="1242080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242080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31099" y="3066401"/>
        <a:ext cx="62104" cy="62104"/>
      </dsp:txXfrm>
    </dsp:sp>
    <dsp:sp modelId="{5889DBBE-2CB3-48CB-AD24-F6EFA1969716}">
      <dsp:nvSpPr>
        <dsp:cNvPr id="0" name=""/>
        <dsp:cNvSpPr/>
      </dsp:nvSpPr>
      <dsp:spPr>
        <a:xfrm>
          <a:off x="8383140" y="2122472"/>
          <a:ext cx="2339910" cy="1974098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19000" b="-1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400" kern="1200" dirty="0"/>
            <a:t> </a:t>
          </a:r>
          <a:endParaRPr lang="ru-RU" sz="6400" kern="1200" dirty="0"/>
        </a:p>
      </dsp:txBody>
      <dsp:txXfrm>
        <a:off x="8725812" y="2411572"/>
        <a:ext cx="1654566" cy="1395898"/>
      </dsp:txXfrm>
    </dsp:sp>
    <dsp:sp modelId="{AB0600B0-F3C9-4091-8BC6-039402BC1436}">
      <dsp:nvSpPr>
        <dsp:cNvPr id="0" name=""/>
        <dsp:cNvSpPr/>
      </dsp:nvSpPr>
      <dsp:spPr>
        <a:xfrm rot="5400702">
          <a:off x="5398418" y="4618159"/>
          <a:ext cx="172506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72506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80358" y="4627755"/>
        <a:ext cx="8625" cy="8625"/>
      </dsp:txXfrm>
    </dsp:sp>
    <dsp:sp modelId="{69F13852-1794-4728-B286-95137C2F0411}">
      <dsp:nvSpPr>
        <dsp:cNvPr id="0" name=""/>
        <dsp:cNvSpPr/>
      </dsp:nvSpPr>
      <dsp:spPr>
        <a:xfrm>
          <a:off x="4422695" y="4718321"/>
          <a:ext cx="2123635" cy="1381093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15000" r="-1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400" kern="1200" dirty="0"/>
            <a:t> </a:t>
          </a:r>
          <a:endParaRPr lang="ru-RU" sz="6400" kern="1200" dirty="0"/>
        </a:p>
      </dsp:txBody>
      <dsp:txXfrm>
        <a:off x="4733694" y="4920577"/>
        <a:ext cx="1501637" cy="976581"/>
      </dsp:txXfrm>
    </dsp:sp>
    <dsp:sp modelId="{4B781802-630D-4F34-AF9B-E1132D68D37D}">
      <dsp:nvSpPr>
        <dsp:cNvPr id="0" name=""/>
        <dsp:cNvSpPr/>
      </dsp:nvSpPr>
      <dsp:spPr>
        <a:xfrm rot="10760661">
          <a:off x="2666888" y="3093799"/>
          <a:ext cx="1162091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162091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18881" y="3078655"/>
        <a:ext cx="58104" cy="58104"/>
      </dsp:txXfrm>
    </dsp:sp>
    <dsp:sp modelId="{043F409C-84C0-4A59-899D-BBA0E763531E}">
      <dsp:nvSpPr>
        <dsp:cNvPr id="0" name=""/>
        <dsp:cNvSpPr/>
      </dsp:nvSpPr>
      <dsp:spPr>
        <a:xfrm>
          <a:off x="291503" y="2160253"/>
          <a:ext cx="2375539" cy="1935389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13000" r="-1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400" kern="1200" dirty="0"/>
            <a:t> </a:t>
          </a:r>
          <a:endParaRPr lang="ru-RU" sz="6400" kern="1200" dirty="0"/>
        </a:p>
      </dsp:txBody>
      <dsp:txXfrm>
        <a:off x="639393" y="2443684"/>
        <a:ext cx="1679759" cy="1368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2EBF4-126C-489F-A8EA-7F415A259999}">
      <dsp:nvSpPr>
        <dsp:cNvPr id="0" name=""/>
        <dsp:cNvSpPr/>
      </dsp:nvSpPr>
      <dsp:spPr>
        <a:xfrm>
          <a:off x="3819895" y="1584176"/>
          <a:ext cx="3312370" cy="292741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 </a:t>
          </a:r>
          <a:endParaRPr lang="ru-RU" sz="6500" kern="1200" dirty="0"/>
        </a:p>
      </dsp:txBody>
      <dsp:txXfrm>
        <a:off x="4304980" y="2012886"/>
        <a:ext cx="2342200" cy="2069994"/>
      </dsp:txXfrm>
    </dsp:sp>
    <dsp:sp modelId="{9DEBE9C9-89AD-48C3-A295-B8AAC9D14A0D}">
      <dsp:nvSpPr>
        <dsp:cNvPr id="0" name=""/>
        <dsp:cNvSpPr/>
      </dsp:nvSpPr>
      <dsp:spPr>
        <a:xfrm rot="16199325">
          <a:off x="5299316" y="1393825"/>
          <a:ext cx="352884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352884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66936" y="1398912"/>
        <a:ext cx="17644" cy="17644"/>
      </dsp:txXfrm>
    </dsp:sp>
    <dsp:sp modelId="{61096670-4457-4C02-ADB4-9483696FF526}">
      <dsp:nvSpPr>
        <dsp:cNvPr id="0" name=""/>
        <dsp:cNvSpPr/>
      </dsp:nvSpPr>
      <dsp:spPr>
        <a:xfrm>
          <a:off x="4539500" y="6"/>
          <a:ext cx="1872206" cy="12312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4813678" y="180324"/>
        <a:ext cx="1323850" cy="870649"/>
      </dsp:txXfrm>
    </dsp:sp>
    <dsp:sp modelId="{E49C6573-DA53-40C3-81AE-F77885CAC72A}">
      <dsp:nvSpPr>
        <dsp:cNvPr id="0" name=""/>
        <dsp:cNvSpPr/>
      </dsp:nvSpPr>
      <dsp:spPr>
        <a:xfrm rot="21553452">
          <a:off x="7132035" y="3006186"/>
          <a:ext cx="79246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9246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508457" y="3000283"/>
        <a:ext cx="39623" cy="39623"/>
      </dsp:txXfrm>
    </dsp:sp>
    <dsp:sp modelId="{5889DBBE-2CB3-48CB-AD24-F6EFA1969716}">
      <dsp:nvSpPr>
        <dsp:cNvPr id="0" name=""/>
        <dsp:cNvSpPr/>
      </dsp:nvSpPr>
      <dsp:spPr>
        <a:xfrm>
          <a:off x="7924343" y="2334136"/>
          <a:ext cx="1692558" cy="1338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8172212" y="2530121"/>
        <a:ext cx="1196820" cy="946301"/>
      </dsp:txXfrm>
    </dsp:sp>
    <dsp:sp modelId="{AB0600B0-F3C9-4091-8BC6-039402BC1436}">
      <dsp:nvSpPr>
        <dsp:cNvPr id="0" name=""/>
        <dsp:cNvSpPr/>
      </dsp:nvSpPr>
      <dsp:spPr>
        <a:xfrm rot="5400702">
          <a:off x="5355293" y="4618147"/>
          <a:ext cx="240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240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69734" y="4626032"/>
        <a:ext cx="12046" cy="12046"/>
      </dsp:txXfrm>
    </dsp:sp>
    <dsp:sp modelId="{69F13852-1794-4728-B286-95137C2F0411}">
      <dsp:nvSpPr>
        <dsp:cNvPr id="0" name=""/>
        <dsp:cNvSpPr/>
      </dsp:nvSpPr>
      <dsp:spPr>
        <a:xfrm>
          <a:off x="4539502" y="4752520"/>
          <a:ext cx="1872206" cy="1244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4813680" y="4934736"/>
        <a:ext cx="1323850" cy="879818"/>
      </dsp:txXfrm>
    </dsp:sp>
    <dsp:sp modelId="{4B781802-630D-4F34-AF9B-E1132D68D37D}">
      <dsp:nvSpPr>
        <dsp:cNvPr id="0" name=""/>
        <dsp:cNvSpPr/>
      </dsp:nvSpPr>
      <dsp:spPr>
        <a:xfrm rot="10753695">
          <a:off x="2920001" y="3062344"/>
          <a:ext cx="900127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900127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7562" y="3053749"/>
        <a:ext cx="45006" cy="45006"/>
      </dsp:txXfrm>
    </dsp:sp>
    <dsp:sp modelId="{043F409C-84C0-4A59-899D-BBA0E763531E}">
      <dsp:nvSpPr>
        <dsp:cNvPr id="0" name=""/>
        <dsp:cNvSpPr/>
      </dsp:nvSpPr>
      <dsp:spPr>
        <a:xfrm>
          <a:off x="1227614" y="2443009"/>
          <a:ext cx="1692558" cy="1301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1475483" y="2633596"/>
        <a:ext cx="1196820" cy="920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2EBF4-126C-489F-A8EA-7F415A259999}">
      <dsp:nvSpPr>
        <dsp:cNvPr id="0" name=""/>
        <dsp:cNvSpPr/>
      </dsp:nvSpPr>
      <dsp:spPr>
        <a:xfrm>
          <a:off x="3757161" y="1584185"/>
          <a:ext cx="3312370" cy="292741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 </a:t>
          </a:r>
          <a:endParaRPr lang="ru-RU" sz="6500" kern="1200" dirty="0"/>
        </a:p>
      </dsp:txBody>
      <dsp:txXfrm>
        <a:off x="4242246" y="2012895"/>
        <a:ext cx="2342200" cy="2069994"/>
      </dsp:txXfrm>
    </dsp:sp>
    <dsp:sp modelId="{9DEBE9C9-89AD-48C3-A295-B8AAC9D14A0D}">
      <dsp:nvSpPr>
        <dsp:cNvPr id="0" name=""/>
        <dsp:cNvSpPr/>
      </dsp:nvSpPr>
      <dsp:spPr>
        <a:xfrm rot="16199283">
          <a:off x="5380612" y="1537854"/>
          <a:ext cx="64843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4843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11412" y="1550142"/>
        <a:ext cx="3242" cy="3242"/>
      </dsp:txXfrm>
    </dsp:sp>
    <dsp:sp modelId="{61096670-4457-4C02-ADB4-9483696FF526}">
      <dsp:nvSpPr>
        <dsp:cNvPr id="0" name=""/>
        <dsp:cNvSpPr/>
      </dsp:nvSpPr>
      <dsp:spPr>
        <a:xfrm>
          <a:off x="4332271" y="0"/>
          <a:ext cx="2161193" cy="1519341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 </a:t>
          </a:r>
          <a:endParaRPr lang="ru-RU" sz="6500" kern="1200" dirty="0"/>
        </a:p>
      </dsp:txBody>
      <dsp:txXfrm>
        <a:off x="4648770" y="222502"/>
        <a:ext cx="1528195" cy="1074337"/>
      </dsp:txXfrm>
    </dsp:sp>
    <dsp:sp modelId="{E49C6573-DA53-40C3-81AE-F77885CAC72A}">
      <dsp:nvSpPr>
        <dsp:cNvPr id="0" name=""/>
        <dsp:cNvSpPr/>
      </dsp:nvSpPr>
      <dsp:spPr>
        <a:xfrm rot="21562308">
          <a:off x="7069366" y="3009015"/>
          <a:ext cx="1242264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242264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59442" y="2991868"/>
        <a:ext cx="62113" cy="62113"/>
      </dsp:txXfrm>
    </dsp:sp>
    <dsp:sp modelId="{5889DBBE-2CB3-48CB-AD24-F6EFA1969716}">
      <dsp:nvSpPr>
        <dsp:cNvPr id="0" name=""/>
        <dsp:cNvSpPr/>
      </dsp:nvSpPr>
      <dsp:spPr>
        <a:xfrm>
          <a:off x="8311478" y="2088240"/>
          <a:ext cx="2339910" cy="1830095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 </a:t>
          </a:r>
          <a:endParaRPr lang="ru-RU" sz="6500" kern="1200" dirty="0"/>
        </a:p>
      </dsp:txBody>
      <dsp:txXfrm>
        <a:off x="8654150" y="2356251"/>
        <a:ext cx="1654566" cy="1294073"/>
      </dsp:txXfrm>
    </dsp:sp>
    <dsp:sp modelId="{AB0600B0-F3C9-4091-8BC6-039402BC1436}">
      <dsp:nvSpPr>
        <dsp:cNvPr id="0" name=""/>
        <dsp:cNvSpPr/>
      </dsp:nvSpPr>
      <dsp:spPr>
        <a:xfrm rot="5400714">
          <a:off x="5383847" y="4526880"/>
          <a:ext cx="58377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58377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11576" y="4539329"/>
        <a:ext cx="2918" cy="2918"/>
      </dsp:txXfrm>
    </dsp:sp>
    <dsp:sp modelId="{69F13852-1794-4728-B286-95137C2F0411}">
      <dsp:nvSpPr>
        <dsp:cNvPr id="0" name=""/>
        <dsp:cNvSpPr/>
      </dsp:nvSpPr>
      <dsp:spPr>
        <a:xfrm>
          <a:off x="4242441" y="4569978"/>
          <a:ext cx="2340858" cy="1532272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 </a:t>
          </a:r>
          <a:endParaRPr lang="ru-RU" sz="6500" kern="1200" dirty="0"/>
        </a:p>
      </dsp:txBody>
      <dsp:txXfrm>
        <a:off x="4585252" y="4794374"/>
        <a:ext cx="1655236" cy="1083480"/>
      </dsp:txXfrm>
    </dsp:sp>
    <dsp:sp modelId="{4B781802-630D-4F34-AF9B-E1132D68D37D}">
      <dsp:nvSpPr>
        <dsp:cNvPr id="0" name=""/>
        <dsp:cNvSpPr/>
      </dsp:nvSpPr>
      <dsp:spPr>
        <a:xfrm rot="10822869">
          <a:off x="2524441" y="3018866"/>
          <a:ext cx="1232780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232780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10011" y="3001955"/>
        <a:ext cx="61639" cy="61639"/>
      </dsp:txXfrm>
    </dsp:sp>
    <dsp:sp modelId="{043F409C-84C0-4A59-899D-BBA0E763531E}">
      <dsp:nvSpPr>
        <dsp:cNvPr id="0" name=""/>
        <dsp:cNvSpPr/>
      </dsp:nvSpPr>
      <dsp:spPr>
        <a:xfrm>
          <a:off x="435516" y="2160256"/>
          <a:ext cx="2088972" cy="1722939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 </a:t>
          </a:r>
          <a:endParaRPr lang="ru-RU" sz="6500" kern="1200" dirty="0"/>
        </a:p>
      </dsp:txBody>
      <dsp:txXfrm>
        <a:off x="741439" y="2412575"/>
        <a:ext cx="1477126" cy="1218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9316" y="2861890"/>
            <a:ext cx="9493330" cy="26769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 qadri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(Sinonim va antonim so‘zlar)</a:t>
            </a:r>
            <a:endParaRPr lang="de-DE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546439" y="3005906"/>
            <a:ext cx="567396" cy="1238970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548146" y="4734098"/>
            <a:ext cx="567396" cy="1238970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411686" y="1039961"/>
            <a:ext cx="7560840" cy="58326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проходить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зеркало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boqmoq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смотреть, смотреться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короткий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isrof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расточать, тратить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naqd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наличный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omilkor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искусный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Lug‘at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ishi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6770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2-topshiriq (56-bet)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2915742" y="845666"/>
            <a:ext cx="6696744" cy="432048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suhbatlashing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349722"/>
            <a:ext cx="10951369" cy="54005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Mana 11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ko‘ring-chi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mobaynida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foydalandingizmi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Ayting-chi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muassasasiga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tayyorman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olasizmi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vaqtlaringiz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achinganmisiz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Agar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qaytarishning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0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8188" cy="917674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466" y="1421730"/>
            <a:ext cx="11305256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ozgina</a:t>
            </a:r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jindek</a:t>
            </a:r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picha</a:t>
            </a:r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narsa-buyumlarni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</a:t>
            </a:r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ishchan</a:t>
            </a:r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tirishqoq</a:t>
            </a:r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harakatchan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xildagi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asramoq</a:t>
            </a:r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379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1-mashq (56-bet)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755502" y="845666"/>
            <a:ext cx="10369152" cy="504056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qavs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421730"/>
            <a:ext cx="10951369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_________ (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nuroniy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mo‘ysafid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keksalar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 (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tushundim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uqdik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takrorlanmaydi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 (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baravar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huquqli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____________ (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to‘zadi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tingach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_________ (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kamalak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 (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mukammal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batafsil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beraman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___________ (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murodim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talabasi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 (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libos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yarashibdi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8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2-mashq (56-bet)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2267670" y="845666"/>
            <a:ext cx="7992888" cy="504056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sinonim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sinonim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taxt;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baravar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tiyrak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batafsil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mukammal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shabada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kichkina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jasur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qo‘rqmas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__________________________________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________________________________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0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3-topshiriq (57-bet)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1259558" y="801640"/>
            <a:ext cx="9937104" cy="773658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bering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1637982"/>
            <a:ext cx="8716044" cy="525635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munosib</a:t>
            </a:r>
            <a:r>
              <a:rPr lang="de-D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taqsimlash</a:t>
            </a:r>
            <a:r>
              <a:rPr lang="de-D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marraning</a:t>
            </a:r>
            <a:r>
              <a:rPr lang="de-D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de-D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falsafasiga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Kimningdir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vaqtim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ilojsizman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deyishi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aslida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xohlamayman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hayotdagi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bor-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budimiz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nimasiz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odamning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BCF940-7346-4CE2-AC25-0A06E62A9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614" y="2609975"/>
            <a:ext cx="263882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1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6D5B0-A5D3-4FEB-A257-8EF2A5B22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133698"/>
            <a:ext cx="7563915" cy="513711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Hayotda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munosib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istagi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taqsimlay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qobiliyatiga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taqsimlanar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ishda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hayotda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ko‘zlangan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maqsadga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erishish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180250-69BC-4EF0-BEC6-D7173E2D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334" y="989682"/>
            <a:ext cx="3705789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7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DC8BAB-8DC0-4B4A-A2E2-DC2C54B4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1349722"/>
            <a:ext cx="7851947" cy="46328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e’tiqodidan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qat’i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01D67B-AF07-49FF-9F76-1B50E395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366" y="1637755"/>
            <a:ext cx="34442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60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AC71DD-9B10-4ED4-9860-398733581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78" y="1277714"/>
            <a:ext cx="7632848" cy="388843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Maqsadga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erishishga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kirishgan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bo‘lsangiz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belgilab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yo‘ldan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chalg‘ituvchi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odatlardan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kechishingiz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BC5F03-FBE9-4B1D-948D-BC5159D8B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15" r="13122"/>
          <a:stretch/>
        </p:blipFill>
        <p:spPr>
          <a:xfrm>
            <a:off x="8316342" y="1421730"/>
            <a:ext cx="364909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4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topshiriqlar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8158" y="1421730"/>
            <a:ext cx="10392480" cy="3384376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Ertangi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kuningiz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ishlaringiz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rejasini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Rejadagi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ketishini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taqsimlab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de-DE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349638"/>
              </p:ext>
            </p:extLst>
          </p:nvPr>
        </p:nvGraphicFramePr>
        <p:xfrm>
          <a:off x="608013" y="917673"/>
          <a:ext cx="10952162" cy="610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59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598455"/>
              </p:ext>
            </p:extLst>
          </p:nvPr>
        </p:nvGraphicFramePr>
        <p:xfrm>
          <a:off x="608013" y="917673"/>
          <a:ext cx="10952162" cy="610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53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589807"/>
              </p:ext>
            </p:extLst>
          </p:nvPr>
        </p:nvGraphicFramePr>
        <p:xfrm>
          <a:off x="608013" y="917673"/>
          <a:ext cx="10952162" cy="610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15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12420"/>
              </p:ext>
            </p:extLst>
          </p:nvPr>
        </p:nvGraphicFramePr>
        <p:xfrm>
          <a:off x="608013" y="917673"/>
          <a:ext cx="10952162" cy="610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Baliq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skeleti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83694" y="3365946"/>
            <a:ext cx="85689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283894" y="1997794"/>
            <a:ext cx="2124236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04174" y="2213818"/>
            <a:ext cx="1944216" cy="115212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157419" y="2213818"/>
            <a:ext cx="1806355" cy="11521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894" y="3365946"/>
            <a:ext cx="2036894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04174" y="3365946"/>
            <a:ext cx="1869859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180438" y="3365946"/>
            <a:ext cx="1783336" cy="12485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6200000">
            <a:off x="-330118" y="2141810"/>
            <a:ext cx="3132348" cy="244827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/>
          <p:cNvSpPr txBox="1"/>
          <p:nvPr/>
        </p:nvSpPr>
        <p:spPr>
          <a:xfrm rot="19584618">
            <a:off x="4088189" y="2255435"/>
            <a:ext cx="194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769753">
            <a:off x="6678416" y="2198363"/>
            <a:ext cx="198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661448">
            <a:off x="8961477" y="2329344"/>
            <a:ext cx="178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99518" y="3149922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13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1-topshiriq (55-bet)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3224984" y="917674"/>
            <a:ext cx="5328592" cy="432048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1637754"/>
            <a:ext cx="7920880" cy="518457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orzu-maqsadlarim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boshlayman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boqqanimda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mo‘ysafid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qaniydi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koshkiydi”lar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Najmiddin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Kubro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E4822-1957-4A06-8305-0EA37FB6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382" y="1997794"/>
            <a:ext cx="3326427" cy="41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0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680D40-18F2-40D9-A6A4-34D63CDF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10" y="917674"/>
            <a:ext cx="7059859" cy="54251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sevasanmi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isrof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Benjamin Franklin.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naqding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omilkorlik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zarurligiga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ishora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boy-badavlatdir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CD198D-BBF6-40B8-BE23-E8D57A8D2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18" y="1176337"/>
            <a:ext cx="38576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8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82C129-0D9E-405B-B808-3D9E6B2F9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9" y="557634"/>
            <a:ext cx="7635925" cy="6264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bilsangiz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Yo‘qotilgan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daqiqalardir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umidsizlikka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vaqtingizni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sarflashingizga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10564E-7FFB-4539-BBB2-C211E45CA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0" r="6687"/>
          <a:stretch/>
        </p:blipFill>
        <p:spPr>
          <a:xfrm>
            <a:off x="8316342" y="917674"/>
            <a:ext cx="3676134" cy="2376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2041F5-8939-4324-9B97-FD29D6570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342" y="3509937"/>
            <a:ext cx="3676134" cy="244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7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774</Words>
  <Application>Microsoft Office PowerPoint</Application>
  <PresentationFormat>Произвольный</PresentationFormat>
  <Paragraphs>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User</cp:lastModifiedBy>
  <cp:revision>403</cp:revision>
  <dcterms:created xsi:type="dcterms:W3CDTF">2020-04-01T05:32:34Z</dcterms:created>
  <dcterms:modified xsi:type="dcterms:W3CDTF">2021-02-11T06:00:15Z</dcterms:modified>
</cp:coreProperties>
</file>