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5" r:id="rId2"/>
    <p:sldId id="563" r:id="rId3"/>
    <p:sldId id="508" r:id="rId4"/>
    <p:sldId id="566" r:id="rId5"/>
    <p:sldId id="567" r:id="rId6"/>
    <p:sldId id="568" r:id="rId7"/>
    <p:sldId id="558" r:id="rId8"/>
    <p:sldId id="540" r:id="rId9"/>
    <p:sldId id="494" r:id="rId10"/>
    <p:sldId id="493" r:id="rId11"/>
    <p:sldId id="369" r:id="rId12"/>
    <p:sldId id="569" r:id="rId13"/>
    <p:sldId id="554" r:id="rId14"/>
    <p:sldId id="570" r:id="rId15"/>
    <p:sldId id="562" r:id="rId16"/>
    <p:sldId id="561" r:id="rId17"/>
    <p:sldId id="564" r:id="rId18"/>
    <p:sldId id="435" r:id="rId19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03" d="100"/>
          <a:sy n="103" d="100"/>
        </p:scale>
        <p:origin x="870" y="11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8EC1B-D38A-4AA0-954D-F73819435F67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6AF42-14EF-4BCC-B6D1-8CC80EC6AD4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  <a:endParaRPr lang="ru-RU" dirty="0"/>
        </a:p>
      </dgm:t>
    </dgm:pt>
    <dgm:pt modelId="{2ADBC5B6-7CE8-41C4-BB8E-74ABD42CD713}" type="parTrans" cxnId="{06D8ECF2-B1B3-4364-85CA-20F82FCBDFC6}">
      <dgm:prSet/>
      <dgm:spPr/>
      <dgm:t>
        <a:bodyPr/>
        <a:lstStyle/>
        <a:p>
          <a:endParaRPr lang="ru-RU"/>
        </a:p>
      </dgm:t>
    </dgm:pt>
    <dgm:pt modelId="{E9A97D08-AA37-4254-9A12-F829200E5878}" type="sibTrans" cxnId="{06D8ECF2-B1B3-4364-85CA-20F82FCBDFC6}">
      <dgm:prSet/>
      <dgm:spPr/>
      <dgm:t>
        <a:bodyPr/>
        <a:lstStyle/>
        <a:p>
          <a:endParaRPr lang="ru-RU"/>
        </a:p>
      </dgm:t>
    </dgm:pt>
    <dgm:pt modelId="{557B4B73-185F-4655-AD61-E694800D40A3}">
      <dgm:prSet phldrT="[Текст]" phldr="1"/>
      <dgm:spPr/>
      <dgm:t>
        <a:bodyPr/>
        <a:lstStyle/>
        <a:p>
          <a:endParaRPr lang="ru-RU"/>
        </a:p>
      </dgm:t>
    </dgm:pt>
    <dgm:pt modelId="{C1D3B84E-1710-4BA3-958D-5021466C3582}" type="parTrans" cxnId="{AC24C8FC-0D89-4216-A55B-3A3F4F031DE6}">
      <dgm:prSet/>
      <dgm:spPr/>
      <dgm:t>
        <a:bodyPr/>
        <a:lstStyle/>
        <a:p>
          <a:endParaRPr lang="ru-RU"/>
        </a:p>
      </dgm:t>
    </dgm:pt>
    <dgm:pt modelId="{DD1A050A-0957-4624-B582-9D6890CDABE5}" type="sibTrans" cxnId="{AC24C8FC-0D89-4216-A55B-3A3F4F031DE6}">
      <dgm:prSet/>
      <dgm:spPr/>
      <dgm:t>
        <a:bodyPr/>
        <a:lstStyle/>
        <a:p>
          <a:endParaRPr lang="ru-RU"/>
        </a:p>
      </dgm:t>
    </dgm:pt>
    <dgm:pt modelId="{8667AF72-1C41-473B-B6CF-B378CC6D2672}">
      <dgm:prSet phldrT="[Текст]" phldr="1"/>
      <dgm:spPr/>
      <dgm:t>
        <a:bodyPr/>
        <a:lstStyle/>
        <a:p>
          <a:endParaRPr lang="ru-RU" dirty="0"/>
        </a:p>
      </dgm:t>
    </dgm:pt>
    <dgm:pt modelId="{306D6B11-8AEA-4A83-8DDA-7E4962029890}" type="parTrans" cxnId="{716A6EEF-C124-412F-B8C1-97121CF00FA8}">
      <dgm:prSet/>
      <dgm:spPr/>
      <dgm:t>
        <a:bodyPr/>
        <a:lstStyle/>
        <a:p>
          <a:endParaRPr lang="ru-RU"/>
        </a:p>
      </dgm:t>
    </dgm:pt>
    <dgm:pt modelId="{6C733B55-9CCE-4BFD-9011-F01623A898DA}" type="sibTrans" cxnId="{716A6EEF-C124-412F-B8C1-97121CF00FA8}">
      <dgm:prSet/>
      <dgm:spPr/>
      <dgm:t>
        <a:bodyPr/>
        <a:lstStyle/>
        <a:p>
          <a:endParaRPr lang="ru-RU"/>
        </a:p>
      </dgm:t>
    </dgm:pt>
    <dgm:pt modelId="{2B6EDD22-5BF6-43D9-8997-369AF4CA2DD3}">
      <dgm:prSet phldrT="[Текст]" phldr="1"/>
      <dgm:spPr/>
      <dgm:t>
        <a:bodyPr/>
        <a:lstStyle/>
        <a:p>
          <a:endParaRPr lang="ru-RU"/>
        </a:p>
      </dgm:t>
    </dgm:pt>
    <dgm:pt modelId="{DF28B922-CB1E-4990-AFA5-4C7B06982BA4}" type="parTrans" cxnId="{D5C6870B-978E-4B1F-A18C-56C44A9241E0}">
      <dgm:prSet/>
      <dgm:spPr/>
      <dgm:t>
        <a:bodyPr/>
        <a:lstStyle/>
        <a:p>
          <a:endParaRPr lang="ru-RU"/>
        </a:p>
      </dgm:t>
    </dgm:pt>
    <dgm:pt modelId="{AEBCEB90-FBB6-42EE-A89C-680B2342C39C}" type="sibTrans" cxnId="{D5C6870B-978E-4B1F-A18C-56C44A9241E0}">
      <dgm:prSet/>
      <dgm:spPr/>
      <dgm:t>
        <a:bodyPr/>
        <a:lstStyle/>
        <a:p>
          <a:endParaRPr lang="ru-RU"/>
        </a:p>
      </dgm:t>
    </dgm:pt>
    <dgm:pt modelId="{956A0090-F349-47FB-843A-7ABEA35491E8}">
      <dgm:prSet phldrT="[Текст]" phldr="1"/>
      <dgm:spPr/>
      <dgm:t>
        <a:bodyPr/>
        <a:lstStyle/>
        <a:p>
          <a:endParaRPr lang="ru-RU" dirty="0"/>
        </a:p>
      </dgm:t>
    </dgm:pt>
    <dgm:pt modelId="{5F8056E2-03FF-42CF-898A-4AF729AC9FD8}" type="parTrans" cxnId="{D61FB5D2-77FD-4B8B-AE41-598A3532BBF0}">
      <dgm:prSet/>
      <dgm:spPr/>
      <dgm:t>
        <a:bodyPr/>
        <a:lstStyle/>
        <a:p>
          <a:endParaRPr lang="ru-RU"/>
        </a:p>
      </dgm:t>
    </dgm:pt>
    <dgm:pt modelId="{806FEC02-F626-4552-8A1A-2005031C6F76}" type="sibTrans" cxnId="{D61FB5D2-77FD-4B8B-AE41-598A3532BBF0}">
      <dgm:prSet/>
      <dgm:spPr/>
      <dgm:t>
        <a:bodyPr/>
        <a:lstStyle/>
        <a:p>
          <a:endParaRPr lang="ru-RU"/>
        </a:p>
      </dgm:t>
    </dgm:pt>
    <dgm:pt modelId="{DB26C24F-25AB-4385-B793-973543601C52}" type="pres">
      <dgm:prSet presAssocID="{4948EC1B-D38A-4AA0-954D-F73819435F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9FAF1-EE29-41D2-AD7F-DF93FBC8B964}" type="pres">
      <dgm:prSet presAssocID="{5446AF42-14EF-4BCC-B6D1-8CC80EC6AD4F}" presName="centerShape" presStyleLbl="node0" presStyleIdx="0" presStyleCnt="1" custScaleX="183708" custScaleY="145032"/>
      <dgm:spPr/>
      <dgm:t>
        <a:bodyPr/>
        <a:lstStyle/>
        <a:p>
          <a:endParaRPr lang="ru-RU"/>
        </a:p>
      </dgm:t>
    </dgm:pt>
    <dgm:pt modelId="{084EF96F-FD0E-4C3D-8F17-99DD42933EAE}" type="pres">
      <dgm:prSet presAssocID="{C1D3B84E-1710-4BA3-958D-5021466C3582}" presName="Name9" presStyleLbl="parChTrans1D2" presStyleIdx="0" presStyleCnt="4"/>
      <dgm:spPr/>
      <dgm:t>
        <a:bodyPr/>
        <a:lstStyle/>
        <a:p>
          <a:endParaRPr lang="ru-RU"/>
        </a:p>
      </dgm:t>
    </dgm:pt>
    <dgm:pt modelId="{B89207D8-B32A-42F6-8FC9-977184280422}" type="pres">
      <dgm:prSet presAssocID="{C1D3B84E-1710-4BA3-958D-5021466C358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C15161D-60FE-45C8-8CEA-4E473FA2E625}" type="pres">
      <dgm:prSet presAssocID="{557B4B73-185F-4655-AD61-E694800D40A3}" presName="node" presStyleLbl="node1" presStyleIdx="0" presStyleCnt="4" custRadScaleRad="101578" custRadScaleInc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116F0-8D41-481E-9744-61A299CACCCF}" type="pres">
      <dgm:prSet presAssocID="{306D6B11-8AEA-4A83-8DDA-7E4962029890}" presName="Name9" presStyleLbl="parChTrans1D2" presStyleIdx="1" presStyleCnt="4"/>
      <dgm:spPr/>
      <dgm:t>
        <a:bodyPr/>
        <a:lstStyle/>
        <a:p>
          <a:endParaRPr lang="ru-RU"/>
        </a:p>
      </dgm:t>
    </dgm:pt>
    <dgm:pt modelId="{6DCAD7DA-3DBB-487B-B4A8-00BF5132EEE5}" type="pres">
      <dgm:prSet presAssocID="{306D6B11-8AEA-4A83-8DDA-7E496202989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131CBA3-4666-4CA5-AECC-54CA0689F082}" type="pres">
      <dgm:prSet presAssocID="{8667AF72-1C41-473B-B6CF-B378CC6D2672}" presName="node" presStyleLbl="node1" presStyleIdx="1" presStyleCnt="4" custRadScaleRad="150274" custRadScaleInc="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A23A6-AB0D-43F4-84E8-FD79CFD79602}" type="pres">
      <dgm:prSet presAssocID="{DF28B922-CB1E-4990-AFA5-4C7B06982BA4}" presName="Name9" presStyleLbl="parChTrans1D2" presStyleIdx="2" presStyleCnt="4"/>
      <dgm:spPr/>
      <dgm:t>
        <a:bodyPr/>
        <a:lstStyle/>
        <a:p>
          <a:endParaRPr lang="ru-RU"/>
        </a:p>
      </dgm:t>
    </dgm:pt>
    <dgm:pt modelId="{97080DB3-B65B-44B1-BA05-25CEA31BAB5E}" type="pres">
      <dgm:prSet presAssocID="{DF28B922-CB1E-4990-AFA5-4C7B06982BA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C2F6DDA-B8BA-4171-845C-5AFBDC99C0E7}" type="pres">
      <dgm:prSet presAssocID="{2B6EDD22-5BF6-43D9-8997-369AF4CA2D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9A3ED-8879-4686-9133-1A82F586ECB6}" type="pres">
      <dgm:prSet presAssocID="{5F8056E2-03FF-42CF-898A-4AF729AC9FD8}" presName="Name9" presStyleLbl="parChTrans1D2" presStyleIdx="3" presStyleCnt="4"/>
      <dgm:spPr/>
      <dgm:t>
        <a:bodyPr/>
        <a:lstStyle/>
        <a:p>
          <a:endParaRPr lang="ru-RU"/>
        </a:p>
      </dgm:t>
    </dgm:pt>
    <dgm:pt modelId="{A8FA40E6-09E4-4CE0-A1DC-E0EE400416A1}" type="pres">
      <dgm:prSet presAssocID="{5F8056E2-03FF-42CF-898A-4AF729AC9FD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CB385F5-0B90-4BE6-8720-5487B15FAC65}" type="pres">
      <dgm:prSet presAssocID="{956A0090-F349-47FB-843A-7ABEA35491E8}" presName="node" presStyleLbl="node1" presStyleIdx="3" presStyleCnt="4" custRadScaleRad="145111" custRadScaleInc="-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12EF7-9EDC-41BD-A8DD-E79B0BC32E06}" type="presOf" srcId="{8667AF72-1C41-473B-B6CF-B378CC6D2672}" destId="{D131CBA3-4666-4CA5-AECC-54CA0689F082}" srcOrd="0" destOrd="0" presId="urn:microsoft.com/office/officeart/2005/8/layout/radial1"/>
    <dgm:cxn modelId="{64F602A7-A868-4A9B-AC41-2B74A712E237}" type="presOf" srcId="{C1D3B84E-1710-4BA3-958D-5021466C3582}" destId="{B89207D8-B32A-42F6-8FC9-977184280422}" srcOrd="1" destOrd="0" presId="urn:microsoft.com/office/officeart/2005/8/layout/radial1"/>
    <dgm:cxn modelId="{FB7CD532-14D5-484D-9369-72D5E7B13494}" type="presOf" srcId="{DF28B922-CB1E-4990-AFA5-4C7B06982BA4}" destId="{D12A23A6-AB0D-43F4-84E8-FD79CFD79602}" srcOrd="0" destOrd="0" presId="urn:microsoft.com/office/officeart/2005/8/layout/radial1"/>
    <dgm:cxn modelId="{3DA99399-D44B-4208-9547-AC846E862911}" type="presOf" srcId="{5F8056E2-03FF-42CF-898A-4AF729AC9FD8}" destId="{D189A3ED-8879-4686-9133-1A82F586ECB6}" srcOrd="0" destOrd="0" presId="urn:microsoft.com/office/officeart/2005/8/layout/radial1"/>
    <dgm:cxn modelId="{BCE9E688-040B-498A-AC68-C1D39A12269F}" type="presOf" srcId="{5446AF42-14EF-4BCC-B6D1-8CC80EC6AD4F}" destId="{8299FAF1-EE29-41D2-AD7F-DF93FBC8B964}" srcOrd="0" destOrd="0" presId="urn:microsoft.com/office/officeart/2005/8/layout/radial1"/>
    <dgm:cxn modelId="{61C2C1B7-6C5F-42B5-8EB7-CB3DD638EDDC}" type="presOf" srcId="{4948EC1B-D38A-4AA0-954D-F73819435F67}" destId="{DB26C24F-25AB-4385-B793-973543601C52}" srcOrd="0" destOrd="0" presId="urn:microsoft.com/office/officeart/2005/8/layout/radial1"/>
    <dgm:cxn modelId="{716A6EEF-C124-412F-B8C1-97121CF00FA8}" srcId="{5446AF42-14EF-4BCC-B6D1-8CC80EC6AD4F}" destId="{8667AF72-1C41-473B-B6CF-B378CC6D2672}" srcOrd="1" destOrd="0" parTransId="{306D6B11-8AEA-4A83-8DDA-7E4962029890}" sibTransId="{6C733B55-9CCE-4BFD-9011-F01623A898DA}"/>
    <dgm:cxn modelId="{77DA54DA-71FD-49DA-9BEE-FAB1F15D393F}" type="presOf" srcId="{557B4B73-185F-4655-AD61-E694800D40A3}" destId="{FC15161D-60FE-45C8-8CEA-4E473FA2E625}" srcOrd="0" destOrd="0" presId="urn:microsoft.com/office/officeart/2005/8/layout/radial1"/>
    <dgm:cxn modelId="{88168E8B-D05F-4138-9E41-DD9B6FD9FC9D}" type="presOf" srcId="{306D6B11-8AEA-4A83-8DDA-7E4962029890}" destId="{6DCAD7DA-3DBB-487B-B4A8-00BF5132EEE5}" srcOrd="1" destOrd="0" presId="urn:microsoft.com/office/officeart/2005/8/layout/radial1"/>
    <dgm:cxn modelId="{D61FB5D2-77FD-4B8B-AE41-598A3532BBF0}" srcId="{5446AF42-14EF-4BCC-B6D1-8CC80EC6AD4F}" destId="{956A0090-F349-47FB-843A-7ABEA35491E8}" srcOrd="3" destOrd="0" parTransId="{5F8056E2-03FF-42CF-898A-4AF729AC9FD8}" sibTransId="{806FEC02-F626-4552-8A1A-2005031C6F76}"/>
    <dgm:cxn modelId="{01BF870D-30D2-4F1A-9FB0-25278C87B5FC}" type="presOf" srcId="{956A0090-F349-47FB-843A-7ABEA35491E8}" destId="{5CB385F5-0B90-4BE6-8720-5487B15FAC65}" srcOrd="0" destOrd="0" presId="urn:microsoft.com/office/officeart/2005/8/layout/radial1"/>
    <dgm:cxn modelId="{06D8ECF2-B1B3-4364-85CA-20F82FCBDFC6}" srcId="{4948EC1B-D38A-4AA0-954D-F73819435F67}" destId="{5446AF42-14EF-4BCC-B6D1-8CC80EC6AD4F}" srcOrd="0" destOrd="0" parTransId="{2ADBC5B6-7CE8-41C4-BB8E-74ABD42CD713}" sibTransId="{E9A97D08-AA37-4254-9A12-F829200E5878}"/>
    <dgm:cxn modelId="{1C574B8C-28F6-4C06-BA1E-74940FAB708F}" type="presOf" srcId="{DF28B922-CB1E-4990-AFA5-4C7B06982BA4}" destId="{97080DB3-B65B-44B1-BA05-25CEA31BAB5E}" srcOrd="1" destOrd="0" presId="urn:microsoft.com/office/officeart/2005/8/layout/radial1"/>
    <dgm:cxn modelId="{676B85B0-5AF9-4487-A0D9-6129DEEF78EE}" type="presOf" srcId="{2B6EDD22-5BF6-43D9-8997-369AF4CA2DD3}" destId="{CC2F6DDA-B8BA-4171-845C-5AFBDC99C0E7}" srcOrd="0" destOrd="0" presId="urn:microsoft.com/office/officeart/2005/8/layout/radial1"/>
    <dgm:cxn modelId="{1EE86F27-58A9-4301-840E-34AC81B3DDA5}" type="presOf" srcId="{C1D3B84E-1710-4BA3-958D-5021466C3582}" destId="{084EF96F-FD0E-4C3D-8F17-99DD42933EAE}" srcOrd="0" destOrd="0" presId="urn:microsoft.com/office/officeart/2005/8/layout/radial1"/>
    <dgm:cxn modelId="{D5C6870B-978E-4B1F-A18C-56C44A9241E0}" srcId="{5446AF42-14EF-4BCC-B6D1-8CC80EC6AD4F}" destId="{2B6EDD22-5BF6-43D9-8997-369AF4CA2DD3}" srcOrd="2" destOrd="0" parTransId="{DF28B922-CB1E-4990-AFA5-4C7B06982BA4}" sibTransId="{AEBCEB90-FBB6-42EE-A89C-680B2342C39C}"/>
    <dgm:cxn modelId="{571EA801-AF65-4E53-8D48-6046BCB4DCAD}" type="presOf" srcId="{306D6B11-8AEA-4A83-8DDA-7E4962029890}" destId="{499116F0-8D41-481E-9744-61A299CACCCF}" srcOrd="0" destOrd="0" presId="urn:microsoft.com/office/officeart/2005/8/layout/radial1"/>
    <dgm:cxn modelId="{D5933B6D-6574-4E45-8A71-1A3EBDEE28EC}" type="presOf" srcId="{5F8056E2-03FF-42CF-898A-4AF729AC9FD8}" destId="{A8FA40E6-09E4-4CE0-A1DC-E0EE400416A1}" srcOrd="1" destOrd="0" presId="urn:microsoft.com/office/officeart/2005/8/layout/radial1"/>
    <dgm:cxn modelId="{AC24C8FC-0D89-4216-A55B-3A3F4F031DE6}" srcId="{5446AF42-14EF-4BCC-B6D1-8CC80EC6AD4F}" destId="{557B4B73-185F-4655-AD61-E694800D40A3}" srcOrd="0" destOrd="0" parTransId="{C1D3B84E-1710-4BA3-958D-5021466C3582}" sibTransId="{DD1A050A-0957-4624-B582-9D6890CDABE5}"/>
    <dgm:cxn modelId="{469D9E14-35D4-4757-BF9F-22A86775FB9D}" type="presParOf" srcId="{DB26C24F-25AB-4385-B793-973543601C52}" destId="{8299FAF1-EE29-41D2-AD7F-DF93FBC8B964}" srcOrd="0" destOrd="0" presId="urn:microsoft.com/office/officeart/2005/8/layout/radial1"/>
    <dgm:cxn modelId="{B12109C9-0303-4DD6-A878-85C3F92B0256}" type="presParOf" srcId="{DB26C24F-25AB-4385-B793-973543601C52}" destId="{084EF96F-FD0E-4C3D-8F17-99DD42933EAE}" srcOrd="1" destOrd="0" presId="urn:microsoft.com/office/officeart/2005/8/layout/radial1"/>
    <dgm:cxn modelId="{ADEE677C-55B2-475E-BC6D-0BF8A56D94FF}" type="presParOf" srcId="{084EF96F-FD0E-4C3D-8F17-99DD42933EAE}" destId="{B89207D8-B32A-42F6-8FC9-977184280422}" srcOrd="0" destOrd="0" presId="urn:microsoft.com/office/officeart/2005/8/layout/radial1"/>
    <dgm:cxn modelId="{A8D5B06E-88B4-4043-8E9A-BD67EF61F4E0}" type="presParOf" srcId="{DB26C24F-25AB-4385-B793-973543601C52}" destId="{FC15161D-60FE-45C8-8CEA-4E473FA2E625}" srcOrd="2" destOrd="0" presId="urn:microsoft.com/office/officeart/2005/8/layout/radial1"/>
    <dgm:cxn modelId="{30AB8499-CC73-43CE-B1A5-C6F01EDDF9DC}" type="presParOf" srcId="{DB26C24F-25AB-4385-B793-973543601C52}" destId="{499116F0-8D41-481E-9744-61A299CACCCF}" srcOrd="3" destOrd="0" presId="urn:microsoft.com/office/officeart/2005/8/layout/radial1"/>
    <dgm:cxn modelId="{61C5145C-FBCE-4409-9B59-4EF6D6FD959C}" type="presParOf" srcId="{499116F0-8D41-481E-9744-61A299CACCCF}" destId="{6DCAD7DA-3DBB-487B-B4A8-00BF5132EEE5}" srcOrd="0" destOrd="0" presId="urn:microsoft.com/office/officeart/2005/8/layout/radial1"/>
    <dgm:cxn modelId="{44722BBB-E40B-4D0A-8C9E-24E684DB47E8}" type="presParOf" srcId="{DB26C24F-25AB-4385-B793-973543601C52}" destId="{D131CBA3-4666-4CA5-AECC-54CA0689F082}" srcOrd="4" destOrd="0" presId="urn:microsoft.com/office/officeart/2005/8/layout/radial1"/>
    <dgm:cxn modelId="{F6B1618D-5AA1-4546-877F-4C57FCFE04D0}" type="presParOf" srcId="{DB26C24F-25AB-4385-B793-973543601C52}" destId="{D12A23A6-AB0D-43F4-84E8-FD79CFD79602}" srcOrd="5" destOrd="0" presId="urn:microsoft.com/office/officeart/2005/8/layout/radial1"/>
    <dgm:cxn modelId="{75EDFD15-21A8-4626-AFB4-CE736A197997}" type="presParOf" srcId="{D12A23A6-AB0D-43F4-84E8-FD79CFD79602}" destId="{97080DB3-B65B-44B1-BA05-25CEA31BAB5E}" srcOrd="0" destOrd="0" presId="urn:microsoft.com/office/officeart/2005/8/layout/radial1"/>
    <dgm:cxn modelId="{502432C3-2325-48A3-ABF1-5BA65357904E}" type="presParOf" srcId="{DB26C24F-25AB-4385-B793-973543601C52}" destId="{CC2F6DDA-B8BA-4171-845C-5AFBDC99C0E7}" srcOrd="6" destOrd="0" presId="urn:microsoft.com/office/officeart/2005/8/layout/radial1"/>
    <dgm:cxn modelId="{3AE4D398-8F13-43E9-8A0E-95B76C1A41ED}" type="presParOf" srcId="{DB26C24F-25AB-4385-B793-973543601C52}" destId="{D189A3ED-8879-4686-9133-1A82F586ECB6}" srcOrd="7" destOrd="0" presId="urn:microsoft.com/office/officeart/2005/8/layout/radial1"/>
    <dgm:cxn modelId="{BFCE7DAE-F175-47D8-BF68-CE7B605C4469}" type="presParOf" srcId="{D189A3ED-8879-4686-9133-1A82F586ECB6}" destId="{A8FA40E6-09E4-4CE0-A1DC-E0EE400416A1}" srcOrd="0" destOrd="0" presId="urn:microsoft.com/office/officeart/2005/8/layout/radial1"/>
    <dgm:cxn modelId="{B3BF05BE-0391-475E-A005-6E2F99208220}" type="presParOf" srcId="{DB26C24F-25AB-4385-B793-973543601C52}" destId="{5CB385F5-0B90-4BE6-8720-5487B15FAC6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8EC1B-D38A-4AA0-954D-F73819435F67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6AF42-14EF-4BCC-B6D1-8CC80EC6AD4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BC5B6-7CE8-41C4-BB8E-74ABD42CD713}" type="parTrans" cxnId="{06D8ECF2-B1B3-4364-85CA-20F82FCBDFC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A97D08-AA37-4254-9A12-F829200E5878}" type="sibTrans" cxnId="{06D8ECF2-B1B3-4364-85CA-20F82FCBDFC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B4B73-185F-4655-AD61-E694800D40A3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bermoq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3B84E-1710-4BA3-958D-5021466C3582}" type="parTrans" cxnId="{AC24C8FC-0D89-4216-A55B-3A3F4F031DE6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A050A-0957-4624-B582-9D6890CDABE5}" type="sibTrans" cxnId="{AC24C8FC-0D89-4216-A55B-3A3F4F031DE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7AF72-1C41-473B-B6CF-B378CC6D2672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osmoq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D6B11-8AEA-4A83-8DDA-7E4962029890}" type="parTrans" cxnId="{716A6EEF-C124-412F-B8C1-97121CF00FA8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33B55-9CCE-4BFD-9011-F01623A898DA}" type="sibTrans" cxnId="{716A6EEF-C124-412F-B8C1-97121CF00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EDD22-5BF6-43D9-8997-369AF4CA2DD3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quloqqa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kirmaslik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8B922-CB1E-4990-AFA5-4C7B06982BA4}" type="parTrans" cxnId="{D5C6870B-978E-4B1F-A18C-56C44A9241E0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CEB90-FBB6-42EE-A89C-680B2342C39C}" type="sibTrans" cxnId="{D5C6870B-978E-4B1F-A18C-56C44A9241E0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A0090-F349-47FB-843A-7ABEA35491E8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quloq-miyani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yemoq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056E2-03FF-42CF-898A-4AF729AC9FD8}" type="parTrans" cxnId="{D61FB5D2-77FD-4B8B-AE41-598A3532BBF0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FEC02-F626-4552-8A1A-2005031C6F76}" type="sibTrans" cxnId="{D61FB5D2-77FD-4B8B-AE41-598A3532BBF0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6C24F-25AB-4385-B793-973543601C52}" type="pres">
      <dgm:prSet presAssocID="{4948EC1B-D38A-4AA0-954D-F73819435F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9FAF1-EE29-41D2-AD7F-DF93FBC8B964}" type="pres">
      <dgm:prSet presAssocID="{5446AF42-14EF-4BCC-B6D1-8CC80EC6AD4F}" presName="centerShape" presStyleLbl="node0" presStyleIdx="0" presStyleCnt="1" custScaleX="183708" custScaleY="145032"/>
      <dgm:spPr/>
      <dgm:t>
        <a:bodyPr/>
        <a:lstStyle/>
        <a:p>
          <a:endParaRPr lang="ru-RU"/>
        </a:p>
      </dgm:t>
    </dgm:pt>
    <dgm:pt modelId="{084EF96F-FD0E-4C3D-8F17-99DD42933EAE}" type="pres">
      <dgm:prSet presAssocID="{C1D3B84E-1710-4BA3-958D-5021466C3582}" presName="Name9" presStyleLbl="parChTrans1D2" presStyleIdx="0" presStyleCnt="4"/>
      <dgm:spPr/>
      <dgm:t>
        <a:bodyPr/>
        <a:lstStyle/>
        <a:p>
          <a:endParaRPr lang="ru-RU"/>
        </a:p>
      </dgm:t>
    </dgm:pt>
    <dgm:pt modelId="{B89207D8-B32A-42F6-8FC9-977184280422}" type="pres">
      <dgm:prSet presAssocID="{C1D3B84E-1710-4BA3-958D-5021466C358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C15161D-60FE-45C8-8CEA-4E473FA2E625}" type="pres">
      <dgm:prSet presAssocID="{557B4B73-185F-4655-AD61-E694800D40A3}" presName="node" presStyleLbl="node1" presStyleIdx="0" presStyleCnt="4" custScaleX="141782" custScaleY="7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116F0-8D41-481E-9744-61A299CACCCF}" type="pres">
      <dgm:prSet presAssocID="{306D6B11-8AEA-4A83-8DDA-7E4962029890}" presName="Name9" presStyleLbl="parChTrans1D2" presStyleIdx="1" presStyleCnt="4"/>
      <dgm:spPr/>
      <dgm:t>
        <a:bodyPr/>
        <a:lstStyle/>
        <a:p>
          <a:endParaRPr lang="ru-RU"/>
        </a:p>
      </dgm:t>
    </dgm:pt>
    <dgm:pt modelId="{6DCAD7DA-3DBB-487B-B4A8-00BF5132EEE5}" type="pres">
      <dgm:prSet presAssocID="{306D6B11-8AEA-4A83-8DDA-7E496202989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131CBA3-4666-4CA5-AECC-54CA0689F082}" type="pres">
      <dgm:prSet presAssocID="{8667AF72-1C41-473B-B6CF-B378CC6D2672}" presName="node" presStyleLbl="node1" presStyleIdx="1" presStyleCnt="4" custScaleX="130587" custScaleY="87220" custRadScaleRad="150274" custRadScaleInc="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A23A6-AB0D-43F4-84E8-FD79CFD79602}" type="pres">
      <dgm:prSet presAssocID="{DF28B922-CB1E-4990-AFA5-4C7B06982BA4}" presName="Name9" presStyleLbl="parChTrans1D2" presStyleIdx="2" presStyleCnt="4"/>
      <dgm:spPr/>
      <dgm:t>
        <a:bodyPr/>
        <a:lstStyle/>
        <a:p>
          <a:endParaRPr lang="ru-RU"/>
        </a:p>
      </dgm:t>
    </dgm:pt>
    <dgm:pt modelId="{97080DB3-B65B-44B1-BA05-25CEA31BAB5E}" type="pres">
      <dgm:prSet presAssocID="{DF28B922-CB1E-4990-AFA5-4C7B06982BA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C2F6DDA-B8BA-4171-845C-5AFBDC99C0E7}" type="pres">
      <dgm:prSet presAssocID="{2B6EDD22-5BF6-43D9-8997-369AF4CA2DD3}" presName="node" presStyleLbl="node1" presStyleIdx="2" presStyleCnt="4" custScaleX="144544" custScaleY="7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9A3ED-8879-4686-9133-1A82F586ECB6}" type="pres">
      <dgm:prSet presAssocID="{5F8056E2-03FF-42CF-898A-4AF729AC9FD8}" presName="Name9" presStyleLbl="parChTrans1D2" presStyleIdx="3" presStyleCnt="4"/>
      <dgm:spPr/>
      <dgm:t>
        <a:bodyPr/>
        <a:lstStyle/>
        <a:p>
          <a:endParaRPr lang="ru-RU"/>
        </a:p>
      </dgm:t>
    </dgm:pt>
    <dgm:pt modelId="{A8FA40E6-09E4-4CE0-A1DC-E0EE400416A1}" type="pres">
      <dgm:prSet presAssocID="{5F8056E2-03FF-42CF-898A-4AF729AC9FD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CB385F5-0B90-4BE6-8720-5487B15FAC65}" type="pres">
      <dgm:prSet presAssocID="{956A0090-F349-47FB-843A-7ABEA35491E8}" presName="node" presStyleLbl="node1" presStyleIdx="3" presStyleCnt="4" custScaleX="137164" custScaleY="87220" custRadScaleRad="145111" custRadScaleInc="-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79394-7F4F-4C19-ADEF-27525B1F04D0}" type="presOf" srcId="{557B4B73-185F-4655-AD61-E694800D40A3}" destId="{FC15161D-60FE-45C8-8CEA-4E473FA2E625}" srcOrd="0" destOrd="0" presId="urn:microsoft.com/office/officeart/2005/8/layout/radial1"/>
    <dgm:cxn modelId="{6CB0F027-E632-469E-A36A-394D3072D433}" type="presOf" srcId="{5446AF42-14EF-4BCC-B6D1-8CC80EC6AD4F}" destId="{8299FAF1-EE29-41D2-AD7F-DF93FBC8B964}" srcOrd="0" destOrd="0" presId="urn:microsoft.com/office/officeart/2005/8/layout/radial1"/>
    <dgm:cxn modelId="{6CA04162-B114-42BF-BEA5-724130FE4CBD}" type="presOf" srcId="{2B6EDD22-5BF6-43D9-8997-369AF4CA2DD3}" destId="{CC2F6DDA-B8BA-4171-845C-5AFBDC99C0E7}" srcOrd="0" destOrd="0" presId="urn:microsoft.com/office/officeart/2005/8/layout/radial1"/>
    <dgm:cxn modelId="{A694532D-B9EA-4CF2-A349-84C931C7862E}" type="presOf" srcId="{DF28B922-CB1E-4990-AFA5-4C7B06982BA4}" destId="{D12A23A6-AB0D-43F4-84E8-FD79CFD79602}" srcOrd="0" destOrd="0" presId="urn:microsoft.com/office/officeart/2005/8/layout/radial1"/>
    <dgm:cxn modelId="{7A45D30E-B084-41F1-B25D-C08ACC5A0CFE}" type="presOf" srcId="{956A0090-F349-47FB-843A-7ABEA35491E8}" destId="{5CB385F5-0B90-4BE6-8720-5487B15FAC65}" srcOrd="0" destOrd="0" presId="urn:microsoft.com/office/officeart/2005/8/layout/radial1"/>
    <dgm:cxn modelId="{716A6EEF-C124-412F-B8C1-97121CF00FA8}" srcId="{5446AF42-14EF-4BCC-B6D1-8CC80EC6AD4F}" destId="{8667AF72-1C41-473B-B6CF-B378CC6D2672}" srcOrd="1" destOrd="0" parTransId="{306D6B11-8AEA-4A83-8DDA-7E4962029890}" sibTransId="{6C733B55-9CCE-4BFD-9011-F01623A898DA}"/>
    <dgm:cxn modelId="{CC70373F-104D-4EA7-90F6-AAB7EDE77AE5}" type="presOf" srcId="{306D6B11-8AEA-4A83-8DDA-7E4962029890}" destId="{6DCAD7DA-3DBB-487B-B4A8-00BF5132EEE5}" srcOrd="1" destOrd="0" presId="urn:microsoft.com/office/officeart/2005/8/layout/radial1"/>
    <dgm:cxn modelId="{528DA460-8AB7-4845-BEAF-96DBFCCC70C6}" type="presOf" srcId="{4948EC1B-D38A-4AA0-954D-F73819435F67}" destId="{DB26C24F-25AB-4385-B793-973543601C52}" srcOrd="0" destOrd="0" presId="urn:microsoft.com/office/officeart/2005/8/layout/radial1"/>
    <dgm:cxn modelId="{F7C44F26-4C61-47BD-AD4D-ACD2DF698800}" type="presOf" srcId="{DF28B922-CB1E-4990-AFA5-4C7B06982BA4}" destId="{97080DB3-B65B-44B1-BA05-25CEA31BAB5E}" srcOrd="1" destOrd="0" presId="urn:microsoft.com/office/officeart/2005/8/layout/radial1"/>
    <dgm:cxn modelId="{D61FB5D2-77FD-4B8B-AE41-598A3532BBF0}" srcId="{5446AF42-14EF-4BCC-B6D1-8CC80EC6AD4F}" destId="{956A0090-F349-47FB-843A-7ABEA35491E8}" srcOrd="3" destOrd="0" parTransId="{5F8056E2-03FF-42CF-898A-4AF729AC9FD8}" sibTransId="{806FEC02-F626-4552-8A1A-2005031C6F76}"/>
    <dgm:cxn modelId="{DD046F6A-1575-4469-9DFD-C10C05A8FB71}" type="presOf" srcId="{5F8056E2-03FF-42CF-898A-4AF729AC9FD8}" destId="{D189A3ED-8879-4686-9133-1A82F586ECB6}" srcOrd="0" destOrd="0" presId="urn:microsoft.com/office/officeart/2005/8/layout/radial1"/>
    <dgm:cxn modelId="{0B4DB324-A81D-452E-BEB5-2D3CD4BF5538}" type="presOf" srcId="{5F8056E2-03FF-42CF-898A-4AF729AC9FD8}" destId="{A8FA40E6-09E4-4CE0-A1DC-E0EE400416A1}" srcOrd="1" destOrd="0" presId="urn:microsoft.com/office/officeart/2005/8/layout/radial1"/>
    <dgm:cxn modelId="{06D8ECF2-B1B3-4364-85CA-20F82FCBDFC6}" srcId="{4948EC1B-D38A-4AA0-954D-F73819435F67}" destId="{5446AF42-14EF-4BCC-B6D1-8CC80EC6AD4F}" srcOrd="0" destOrd="0" parTransId="{2ADBC5B6-7CE8-41C4-BB8E-74ABD42CD713}" sibTransId="{E9A97D08-AA37-4254-9A12-F829200E5878}"/>
    <dgm:cxn modelId="{BA5D579F-3ED2-4230-ABBB-D266B2F9D004}" type="presOf" srcId="{8667AF72-1C41-473B-B6CF-B378CC6D2672}" destId="{D131CBA3-4666-4CA5-AECC-54CA0689F082}" srcOrd="0" destOrd="0" presId="urn:microsoft.com/office/officeart/2005/8/layout/radial1"/>
    <dgm:cxn modelId="{37DD08CD-120F-4081-9AAA-BB68D0C81333}" type="presOf" srcId="{C1D3B84E-1710-4BA3-958D-5021466C3582}" destId="{084EF96F-FD0E-4C3D-8F17-99DD42933EAE}" srcOrd="0" destOrd="0" presId="urn:microsoft.com/office/officeart/2005/8/layout/radial1"/>
    <dgm:cxn modelId="{D5C6870B-978E-4B1F-A18C-56C44A9241E0}" srcId="{5446AF42-14EF-4BCC-B6D1-8CC80EC6AD4F}" destId="{2B6EDD22-5BF6-43D9-8997-369AF4CA2DD3}" srcOrd="2" destOrd="0" parTransId="{DF28B922-CB1E-4990-AFA5-4C7B06982BA4}" sibTransId="{AEBCEB90-FBB6-42EE-A89C-680B2342C39C}"/>
    <dgm:cxn modelId="{F22A2648-C898-4AE0-98BF-2175B314E298}" type="presOf" srcId="{306D6B11-8AEA-4A83-8DDA-7E4962029890}" destId="{499116F0-8D41-481E-9744-61A299CACCCF}" srcOrd="0" destOrd="0" presId="urn:microsoft.com/office/officeart/2005/8/layout/radial1"/>
    <dgm:cxn modelId="{380FB48B-3C99-4F9F-BD19-2A7698183C6D}" type="presOf" srcId="{C1D3B84E-1710-4BA3-958D-5021466C3582}" destId="{B89207D8-B32A-42F6-8FC9-977184280422}" srcOrd="1" destOrd="0" presId="urn:microsoft.com/office/officeart/2005/8/layout/radial1"/>
    <dgm:cxn modelId="{AC24C8FC-0D89-4216-A55B-3A3F4F031DE6}" srcId="{5446AF42-14EF-4BCC-B6D1-8CC80EC6AD4F}" destId="{557B4B73-185F-4655-AD61-E694800D40A3}" srcOrd="0" destOrd="0" parTransId="{C1D3B84E-1710-4BA3-958D-5021466C3582}" sibTransId="{DD1A050A-0957-4624-B582-9D6890CDABE5}"/>
    <dgm:cxn modelId="{CF40C356-3029-4CC5-988F-2C196F3DE76F}" type="presParOf" srcId="{DB26C24F-25AB-4385-B793-973543601C52}" destId="{8299FAF1-EE29-41D2-AD7F-DF93FBC8B964}" srcOrd="0" destOrd="0" presId="urn:microsoft.com/office/officeart/2005/8/layout/radial1"/>
    <dgm:cxn modelId="{E6F7795A-2F5E-441D-AA94-6C53E6F928C7}" type="presParOf" srcId="{DB26C24F-25AB-4385-B793-973543601C52}" destId="{084EF96F-FD0E-4C3D-8F17-99DD42933EAE}" srcOrd="1" destOrd="0" presId="urn:microsoft.com/office/officeart/2005/8/layout/radial1"/>
    <dgm:cxn modelId="{D3EEADB9-5096-482A-944F-095C42866E36}" type="presParOf" srcId="{084EF96F-FD0E-4C3D-8F17-99DD42933EAE}" destId="{B89207D8-B32A-42F6-8FC9-977184280422}" srcOrd="0" destOrd="0" presId="urn:microsoft.com/office/officeart/2005/8/layout/radial1"/>
    <dgm:cxn modelId="{C914D9A7-E33D-4508-A031-548E1368F411}" type="presParOf" srcId="{DB26C24F-25AB-4385-B793-973543601C52}" destId="{FC15161D-60FE-45C8-8CEA-4E473FA2E625}" srcOrd="2" destOrd="0" presId="urn:microsoft.com/office/officeart/2005/8/layout/radial1"/>
    <dgm:cxn modelId="{FCC5A984-A5B1-4435-BEC1-CDF961E88556}" type="presParOf" srcId="{DB26C24F-25AB-4385-B793-973543601C52}" destId="{499116F0-8D41-481E-9744-61A299CACCCF}" srcOrd="3" destOrd="0" presId="urn:microsoft.com/office/officeart/2005/8/layout/radial1"/>
    <dgm:cxn modelId="{5A2357A4-3D5A-46A6-97A0-F70506448EFF}" type="presParOf" srcId="{499116F0-8D41-481E-9744-61A299CACCCF}" destId="{6DCAD7DA-3DBB-487B-B4A8-00BF5132EEE5}" srcOrd="0" destOrd="0" presId="urn:microsoft.com/office/officeart/2005/8/layout/radial1"/>
    <dgm:cxn modelId="{01752C12-C449-42C4-AD83-B567AB84BED9}" type="presParOf" srcId="{DB26C24F-25AB-4385-B793-973543601C52}" destId="{D131CBA3-4666-4CA5-AECC-54CA0689F082}" srcOrd="4" destOrd="0" presId="urn:microsoft.com/office/officeart/2005/8/layout/radial1"/>
    <dgm:cxn modelId="{F3B5F6DC-B91A-433A-B2EB-401444529FAD}" type="presParOf" srcId="{DB26C24F-25AB-4385-B793-973543601C52}" destId="{D12A23A6-AB0D-43F4-84E8-FD79CFD79602}" srcOrd="5" destOrd="0" presId="urn:microsoft.com/office/officeart/2005/8/layout/radial1"/>
    <dgm:cxn modelId="{D432ECFF-DDD0-41AD-97A7-490985D29D6E}" type="presParOf" srcId="{D12A23A6-AB0D-43F4-84E8-FD79CFD79602}" destId="{97080DB3-B65B-44B1-BA05-25CEA31BAB5E}" srcOrd="0" destOrd="0" presId="urn:microsoft.com/office/officeart/2005/8/layout/radial1"/>
    <dgm:cxn modelId="{1CAC96F3-6AEB-45C3-B57A-5060A9F33289}" type="presParOf" srcId="{DB26C24F-25AB-4385-B793-973543601C52}" destId="{CC2F6DDA-B8BA-4171-845C-5AFBDC99C0E7}" srcOrd="6" destOrd="0" presId="urn:microsoft.com/office/officeart/2005/8/layout/radial1"/>
    <dgm:cxn modelId="{0442F524-5FFB-4014-899C-D28C8937083A}" type="presParOf" srcId="{DB26C24F-25AB-4385-B793-973543601C52}" destId="{D189A3ED-8879-4686-9133-1A82F586ECB6}" srcOrd="7" destOrd="0" presId="urn:microsoft.com/office/officeart/2005/8/layout/radial1"/>
    <dgm:cxn modelId="{415C314F-2029-4E04-B131-C9E338300E7F}" type="presParOf" srcId="{D189A3ED-8879-4686-9133-1A82F586ECB6}" destId="{A8FA40E6-09E4-4CE0-A1DC-E0EE400416A1}" srcOrd="0" destOrd="0" presId="urn:microsoft.com/office/officeart/2005/8/layout/radial1"/>
    <dgm:cxn modelId="{D0393D7E-515D-4035-96E4-FB09EBEC2014}" type="presParOf" srcId="{DB26C24F-25AB-4385-B793-973543601C52}" destId="{5CB385F5-0B90-4BE6-8720-5487B15FAC6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D1F1D-733D-4EBC-A0FA-0699CF02D76F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37F79671-2DD6-4678-8BD9-6BDFD0CB0F11}">
      <dgm:prSet phldrT="[Текст]" custT="1"/>
      <dgm:spPr/>
      <dgm:t>
        <a:bodyPr/>
        <a:lstStyle/>
        <a:p>
          <a:endParaRPr lang="en-US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CE14C-60B2-4734-B5F3-351BFE965AE0}" type="parTrans" cxnId="{CB856A2A-D451-4FAE-86EF-8B57856050D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FBA77-DB81-452B-9B0E-D14EF040BDB8}" type="sibTrans" cxnId="{CB856A2A-D451-4FAE-86EF-8B57856050D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BB81C1-67E1-4F2A-998F-41CCFE7E150B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88DFE-B905-4A7B-9180-34458ED81A4D}" type="parTrans" cxnId="{0C71DF96-F307-4C01-BE95-05B0167097F4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36E50-09AB-4575-B321-0D4642FD5024}" type="sibTrans" cxnId="{0C71DF96-F307-4C01-BE95-05B0167097F4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2A81F-FAAF-4F40-A6F1-000180BA5F88}">
      <dgm:prSet phldrT="[Текст]"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571A7-EE07-4036-A2FF-9264401D579A}" type="parTrans" cxnId="{3CCB4B90-1557-4455-9B67-7D8DC0D7A99D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476E9-A3E9-42E7-B864-F4132C9A6E98}" type="sibTrans" cxnId="{3CCB4B90-1557-4455-9B67-7D8DC0D7A99D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8FF4F-1895-46D8-BB5F-FB1A30C04EBD}">
      <dgm:prSet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2B3CE-CD93-4137-92F0-4FBB15FF15DB}" type="parTrans" cxnId="{573D72DF-4F3C-46BE-B930-1148B28535E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44F02-619D-46D4-A8AA-5D6243148EA6}" type="sibTrans" cxnId="{573D72DF-4F3C-46BE-B930-1148B28535E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3D766-99E7-46CD-BC55-9025D23FF28B}">
      <dgm:prSet custT="1"/>
      <dgm:spPr/>
      <dgm:t>
        <a:bodyPr/>
        <a:lstStyle/>
        <a:p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04AD1-579E-494A-8F27-C6645B847B54}" type="parTrans" cxnId="{FF6AD541-5CEC-4F80-A0EF-A621909951D3}">
      <dgm:prSet/>
      <dgm:spPr/>
      <dgm:t>
        <a:bodyPr/>
        <a:lstStyle/>
        <a:p>
          <a:endParaRPr lang="ru-RU" sz="2800"/>
        </a:p>
      </dgm:t>
    </dgm:pt>
    <dgm:pt modelId="{C0B2F6D9-22C6-4086-85EC-2FCA5AC336C6}" type="sibTrans" cxnId="{FF6AD541-5CEC-4F80-A0EF-A621909951D3}">
      <dgm:prSet/>
      <dgm:spPr/>
      <dgm:t>
        <a:bodyPr/>
        <a:lstStyle/>
        <a:p>
          <a:endParaRPr lang="ru-RU" sz="2800"/>
        </a:p>
      </dgm:t>
    </dgm:pt>
    <dgm:pt modelId="{1131E9C3-2194-48B0-86B2-A146076AC99A}" type="pres">
      <dgm:prSet presAssocID="{C9AD1F1D-733D-4EBC-A0FA-0699CF02D76F}" presName="Name0" presStyleCnt="0">
        <dgm:presLayoutVars>
          <dgm:dir/>
          <dgm:animLvl val="lvl"/>
          <dgm:resizeHandles val="exact"/>
        </dgm:presLayoutVars>
      </dgm:prSet>
      <dgm:spPr/>
    </dgm:pt>
    <dgm:pt modelId="{8E19F257-2899-413A-B982-A64704CCF3C9}" type="pres">
      <dgm:prSet presAssocID="{37F79671-2DD6-4678-8BD9-6BDFD0CB0F11}" presName="Name8" presStyleCnt="0"/>
      <dgm:spPr/>
    </dgm:pt>
    <dgm:pt modelId="{2A47FEBB-3E6B-464B-AA37-07A2A4C63887}" type="pres">
      <dgm:prSet presAssocID="{37F79671-2DD6-4678-8BD9-6BDFD0CB0F1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57FD4-281D-4F08-9A47-E9516BF2EFAE}" type="pres">
      <dgm:prSet presAssocID="{37F79671-2DD6-4678-8BD9-6BDFD0CB0F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05823-5D8D-4A75-98B5-14A88AF2F291}" type="pres">
      <dgm:prSet presAssocID="{86BB81C1-67E1-4F2A-998F-41CCFE7E150B}" presName="Name8" presStyleCnt="0"/>
      <dgm:spPr/>
    </dgm:pt>
    <dgm:pt modelId="{4BD7A094-1487-4E4F-9121-4B886CDB5A64}" type="pres">
      <dgm:prSet presAssocID="{86BB81C1-67E1-4F2A-998F-41CCFE7E150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81AB7-B8A5-4F0E-B643-013B93CFC675}" type="pres">
      <dgm:prSet presAssocID="{86BB81C1-67E1-4F2A-998F-41CCFE7E15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F9170-1780-444B-9BE1-98ACC2638E07}" type="pres">
      <dgm:prSet presAssocID="{A158FF4F-1895-46D8-BB5F-FB1A30C04EBD}" presName="Name8" presStyleCnt="0"/>
      <dgm:spPr/>
    </dgm:pt>
    <dgm:pt modelId="{BC15836C-1BAA-438C-84FC-9AA4E7BE747F}" type="pres">
      <dgm:prSet presAssocID="{A158FF4F-1895-46D8-BB5F-FB1A30C04EBD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B86AB-95B2-4C61-9AFF-8F1F8EC9D2AF}" type="pres">
      <dgm:prSet presAssocID="{A158FF4F-1895-46D8-BB5F-FB1A30C04E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ADA6A-BCD0-4345-B2BE-8E3B87548F6D}" type="pres">
      <dgm:prSet presAssocID="{6853D766-99E7-46CD-BC55-9025D23FF28B}" presName="Name8" presStyleCnt="0"/>
      <dgm:spPr/>
    </dgm:pt>
    <dgm:pt modelId="{2CE53EB0-89E3-4D96-98E1-356D66496B23}" type="pres">
      <dgm:prSet presAssocID="{6853D766-99E7-46CD-BC55-9025D23FF28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10908-4CBD-4D5D-8912-657631D67ECE}" type="pres">
      <dgm:prSet presAssocID="{6853D766-99E7-46CD-BC55-9025D23FF2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415A-32AD-4B74-8166-C6706B01AD2E}" type="pres">
      <dgm:prSet presAssocID="{8692A81F-FAAF-4F40-A6F1-000180BA5F88}" presName="Name8" presStyleCnt="0"/>
      <dgm:spPr/>
    </dgm:pt>
    <dgm:pt modelId="{3DE3D4E5-DACE-48AB-8CA1-7E46704917FD}" type="pres">
      <dgm:prSet presAssocID="{8692A81F-FAAF-4F40-A6F1-000180BA5F8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01B29-BD20-4839-88C9-1573EA63B8CF}" type="pres">
      <dgm:prSet presAssocID="{8692A81F-FAAF-4F40-A6F1-000180BA5F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AD541-5CEC-4F80-A0EF-A621909951D3}" srcId="{C9AD1F1D-733D-4EBC-A0FA-0699CF02D76F}" destId="{6853D766-99E7-46CD-BC55-9025D23FF28B}" srcOrd="3" destOrd="0" parTransId="{B4504AD1-579E-494A-8F27-C6645B847B54}" sibTransId="{C0B2F6D9-22C6-4086-85EC-2FCA5AC336C6}"/>
    <dgm:cxn modelId="{1B92961C-A9D7-4F47-8731-7B3B3B5AE5B7}" type="presOf" srcId="{C9AD1F1D-733D-4EBC-A0FA-0699CF02D76F}" destId="{1131E9C3-2194-48B0-86B2-A146076AC99A}" srcOrd="0" destOrd="0" presId="urn:microsoft.com/office/officeart/2005/8/layout/pyramid1"/>
    <dgm:cxn modelId="{0575CCF8-BF8B-41EF-BF78-58A7AD177B49}" type="presOf" srcId="{86BB81C1-67E1-4F2A-998F-41CCFE7E150B}" destId="{4BD7A094-1487-4E4F-9121-4B886CDB5A64}" srcOrd="0" destOrd="0" presId="urn:microsoft.com/office/officeart/2005/8/layout/pyramid1"/>
    <dgm:cxn modelId="{D4147639-BCC7-4BAA-B52D-1EF721D960D0}" type="presOf" srcId="{A158FF4F-1895-46D8-BB5F-FB1A30C04EBD}" destId="{34FB86AB-95B2-4C61-9AFF-8F1F8EC9D2AF}" srcOrd="1" destOrd="0" presId="urn:microsoft.com/office/officeart/2005/8/layout/pyramid1"/>
    <dgm:cxn modelId="{573D72DF-4F3C-46BE-B930-1148B28535EA}" srcId="{C9AD1F1D-733D-4EBC-A0FA-0699CF02D76F}" destId="{A158FF4F-1895-46D8-BB5F-FB1A30C04EBD}" srcOrd="2" destOrd="0" parTransId="{2202B3CE-CD93-4137-92F0-4FBB15FF15DB}" sibTransId="{F2F44F02-619D-46D4-A8AA-5D6243148EA6}"/>
    <dgm:cxn modelId="{8F694B9F-23A8-420B-9B14-6ADEA16644D3}" type="presOf" srcId="{8692A81F-FAAF-4F40-A6F1-000180BA5F88}" destId="{3DE3D4E5-DACE-48AB-8CA1-7E46704917FD}" srcOrd="0" destOrd="0" presId="urn:microsoft.com/office/officeart/2005/8/layout/pyramid1"/>
    <dgm:cxn modelId="{02753C9E-9CF2-4F46-A42C-359F5F81570E}" type="presOf" srcId="{8692A81F-FAAF-4F40-A6F1-000180BA5F88}" destId="{F1B01B29-BD20-4839-88C9-1573EA63B8CF}" srcOrd="1" destOrd="0" presId="urn:microsoft.com/office/officeart/2005/8/layout/pyramid1"/>
    <dgm:cxn modelId="{0C71DF96-F307-4C01-BE95-05B0167097F4}" srcId="{C9AD1F1D-733D-4EBC-A0FA-0699CF02D76F}" destId="{86BB81C1-67E1-4F2A-998F-41CCFE7E150B}" srcOrd="1" destOrd="0" parTransId="{D0188DFE-B905-4A7B-9180-34458ED81A4D}" sibTransId="{B4C36E50-09AB-4575-B321-0D4642FD5024}"/>
    <dgm:cxn modelId="{A45A02F9-B664-42FC-AD7C-4EEF7ED33E5C}" type="presOf" srcId="{6853D766-99E7-46CD-BC55-9025D23FF28B}" destId="{7E510908-4CBD-4D5D-8912-657631D67ECE}" srcOrd="1" destOrd="0" presId="urn:microsoft.com/office/officeart/2005/8/layout/pyramid1"/>
    <dgm:cxn modelId="{D2052379-7ABC-4D0E-844A-4BFB0FAC4B3B}" type="presOf" srcId="{6853D766-99E7-46CD-BC55-9025D23FF28B}" destId="{2CE53EB0-89E3-4D96-98E1-356D66496B23}" srcOrd="0" destOrd="0" presId="urn:microsoft.com/office/officeart/2005/8/layout/pyramid1"/>
    <dgm:cxn modelId="{82958050-F53F-4FE7-9774-6CCECEE2673B}" type="presOf" srcId="{37F79671-2DD6-4678-8BD9-6BDFD0CB0F11}" destId="{BC657FD4-281D-4F08-9A47-E9516BF2EFAE}" srcOrd="1" destOrd="0" presId="urn:microsoft.com/office/officeart/2005/8/layout/pyramid1"/>
    <dgm:cxn modelId="{3CCB4B90-1557-4455-9B67-7D8DC0D7A99D}" srcId="{C9AD1F1D-733D-4EBC-A0FA-0699CF02D76F}" destId="{8692A81F-FAAF-4F40-A6F1-000180BA5F88}" srcOrd="4" destOrd="0" parTransId="{EE1571A7-EE07-4036-A2FF-9264401D579A}" sibTransId="{A7A476E9-A3E9-42E7-B864-F4132C9A6E98}"/>
    <dgm:cxn modelId="{CB856A2A-D451-4FAE-86EF-8B57856050D3}" srcId="{C9AD1F1D-733D-4EBC-A0FA-0699CF02D76F}" destId="{37F79671-2DD6-4678-8BD9-6BDFD0CB0F11}" srcOrd="0" destOrd="0" parTransId="{611CE14C-60B2-4734-B5F3-351BFE965AE0}" sibTransId="{1C6FBA77-DB81-452B-9B0E-D14EF040BDB8}"/>
    <dgm:cxn modelId="{DAABC23D-BE0F-4DED-AF3C-8294D435E033}" type="presOf" srcId="{37F79671-2DD6-4678-8BD9-6BDFD0CB0F11}" destId="{2A47FEBB-3E6B-464B-AA37-07A2A4C63887}" srcOrd="0" destOrd="0" presId="urn:microsoft.com/office/officeart/2005/8/layout/pyramid1"/>
    <dgm:cxn modelId="{3AF2BF59-DEBE-40DB-B794-2FFD9E231CC5}" type="presOf" srcId="{86BB81C1-67E1-4F2A-998F-41CCFE7E150B}" destId="{BEC81AB7-B8A5-4F0E-B643-013B93CFC675}" srcOrd="1" destOrd="0" presId="urn:microsoft.com/office/officeart/2005/8/layout/pyramid1"/>
    <dgm:cxn modelId="{D4396980-1955-4771-B16C-298E060F48F7}" type="presOf" srcId="{A158FF4F-1895-46D8-BB5F-FB1A30C04EBD}" destId="{BC15836C-1BAA-438C-84FC-9AA4E7BE747F}" srcOrd="0" destOrd="0" presId="urn:microsoft.com/office/officeart/2005/8/layout/pyramid1"/>
    <dgm:cxn modelId="{C4D10275-5713-4796-B90B-A30FE298C641}" type="presParOf" srcId="{1131E9C3-2194-48B0-86B2-A146076AC99A}" destId="{8E19F257-2899-413A-B982-A64704CCF3C9}" srcOrd="0" destOrd="0" presId="urn:microsoft.com/office/officeart/2005/8/layout/pyramid1"/>
    <dgm:cxn modelId="{B079CFD8-4166-4D20-9DD5-FA83FC560B78}" type="presParOf" srcId="{8E19F257-2899-413A-B982-A64704CCF3C9}" destId="{2A47FEBB-3E6B-464B-AA37-07A2A4C63887}" srcOrd="0" destOrd="0" presId="urn:microsoft.com/office/officeart/2005/8/layout/pyramid1"/>
    <dgm:cxn modelId="{0C5DFDC9-7E86-4944-8F61-83C1B32ADACA}" type="presParOf" srcId="{8E19F257-2899-413A-B982-A64704CCF3C9}" destId="{BC657FD4-281D-4F08-9A47-E9516BF2EFAE}" srcOrd="1" destOrd="0" presId="urn:microsoft.com/office/officeart/2005/8/layout/pyramid1"/>
    <dgm:cxn modelId="{1512A602-4E91-4F28-BE6F-CB806449D7C7}" type="presParOf" srcId="{1131E9C3-2194-48B0-86B2-A146076AC99A}" destId="{DA805823-5D8D-4A75-98B5-14A88AF2F291}" srcOrd="1" destOrd="0" presId="urn:microsoft.com/office/officeart/2005/8/layout/pyramid1"/>
    <dgm:cxn modelId="{721A53FB-F9A8-45B7-B33A-C9E8028D7323}" type="presParOf" srcId="{DA805823-5D8D-4A75-98B5-14A88AF2F291}" destId="{4BD7A094-1487-4E4F-9121-4B886CDB5A64}" srcOrd="0" destOrd="0" presId="urn:microsoft.com/office/officeart/2005/8/layout/pyramid1"/>
    <dgm:cxn modelId="{D54511EB-3500-4B11-94AA-0E04BBA9C94D}" type="presParOf" srcId="{DA805823-5D8D-4A75-98B5-14A88AF2F291}" destId="{BEC81AB7-B8A5-4F0E-B643-013B93CFC675}" srcOrd="1" destOrd="0" presId="urn:microsoft.com/office/officeart/2005/8/layout/pyramid1"/>
    <dgm:cxn modelId="{E52F8DA0-B9F8-422C-B015-E51107743DB1}" type="presParOf" srcId="{1131E9C3-2194-48B0-86B2-A146076AC99A}" destId="{8EEF9170-1780-444B-9BE1-98ACC2638E07}" srcOrd="2" destOrd="0" presId="urn:microsoft.com/office/officeart/2005/8/layout/pyramid1"/>
    <dgm:cxn modelId="{2F5A7506-BB9B-4F08-8012-D642F0507D95}" type="presParOf" srcId="{8EEF9170-1780-444B-9BE1-98ACC2638E07}" destId="{BC15836C-1BAA-438C-84FC-9AA4E7BE747F}" srcOrd="0" destOrd="0" presId="urn:microsoft.com/office/officeart/2005/8/layout/pyramid1"/>
    <dgm:cxn modelId="{09ACD026-E6BC-4640-BAB1-07C18B8A4B6F}" type="presParOf" srcId="{8EEF9170-1780-444B-9BE1-98ACC2638E07}" destId="{34FB86AB-95B2-4C61-9AFF-8F1F8EC9D2AF}" srcOrd="1" destOrd="0" presId="urn:microsoft.com/office/officeart/2005/8/layout/pyramid1"/>
    <dgm:cxn modelId="{F7C05DED-B8BA-448C-95FC-0AE6E0694616}" type="presParOf" srcId="{1131E9C3-2194-48B0-86B2-A146076AC99A}" destId="{865ADA6A-BCD0-4345-B2BE-8E3B87548F6D}" srcOrd="3" destOrd="0" presId="urn:microsoft.com/office/officeart/2005/8/layout/pyramid1"/>
    <dgm:cxn modelId="{438DCC13-7948-42E4-921E-C343D7CCC1FB}" type="presParOf" srcId="{865ADA6A-BCD0-4345-B2BE-8E3B87548F6D}" destId="{2CE53EB0-89E3-4D96-98E1-356D66496B23}" srcOrd="0" destOrd="0" presId="urn:microsoft.com/office/officeart/2005/8/layout/pyramid1"/>
    <dgm:cxn modelId="{57ED31C9-23DE-4AB7-BA4C-77A826DC623D}" type="presParOf" srcId="{865ADA6A-BCD0-4345-B2BE-8E3B87548F6D}" destId="{7E510908-4CBD-4D5D-8912-657631D67ECE}" srcOrd="1" destOrd="0" presId="urn:microsoft.com/office/officeart/2005/8/layout/pyramid1"/>
    <dgm:cxn modelId="{E1B36DCE-647E-4C76-B2D1-0B2F0D30E22E}" type="presParOf" srcId="{1131E9C3-2194-48B0-86B2-A146076AC99A}" destId="{FCC6415A-32AD-4B74-8166-C6706B01AD2E}" srcOrd="4" destOrd="0" presId="urn:microsoft.com/office/officeart/2005/8/layout/pyramid1"/>
    <dgm:cxn modelId="{D7CE3B6B-9E04-4AF0-9647-A88A97B89287}" type="presParOf" srcId="{FCC6415A-32AD-4B74-8166-C6706B01AD2E}" destId="{3DE3D4E5-DACE-48AB-8CA1-7E46704917FD}" srcOrd="0" destOrd="0" presId="urn:microsoft.com/office/officeart/2005/8/layout/pyramid1"/>
    <dgm:cxn modelId="{3C293E50-4EF7-4830-B59C-119ABA894EBF}" type="presParOf" srcId="{FCC6415A-32AD-4B74-8166-C6706B01AD2E}" destId="{F1B01B29-BD20-4839-88C9-1573EA63B8C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AD1F1D-733D-4EBC-A0FA-0699CF02D76F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37F79671-2DD6-4678-8BD9-6BDFD0CB0F11}">
      <dgm:prSet phldrT="[Текст]" custT="1"/>
      <dgm:spPr/>
      <dgm:t>
        <a:bodyPr/>
        <a:lstStyle/>
        <a:p>
          <a:endParaRPr lang="en-US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CE14C-60B2-4734-B5F3-351BFE965AE0}" type="parTrans" cxnId="{CB856A2A-D451-4FAE-86EF-8B57856050D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FBA77-DB81-452B-9B0E-D14EF040BDB8}" type="sibTrans" cxnId="{CB856A2A-D451-4FAE-86EF-8B57856050D3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BB81C1-67E1-4F2A-998F-41CCFE7E150B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bag‘rikenglik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88DFE-B905-4A7B-9180-34458ED81A4D}" type="parTrans" cxnId="{0C71DF96-F307-4C01-BE95-05B0167097F4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36E50-09AB-4575-B321-0D4642FD5024}" type="sibTrans" cxnId="{0C71DF96-F307-4C01-BE95-05B0167097F4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2A81F-FAAF-4F40-A6F1-000180BA5F88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millatlararo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bag‘rikenglik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571A7-EE07-4036-A2FF-9264401D579A}" type="parTrans" cxnId="{3CCB4B90-1557-4455-9B67-7D8DC0D7A99D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476E9-A3E9-42E7-B864-F4132C9A6E98}" type="sibTrans" cxnId="{3CCB4B90-1557-4455-9B67-7D8DC0D7A99D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8FF4F-1895-46D8-BB5F-FB1A30C04EBD}">
      <dgm:prSet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Millatlararo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bag‘rikenglik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2B3CE-CD93-4137-92F0-4FBB15FF15DB}" type="parTrans" cxnId="{573D72DF-4F3C-46BE-B930-1148B28535E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44F02-619D-46D4-A8AA-5D6243148EA6}" type="sibTrans" cxnId="{573D72DF-4F3C-46BE-B930-1148B28535E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3D766-99E7-46CD-BC55-9025D23FF28B}">
      <dgm:prSet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Millatlararo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bag‘rikenglik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04AD1-579E-494A-8F27-C6645B847B54}" type="parTrans" cxnId="{FF6AD541-5CEC-4F80-A0EF-A621909951D3}">
      <dgm:prSet/>
      <dgm:spPr/>
      <dgm:t>
        <a:bodyPr/>
        <a:lstStyle/>
        <a:p>
          <a:endParaRPr lang="ru-RU" sz="2800"/>
        </a:p>
      </dgm:t>
    </dgm:pt>
    <dgm:pt modelId="{C0B2F6D9-22C6-4086-85EC-2FCA5AC336C6}" type="sibTrans" cxnId="{FF6AD541-5CEC-4F80-A0EF-A621909951D3}">
      <dgm:prSet/>
      <dgm:spPr/>
      <dgm:t>
        <a:bodyPr/>
        <a:lstStyle/>
        <a:p>
          <a:endParaRPr lang="ru-RU" sz="2800"/>
        </a:p>
      </dgm:t>
    </dgm:pt>
    <dgm:pt modelId="{1131E9C3-2194-48B0-86B2-A146076AC99A}" type="pres">
      <dgm:prSet presAssocID="{C9AD1F1D-733D-4EBC-A0FA-0699CF02D76F}" presName="Name0" presStyleCnt="0">
        <dgm:presLayoutVars>
          <dgm:dir/>
          <dgm:animLvl val="lvl"/>
          <dgm:resizeHandles val="exact"/>
        </dgm:presLayoutVars>
      </dgm:prSet>
      <dgm:spPr/>
    </dgm:pt>
    <dgm:pt modelId="{8E19F257-2899-413A-B982-A64704CCF3C9}" type="pres">
      <dgm:prSet presAssocID="{37F79671-2DD6-4678-8BD9-6BDFD0CB0F11}" presName="Name8" presStyleCnt="0"/>
      <dgm:spPr/>
    </dgm:pt>
    <dgm:pt modelId="{2A47FEBB-3E6B-464B-AA37-07A2A4C63887}" type="pres">
      <dgm:prSet presAssocID="{37F79671-2DD6-4678-8BD9-6BDFD0CB0F1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57FD4-281D-4F08-9A47-E9516BF2EFAE}" type="pres">
      <dgm:prSet presAssocID="{37F79671-2DD6-4678-8BD9-6BDFD0CB0F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05823-5D8D-4A75-98B5-14A88AF2F291}" type="pres">
      <dgm:prSet presAssocID="{86BB81C1-67E1-4F2A-998F-41CCFE7E150B}" presName="Name8" presStyleCnt="0"/>
      <dgm:spPr/>
    </dgm:pt>
    <dgm:pt modelId="{4BD7A094-1487-4E4F-9121-4B886CDB5A64}" type="pres">
      <dgm:prSet presAssocID="{86BB81C1-67E1-4F2A-998F-41CCFE7E150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81AB7-B8A5-4F0E-B643-013B93CFC675}" type="pres">
      <dgm:prSet presAssocID="{86BB81C1-67E1-4F2A-998F-41CCFE7E15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F9170-1780-444B-9BE1-98ACC2638E07}" type="pres">
      <dgm:prSet presAssocID="{A158FF4F-1895-46D8-BB5F-FB1A30C04EBD}" presName="Name8" presStyleCnt="0"/>
      <dgm:spPr/>
    </dgm:pt>
    <dgm:pt modelId="{BC15836C-1BAA-438C-84FC-9AA4E7BE747F}" type="pres">
      <dgm:prSet presAssocID="{A158FF4F-1895-46D8-BB5F-FB1A30C04EBD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B86AB-95B2-4C61-9AFF-8F1F8EC9D2AF}" type="pres">
      <dgm:prSet presAssocID="{A158FF4F-1895-46D8-BB5F-FB1A30C04E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ADA6A-BCD0-4345-B2BE-8E3B87548F6D}" type="pres">
      <dgm:prSet presAssocID="{6853D766-99E7-46CD-BC55-9025D23FF28B}" presName="Name8" presStyleCnt="0"/>
      <dgm:spPr/>
    </dgm:pt>
    <dgm:pt modelId="{2CE53EB0-89E3-4D96-98E1-356D66496B23}" type="pres">
      <dgm:prSet presAssocID="{6853D766-99E7-46CD-BC55-9025D23FF28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10908-4CBD-4D5D-8912-657631D67ECE}" type="pres">
      <dgm:prSet presAssocID="{6853D766-99E7-46CD-BC55-9025D23FF2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415A-32AD-4B74-8166-C6706B01AD2E}" type="pres">
      <dgm:prSet presAssocID="{8692A81F-FAAF-4F40-A6F1-000180BA5F88}" presName="Name8" presStyleCnt="0"/>
      <dgm:spPr/>
    </dgm:pt>
    <dgm:pt modelId="{3DE3D4E5-DACE-48AB-8CA1-7E46704917FD}" type="pres">
      <dgm:prSet presAssocID="{8692A81F-FAAF-4F40-A6F1-000180BA5F8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01B29-BD20-4839-88C9-1573EA63B8CF}" type="pres">
      <dgm:prSet presAssocID="{8692A81F-FAAF-4F40-A6F1-000180BA5F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AD541-5CEC-4F80-A0EF-A621909951D3}" srcId="{C9AD1F1D-733D-4EBC-A0FA-0699CF02D76F}" destId="{6853D766-99E7-46CD-BC55-9025D23FF28B}" srcOrd="3" destOrd="0" parTransId="{B4504AD1-579E-494A-8F27-C6645B847B54}" sibTransId="{C0B2F6D9-22C6-4086-85EC-2FCA5AC336C6}"/>
    <dgm:cxn modelId="{1B92961C-A9D7-4F47-8731-7B3B3B5AE5B7}" type="presOf" srcId="{C9AD1F1D-733D-4EBC-A0FA-0699CF02D76F}" destId="{1131E9C3-2194-48B0-86B2-A146076AC99A}" srcOrd="0" destOrd="0" presId="urn:microsoft.com/office/officeart/2005/8/layout/pyramid1"/>
    <dgm:cxn modelId="{0575CCF8-BF8B-41EF-BF78-58A7AD177B49}" type="presOf" srcId="{86BB81C1-67E1-4F2A-998F-41CCFE7E150B}" destId="{4BD7A094-1487-4E4F-9121-4B886CDB5A64}" srcOrd="0" destOrd="0" presId="urn:microsoft.com/office/officeart/2005/8/layout/pyramid1"/>
    <dgm:cxn modelId="{D4147639-BCC7-4BAA-B52D-1EF721D960D0}" type="presOf" srcId="{A158FF4F-1895-46D8-BB5F-FB1A30C04EBD}" destId="{34FB86AB-95B2-4C61-9AFF-8F1F8EC9D2AF}" srcOrd="1" destOrd="0" presId="urn:microsoft.com/office/officeart/2005/8/layout/pyramid1"/>
    <dgm:cxn modelId="{573D72DF-4F3C-46BE-B930-1148B28535EA}" srcId="{C9AD1F1D-733D-4EBC-A0FA-0699CF02D76F}" destId="{A158FF4F-1895-46D8-BB5F-FB1A30C04EBD}" srcOrd="2" destOrd="0" parTransId="{2202B3CE-CD93-4137-92F0-4FBB15FF15DB}" sibTransId="{F2F44F02-619D-46D4-A8AA-5D6243148EA6}"/>
    <dgm:cxn modelId="{8F694B9F-23A8-420B-9B14-6ADEA16644D3}" type="presOf" srcId="{8692A81F-FAAF-4F40-A6F1-000180BA5F88}" destId="{3DE3D4E5-DACE-48AB-8CA1-7E46704917FD}" srcOrd="0" destOrd="0" presId="urn:microsoft.com/office/officeart/2005/8/layout/pyramid1"/>
    <dgm:cxn modelId="{02753C9E-9CF2-4F46-A42C-359F5F81570E}" type="presOf" srcId="{8692A81F-FAAF-4F40-A6F1-000180BA5F88}" destId="{F1B01B29-BD20-4839-88C9-1573EA63B8CF}" srcOrd="1" destOrd="0" presId="urn:microsoft.com/office/officeart/2005/8/layout/pyramid1"/>
    <dgm:cxn modelId="{0C71DF96-F307-4C01-BE95-05B0167097F4}" srcId="{C9AD1F1D-733D-4EBC-A0FA-0699CF02D76F}" destId="{86BB81C1-67E1-4F2A-998F-41CCFE7E150B}" srcOrd="1" destOrd="0" parTransId="{D0188DFE-B905-4A7B-9180-34458ED81A4D}" sibTransId="{B4C36E50-09AB-4575-B321-0D4642FD5024}"/>
    <dgm:cxn modelId="{A45A02F9-B664-42FC-AD7C-4EEF7ED33E5C}" type="presOf" srcId="{6853D766-99E7-46CD-BC55-9025D23FF28B}" destId="{7E510908-4CBD-4D5D-8912-657631D67ECE}" srcOrd="1" destOrd="0" presId="urn:microsoft.com/office/officeart/2005/8/layout/pyramid1"/>
    <dgm:cxn modelId="{D2052379-7ABC-4D0E-844A-4BFB0FAC4B3B}" type="presOf" srcId="{6853D766-99E7-46CD-BC55-9025D23FF28B}" destId="{2CE53EB0-89E3-4D96-98E1-356D66496B23}" srcOrd="0" destOrd="0" presId="urn:microsoft.com/office/officeart/2005/8/layout/pyramid1"/>
    <dgm:cxn modelId="{82958050-F53F-4FE7-9774-6CCECEE2673B}" type="presOf" srcId="{37F79671-2DD6-4678-8BD9-6BDFD0CB0F11}" destId="{BC657FD4-281D-4F08-9A47-E9516BF2EFAE}" srcOrd="1" destOrd="0" presId="urn:microsoft.com/office/officeart/2005/8/layout/pyramid1"/>
    <dgm:cxn modelId="{3CCB4B90-1557-4455-9B67-7D8DC0D7A99D}" srcId="{C9AD1F1D-733D-4EBC-A0FA-0699CF02D76F}" destId="{8692A81F-FAAF-4F40-A6F1-000180BA5F88}" srcOrd="4" destOrd="0" parTransId="{EE1571A7-EE07-4036-A2FF-9264401D579A}" sibTransId="{A7A476E9-A3E9-42E7-B864-F4132C9A6E98}"/>
    <dgm:cxn modelId="{CB856A2A-D451-4FAE-86EF-8B57856050D3}" srcId="{C9AD1F1D-733D-4EBC-A0FA-0699CF02D76F}" destId="{37F79671-2DD6-4678-8BD9-6BDFD0CB0F11}" srcOrd="0" destOrd="0" parTransId="{611CE14C-60B2-4734-B5F3-351BFE965AE0}" sibTransId="{1C6FBA77-DB81-452B-9B0E-D14EF040BDB8}"/>
    <dgm:cxn modelId="{DAABC23D-BE0F-4DED-AF3C-8294D435E033}" type="presOf" srcId="{37F79671-2DD6-4678-8BD9-6BDFD0CB0F11}" destId="{2A47FEBB-3E6B-464B-AA37-07A2A4C63887}" srcOrd="0" destOrd="0" presId="urn:microsoft.com/office/officeart/2005/8/layout/pyramid1"/>
    <dgm:cxn modelId="{3AF2BF59-DEBE-40DB-B794-2FFD9E231CC5}" type="presOf" srcId="{86BB81C1-67E1-4F2A-998F-41CCFE7E150B}" destId="{BEC81AB7-B8A5-4F0E-B643-013B93CFC675}" srcOrd="1" destOrd="0" presId="urn:microsoft.com/office/officeart/2005/8/layout/pyramid1"/>
    <dgm:cxn modelId="{D4396980-1955-4771-B16C-298E060F48F7}" type="presOf" srcId="{A158FF4F-1895-46D8-BB5F-FB1A30C04EBD}" destId="{BC15836C-1BAA-438C-84FC-9AA4E7BE747F}" srcOrd="0" destOrd="0" presId="urn:microsoft.com/office/officeart/2005/8/layout/pyramid1"/>
    <dgm:cxn modelId="{C4D10275-5713-4796-B90B-A30FE298C641}" type="presParOf" srcId="{1131E9C3-2194-48B0-86B2-A146076AC99A}" destId="{8E19F257-2899-413A-B982-A64704CCF3C9}" srcOrd="0" destOrd="0" presId="urn:microsoft.com/office/officeart/2005/8/layout/pyramid1"/>
    <dgm:cxn modelId="{B079CFD8-4166-4D20-9DD5-FA83FC560B78}" type="presParOf" srcId="{8E19F257-2899-413A-B982-A64704CCF3C9}" destId="{2A47FEBB-3E6B-464B-AA37-07A2A4C63887}" srcOrd="0" destOrd="0" presId="urn:microsoft.com/office/officeart/2005/8/layout/pyramid1"/>
    <dgm:cxn modelId="{0C5DFDC9-7E86-4944-8F61-83C1B32ADACA}" type="presParOf" srcId="{8E19F257-2899-413A-B982-A64704CCF3C9}" destId="{BC657FD4-281D-4F08-9A47-E9516BF2EFAE}" srcOrd="1" destOrd="0" presId="urn:microsoft.com/office/officeart/2005/8/layout/pyramid1"/>
    <dgm:cxn modelId="{1512A602-4E91-4F28-BE6F-CB806449D7C7}" type="presParOf" srcId="{1131E9C3-2194-48B0-86B2-A146076AC99A}" destId="{DA805823-5D8D-4A75-98B5-14A88AF2F291}" srcOrd="1" destOrd="0" presId="urn:microsoft.com/office/officeart/2005/8/layout/pyramid1"/>
    <dgm:cxn modelId="{721A53FB-F9A8-45B7-B33A-C9E8028D7323}" type="presParOf" srcId="{DA805823-5D8D-4A75-98B5-14A88AF2F291}" destId="{4BD7A094-1487-4E4F-9121-4B886CDB5A64}" srcOrd="0" destOrd="0" presId="urn:microsoft.com/office/officeart/2005/8/layout/pyramid1"/>
    <dgm:cxn modelId="{D54511EB-3500-4B11-94AA-0E04BBA9C94D}" type="presParOf" srcId="{DA805823-5D8D-4A75-98B5-14A88AF2F291}" destId="{BEC81AB7-B8A5-4F0E-B643-013B93CFC675}" srcOrd="1" destOrd="0" presId="urn:microsoft.com/office/officeart/2005/8/layout/pyramid1"/>
    <dgm:cxn modelId="{E52F8DA0-B9F8-422C-B015-E51107743DB1}" type="presParOf" srcId="{1131E9C3-2194-48B0-86B2-A146076AC99A}" destId="{8EEF9170-1780-444B-9BE1-98ACC2638E07}" srcOrd="2" destOrd="0" presId="urn:microsoft.com/office/officeart/2005/8/layout/pyramid1"/>
    <dgm:cxn modelId="{2F5A7506-BB9B-4F08-8012-D642F0507D95}" type="presParOf" srcId="{8EEF9170-1780-444B-9BE1-98ACC2638E07}" destId="{BC15836C-1BAA-438C-84FC-9AA4E7BE747F}" srcOrd="0" destOrd="0" presId="urn:microsoft.com/office/officeart/2005/8/layout/pyramid1"/>
    <dgm:cxn modelId="{09ACD026-E6BC-4640-BAB1-07C18B8A4B6F}" type="presParOf" srcId="{8EEF9170-1780-444B-9BE1-98ACC2638E07}" destId="{34FB86AB-95B2-4C61-9AFF-8F1F8EC9D2AF}" srcOrd="1" destOrd="0" presId="urn:microsoft.com/office/officeart/2005/8/layout/pyramid1"/>
    <dgm:cxn modelId="{F7C05DED-B8BA-448C-95FC-0AE6E0694616}" type="presParOf" srcId="{1131E9C3-2194-48B0-86B2-A146076AC99A}" destId="{865ADA6A-BCD0-4345-B2BE-8E3B87548F6D}" srcOrd="3" destOrd="0" presId="urn:microsoft.com/office/officeart/2005/8/layout/pyramid1"/>
    <dgm:cxn modelId="{438DCC13-7948-42E4-921E-C343D7CCC1FB}" type="presParOf" srcId="{865ADA6A-BCD0-4345-B2BE-8E3B87548F6D}" destId="{2CE53EB0-89E3-4D96-98E1-356D66496B23}" srcOrd="0" destOrd="0" presId="urn:microsoft.com/office/officeart/2005/8/layout/pyramid1"/>
    <dgm:cxn modelId="{57ED31C9-23DE-4AB7-BA4C-77A826DC623D}" type="presParOf" srcId="{865ADA6A-BCD0-4345-B2BE-8E3B87548F6D}" destId="{7E510908-4CBD-4D5D-8912-657631D67ECE}" srcOrd="1" destOrd="0" presId="urn:microsoft.com/office/officeart/2005/8/layout/pyramid1"/>
    <dgm:cxn modelId="{E1B36DCE-647E-4C76-B2D1-0B2F0D30E22E}" type="presParOf" srcId="{1131E9C3-2194-48B0-86B2-A146076AC99A}" destId="{FCC6415A-32AD-4B74-8166-C6706B01AD2E}" srcOrd="4" destOrd="0" presId="urn:microsoft.com/office/officeart/2005/8/layout/pyramid1"/>
    <dgm:cxn modelId="{D7CE3B6B-9E04-4AF0-9647-A88A97B89287}" type="presParOf" srcId="{FCC6415A-32AD-4B74-8166-C6706B01AD2E}" destId="{3DE3D4E5-DACE-48AB-8CA1-7E46704917FD}" srcOrd="0" destOrd="0" presId="urn:microsoft.com/office/officeart/2005/8/layout/pyramid1"/>
    <dgm:cxn modelId="{3C293E50-4EF7-4830-B59C-119ABA894EBF}" type="presParOf" srcId="{FCC6415A-32AD-4B74-8166-C6706B01AD2E}" destId="{F1B01B29-BD20-4839-88C9-1573EA63B8C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FAF1-EE29-41D2-AD7F-DF93FBC8B964}">
      <dsp:nvSpPr>
        <dsp:cNvPr id="0" name=""/>
        <dsp:cNvSpPr/>
      </dsp:nvSpPr>
      <dsp:spPr>
        <a:xfrm>
          <a:off x="3037127" y="1857119"/>
          <a:ext cx="3166382" cy="2499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  <a:endParaRPr lang="ru-RU" sz="6500" kern="1200" dirty="0"/>
        </a:p>
      </dsp:txBody>
      <dsp:txXfrm>
        <a:off x="3500833" y="2223201"/>
        <a:ext cx="2238970" cy="1767601"/>
      </dsp:txXfrm>
    </dsp:sp>
    <dsp:sp modelId="{084EF96F-FD0E-4C3D-8F17-99DD42933EAE}">
      <dsp:nvSpPr>
        <dsp:cNvPr id="0" name=""/>
        <dsp:cNvSpPr/>
      </dsp:nvSpPr>
      <dsp:spPr>
        <a:xfrm rot="16288627">
          <a:off x="4587213" y="1773556"/>
          <a:ext cx="134114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134114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50917" y="1786991"/>
        <a:ext cx="6705" cy="6705"/>
      </dsp:txXfrm>
    </dsp:sp>
    <dsp:sp modelId="{FC15161D-60FE-45C8-8CEA-4E473FA2E625}">
      <dsp:nvSpPr>
        <dsp:cNvPr id="0" name=""/>
        <dsp:cNvSpPr/>
      </dsp:nvSpPr>
      <dsp:spPr>
        <a:xfrm>
          <a:off x="3816416" y="0"/>
          <a:ext cx="1723595" cy="17235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4068831" y="252415"/>
        <a:ext cx="1218765" cy="1218765"/>
      </dsp:txXfrm>
    </dsp:sp>
    <dsp:sp modelId="{499116F0-8D41-481E-9744-61A299CACCCF}">
      <dsp:nvSpPr>
        <dsp:cNvPr id="0" name=""/>
        <dsp:cNvSpPr/>
      </dsp:nvSpPr>
      <dsp:spPr>
        <a:xfrm rot="27324">
          <a:off x="6203415" y="3106476"/>
          <a:ext cx="925415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925415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42987" y="3100127"/>
        <a:ext cx="46270" cy="46270"/>
      </dsp:txXfrm>
    </dsp:sp>
    <dsp:sp modelId="{D131CBA3-4666-4CA5-AECC-54CA0689F082}">
      <dsp:nvSpPr>
        <dsp:cNvPr id="0" name=""/>
        <dsp:cNvSpPr/>
      </dsp:nvSpPr>
      <dsp:spPr>
        <a:xfrm>
          <a:off x="7128788" y="2271992"/>
          <a:ext cx="1723595" cy="17235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7381203" y="2524407"/>
        <a:ext cx="1218765" cy="1218765"/>
      </dsp:txXfrm>
    </dsp:sp>
    <dsp:sp modelId="{D12A23A6-AB0D-43F4-84E8-FD79CFD79602}">
      <dsp:nvSpPr>
        <dsp:cNvPr id="0" name=""/>
        <dsp:cNvSpPr/>
      </dsp:nvSpPr>
      <dsp:spPr>
        <a:xfrm rot="5400000">
          <a:off x="4554749" y="4405667"/>
          <a:ext cx="131138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131138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7040" y="4419176"/>
        <a:ext cx="6556" cy="6556"/>
      </dsp:txXfrm>
    </dsp:sp>
    <dsp:sp modelId="{CC2F6DDA-B8BA-4171-845C-5AFBDC99C0E7}">
      <dsp:nvSpPr>
        <dsp:cNvPr id="0" name=""/>
        <dsp:cNvSpPr/>
      </dsp:nvSpPr>
      <dsp:spPr>
        <a:xfrm>
          <a:off x="3758521" y="4488023"/>
          <a:ext cx="1723595" cy="17235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4010936" y="4740438"/>
        <a:ext cx="1218765" cy="1218765"/>
      </dsp:txXfrm>
    </dsp:sp>
    <dsp:sp modelId="{D189A3ED-8879-4686-9133-1A82F586ECB6}">
      <dsp:nvSpPr>
        <dsp:cNvPr id="0" name=""/>
        <dsp:cNvSpPr/>
      </dsp:nvSpPr>
      <dsp:spPr>
        <a:xfrm rot="10771704">
          <a:off x="2227606" y="3106578"/>
          <a:ext cx="809620" cy="33574"/>
        </a:xfrm>
        <a:custGeom>
          <a:avLst/>
          <a:gdLst/>
          <a:ahLst/>
          <a:cxnLst/>
          <a:rect l="0" t="0" r="0" b="0"/>
          <a:pathLst>
            <a:path>
              <a:moveTo>
                <a:pt x="0" y="16787"/>
              </a:moveTo>
              <a:lnTo>
                <a:pt x="809620" y="16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12176" y="3103124"/>
        <a:ext cx="40481" cy="40481"/>
      </dsp:txXfrm>
    </dsp:sp>
    <dsp:sp modelId="{5CB385F5-0B90-4BE6-8720-5487B15FAC65}">
      <dsp:nvSpPr>
        <dsp:cNvPr id="0" name=""/>
        <dsp:cNvSpPr/>
      </dsp:nvSpPr>
      <dsp:spPr>
        <a:xfrm>
          <a:off x="504054" y="2271992"/>
          <a:ext cx="1723595" cy="17235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756469" y="2524407"/>
        <a:ext cx="1218765" cy="1218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FAF1-EE29-41D2-AD7F-DF93FBC8B964}">
      <dsp:nvSpPr>
        <dsp:cNvPr id="0" name=""/>
        <dsp:cNvSpPr/>
      </dsp:nvSpPr>
      <dsp:spPr>
        <a:xfrm>
          <a:off x="3353628" y="1875646"/>
          <a:ext cx="3142076" cy="24805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3774" y="2238918"/>
        <a:ext cx="2221784" cy="1754032"/>
      </dsp:txXfrm>
    </dsp:sp>
    <dsp:sp modelId="{084EF96F-FD0E-4C3D-8F17-99DD42933EAE}">
      <dsp:nvSpPr>
        <dsp:cNvPr id="0" name=""/>
        <dsp:cNvSpPr/>
      </dsp:nvSpPr>
      <dsp:spPr>
        <a:xfrm rot="16200000">
          <a:off x="4747287" y="1682549"/>
          <a:ext cx="354758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54758" y="1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5797" y="1689398"/>
        <a:ext cx="17737" cy="17737"/>
      </dsp:txXfrm>
    </dsp:sp>
    <dsp:sp modelId="{FC15161D-60FE-45C8-8CEA-4E473FA2E625}">
      <dsp:nvSpPr>
        <dsp:cNvPr id="0" name=""/>
        <dsp:cNvSpPr/>
      </dsp:nvSpPr>
      <dsp:spPr>
        <a:xfrm>
          <a:off x="3712172" y="255321"/>
          <a:ext cx="2424989" cy="12655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bermoq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7303" y="440659"/>
        <a:ext cx="1714727" cy="894891"/>
      </dsp:txXfrm>
    </dsp:sp>
    <dsp:sp modelId="{499116F0-8D41-481E-9744-61A299CACCCF}">
      <dsp:nvSpPr>
        <dsp:cNvPr id="0" name=""/>
        <dsp:cNvSpPr/>
      </dsp:nvSpPr>
      <dsp:spPr>
        <a:xfrm rot="27324">
          <a:off x="6495615" y="3115326"/>
          <a:ext cx="660128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660128" y="1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9175" y="3114541"/>
        <a:ext cx="33006" cy="33006"/>
      </dsp:txXfrm>
    </dsp:sp>
    <dsp:sp modelId="{D131CBA3-4666-4CA5-AECC-54CA0689F082}">
      <dsp:nvSpPr>
        <dsp:cNvPr id="0" name=""/>
        <dsp:cNvSpPr/>
      </dsp:nvSpPr>
      <dsp:spPr>
        <a:xfrm>
          <a:off x="7155653" y="2396654"/>
          <a:ext cx="2233513" cy="1491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osmoq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2743" y="2615120"/>
        <a:ext cx="1579333" cy="1054848"/>
      </dsp:txXfrm>
    </dsp:sp>
    <dsp:sp modelId="{D12A23A6-AB0D-43F4-84E8-FD79CFD79602}">
      <dsp:nvSpPr>
        <dsp:cNvPr id="0" name=""/>
        <dsp:cNvSpPr/>
      </dsp:nvSpPr>
      <dsp:spPr>
        <a:xfrm rot="5400000">
          <a:off x="4738355" y="4526816"/>
          <a:ext cx="372623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72623" y="1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5351" y="4533219"/>
        <a:ext cx="18631" cy="18631"/>
      </dsp:txXfrm>
    </dsp:sp>
    <dsp:sp modelId="{CC2F6DDA-B8BA-4171-845C-5AFBDC99C0E7}">
      <dsp:nvSpPr>
        <dsp:cNvPr id="0" name=""/>
        <dsp:cNvSpPr/>
      </dsp:nvSpPr>
      <dsp:spPr>
        <a:xfrm>
          <a:off x="3688551" y="4728846"/>
          <a:ext cx="2472229" cy="12298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quloqqa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kirmaslik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0601" y="4908951"/>
        <a:ext cx="1748129" cy="869627"/>
      </dsp:txXfrm>
    </dsp:sp>
    <dsp:sp modelId="{D189A3ED-8879-4686-9133-1A82F586ECB6}">
      <dsp:nvSpPr>
        <dsp:cNvPr id="0" name=""/>
        <dsp:cNvSpPr/>
      </dsp:nvSpPr>
      <dsp:spPr>
        <a:xfrm rot="10771704">
          <a:off x="2864845" y="3115159"/>
          <a:ext cx="488876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488876" y="1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97061" y="3118655"/>
        <a:ext cx="24443" cy="24443"/>
      </dsp:txXfrm>
    </dsp:sp>
    <dsp:sp modelId="{5CB385F5-0B90-4BE6-8720-5487B15FAC65}">
      <dsp:nvSpPr>
        <dsp:cNvPr id="0" name=""/>
        <dsp:cNvSpPr/>
      </dsp:nvSpPr>
      <dsp:spPr>
        <a:xfrm>
          <a:off x="518947" y="2396653"/>
          <a:ext cx="2346004" cy="1491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quloq-miyani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yemoq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511" y="2615119"/>
        <a:ext cx="1658876" cy="1054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7FEBB-3E6B-464B-AA37-07A2A4C63887}">
      <dsp:nvSpPr>
        <dsp:cNvPr id="0" name=""/>
        <dsp:cNvSpPr/>
      </dsp:nvSpPr>
      <dsp:spPr>
        <a:xfrm>
          <a:off x="4623608" y="0"/>
          <a:ext cx="2311804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3608" y="0"/>
        <a:ext cx="2311804" cy="1137726"/>
      </dsp:txXfrm>
    </dsp:sp>
    <dsp:sp modelId="{4BD7A094-1487-4E4F-9121-4B886CDB5A64}">
      <dsp:nvSpPr>
        <dsp:cNvPr id="0" name=""/>
        <dsp:cNvSpPr/>
      </dsp:nvSpPr>
      <dsp:spPr>
        <a:xfrm>
          <a:off x="3467706" y="1137726"/>
          <a:ext cx="4623608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6837" y="1137726"/>
        <a:ext cx="3005345" cy="1137726"/>
      </dsp:txXfrm>
    </dsp:sp>
    <dsp:sp modelId="{BC15836C-1BAA-438C-84FC-9AA4E7BE747F}">
      <dsp:nvSpPr>
        <dsp:cNvPr id="0" name=""/>
        <dsp:cNvSpPr/>
      </dsp:nvSpPr>
      <dsp:spPr>
        <a:xfrm>
          <a:off x="2311804" y="2275452"/>
          <a:ext cx="6935412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5501" y="2275452"/>
        <a:ext cx="4508018" cy="1137726"/>
      </dsp:txXfrm>
    </dsp:sp>
    <dsp:sp modelId="{2CE53EB0-89E3-4D96-98E1-356D66496B23}">
      <dsp:nvSpPr>
        <dsp:cNvPr id="0" name=""/>
        <dsp:cNvSpPr/>
      </dsp:nvSpPr>
      <dsp:spPr>
        <a:xfrm>
          <a:off x="1155902" y="3413179"/>
          <a:ext cx="9247216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4165" y="3413179"/>
        <a:ext cx="6010690" cy="1137726"/>
      </dsp:txXfrm>
    </dsp:sp>
    <dsp:sp modelId="{3DE3D4E5-DACE-48AB-8CA1-7E46704917FD}">
      <dsp:nvSpPr>
        <dsp:cNvPr id="0" name=""/>
        <dsp:cNvSpPr/>
      </dsp:nvSpPr>
      <dsp:spPr>
        <a:xfrm>
          <a:off x="0" y="4550905"/>
          <a:ext cx="11559021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2828" y="4550905"/>
        <a:ext cx="7513363" cy="1137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7FEBB-3E6B-464B-AA37-07A2A4C63887}">
      <dsp:nvSpPr>
        <dsp:cNvPr id="0" name=""/>
        <dsp:cNvSpPr/>
      </dsp:nvSpPr>
      <dsp:spPr>
        <a:xfrm>
          <a:off x="4623608" y="0"/>
          <a:ext cx="2311804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3608" y="0"/>
        <a:ext cx="2311804" cy="1137726"/>
      </dsp:txXfrm>
    </dsp:sp>
    <dsp:sp modelId="{4BD7A094-1487-4E4F-9121-4B886CDB5A64}">
      <dsp:nvSpPr>
        <dsp:cNvPr id="0" name=""/>
        <dsp:cNvSpPr/>
      </dsp:nvSpPr>
      <dsp:spPr>
        <a:xfrm>
          <a:off x="3467706" y="1137726"/>
          <a:ext cx="4623608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bag‘rikenglik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6837" y="1137726"/>
        <a:ext cx="3005345" cy="1137726"/>
      </dsp:txXfrm>
    </dsp:sp>
    <dsp:sp modelId="{BC15836C-1BAA-438C-84FC-9AA4E7BE747F}">
      <dsp:nvSpPr>
        <dsp:cNvPr id="0" name=""/>
        <dsp:cNvSpPr/>
      </dsp:nvSpPr>
      <dsp:spPr>
        <a:xfrm>
          <a:off x="2311804" y="2275452"/>
          <a:ext cx="6935412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Millatlararo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bag‘rikenglik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5501" y="2275452"/>
        <a:ext cx="4508018" cy="1137726"/>
      </dsp:txXfrm>
    </dsp:sp>
    <dsp:sp modelId="{2CE53EB0-89E3-4D96-98E1-356D66496B23}">
      <dsp:nvSpPr>
        <dsp:cNvPr id="0" name=""/>
        <dsp:cNvSpPr/>
      </dsp:nvSpPr>
      <dsp:spPr>
        <a:xfrm>
          <a:off x="1155902" y="3413179"/>
          <a:ext cx="9247216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Millatlararo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bag‘rikenglik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4165" y="3413179"/>
        <a:ext cx="6010690" cy="1137726"/>
      </dsp:txXfrm>
    </dsp:sp>
    <dsp:sp modelId="{3DE3D4E5-DACE-48AB-8CA1-7E46704917FD}">
      <dsp:nvSpPr>
        <dsp:cNvPr id="0" name=""/>
        <dsp:cNvSpPr/>
      </dsp:nvSpPr>
      <dsp:spPr>
        <a:xfrm>
          <a:off x="0" y="4550905"/>
          <a:ext cx="11559021" cy="1137726"/>
        </a:xfrm>
        <a:prstGeom prst="trapezoid">
          <a:avLst>
            <a:gd name="adj" fmla="val 1015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millatlararo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totuvlik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bag‘rikenglik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2828" y="4550905"/>
        <a:ext cx="7513363" cy="1137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308" y="3150410"/>
            <a:ext cx="10357426" cy="23999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Qardosh xalqlar do‘stligi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(Iboralar)</a:t>
            </a:r>
            <a:endParaRPr lang="de-DE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146" y="3279104"/>
            <a:ext cx="726072" cy="2293910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12167230" cy="70165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Bilib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oling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2145C-CC66-4CDD-A00C-E61F2BF7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26" y="1277714"/>
            <a:ext cx="9940181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so‘zlashuv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ta’sirchanligini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Til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o‘rganadigan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frazeologiya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2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93" y="1709762"/>
            <a:ext cx="11015801" cy="5159884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kutaverib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yorilib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ketayozdi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farzandining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yorilayozdi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Shu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Qumrining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bosgan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tushsa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yalaguday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dugonasining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xatolarini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Otaxon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ko‘nglidan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o‘pkasi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qadamini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tezlatib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jilmayib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xursandligi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sig‘may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borardi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sabri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tugamoq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sevinmoq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mag‘rurlanmoq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haqiqatni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o‘yladi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hovliqma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xursand</a:t>
            </a:r>
            <a:r>
              <a:rPr lang="de-DE" sz="2400" i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bject 2"/>
          <p:cNvSpPr/>
          <p:nvPr/>
        </p:nvSpPr>
        <p:spPr>
          <a:xfrm>
            <a:off x="1061" y="0"/>
            <a:ext cx="12167127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20" y="2240939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dirty="0"/>
              <a:t>. </a:t>
            </a: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187550" y="841791"/>
            <a:ext cx="10261140" cy="463044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gaplardagi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iboralarning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79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7B0A4B5-D224-4976-AA80-EAB561F48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82025"/>
              </p:ext>
            </p:extLst>
          </p:nvPr>
        </p:nvGraphicFramePr>
        <p:xfrm>
          <a:off x="467470" y="629642"/>
          <a:ext cx="11089232" cy="60486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367176848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315402181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Ibora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Ma’nosi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13245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yuragi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tars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yorilib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sabri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tugamoq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19437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yuragi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qoq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yorilmoq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sevinmoq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84124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ko‘zini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bosmoq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mag‘rurlanmoq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628206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tushsa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yalaguday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toza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28808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bo‘yniga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haqiqatni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oldirmoq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37195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ko‘ngildan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o‘tkazmoq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o‘ylamoq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63596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o‘pkasi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hovliqma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165248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xursandligi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ichiga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sig‘dirmaslik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xursand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bo‘lmoq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9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56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960" y="1349722"/>
            <a:ext cx="10873208" cy="5439983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haqiqatni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ko‘rmoq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qaysarlik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guvoh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tuhmat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yuvosh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_________________________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ochilmoq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_________________________________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otmoq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og‘zidan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cho‘p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_____________________</a:t>
            </a:r>
            <a:endParaRPr lang="de-DE" sz="28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61" y="0"/>
            <a:ext cx="12167127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(44-bet)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20" y="2240939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dirty="0"/>
              <a:t>. </a:t>
            </a: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2267670" y="812732"/>
            <a:ext cx="7956884" cy="463044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Iboralarning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18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960" y="1277714"/>
            <a:ext cx="9109542" cy="5439983"/>
          </a:xfrm>
        </p:spPr>
        <p:txBody>
          <a:bodyPr numCol="1">
            <a:no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qaysarlik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haqiqatni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ko‘rmoq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guvoh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tuhmat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cho‘p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yuvosh</a:t>
            </a:r>
            <a:endParaRPr lang="de-DE" sz="32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61" y="0"/>
            <a:ext cx="12167127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mashqni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20" y="2240939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dirty="0"/>
              <a:t>. </a:t>
            </a: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3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20" y="1349722"/>
            <a:ext cx="11125766" cy="5544616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Bola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ariqning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Qo‘rsligi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bema’ni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qulog‘iga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Bobo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nasihatlarni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nabirasining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qulog‘iga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qovurildi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Hasanboy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vijdon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azobida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qovurildi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Qizimizning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Kamola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opasini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61" y="0"/>
            <a:ext cx="12167127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(45-bet)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20" y="2240939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dirty="0"/>
              <a:t>. </a:t>
            </a: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2372" y="707751"/>
            <a:ext cx="11737304" cy="773657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juftliklar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783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Ehrom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4133B92-EE7F-4334-A3D0-5D457C231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980944"/>
              </p:ext>
            </p:extLst>
          </p:nvPr>
        </p:nvGraphicFramePr>
        <p:xfrm>
          <a:off x="429729" y="1205706"/>
          <a:ext cx="11559021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72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Ehrom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4133B92-EE7F-4334-A3D0-5D457C2319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9729" y="1205706"/>
          <a:ext cx="11559021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62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59558" y="1709762"/>
            <a:ext cx="9113254" cy="1296144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42604375"/>
              </p:ext>
            </p:extLst>
          </p:nvPr>
        </p:nvGraphicFramePr>
        <p:xfrm>
          <a:off x="899519" y="805919"/>
          <a:ext cx="9240638" cy="621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1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03574" y="773658"/>
          <a:ext cx="9793088" cy="621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67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Boshqotirmaning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javobini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toping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2E28389-8B9E-4CF6-AA4B-BF6491A92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14647"/>
              </p:ext>
            </p:extLst>
          </p:nvPr>
        </p:nvGraphicFramePr>
        <p:xfrm>
          <a:off x="2195661" y="805920"/>
          <a:ext cx="7416825" cy="6085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65">
                  <a:extLst>
                    <a:ext uri="{9D8B030D-6E8A-4147-A177-3AD203B41FA5}">
                      <a16:colId xmlns:a16="http://schemas.microsoft.com/office/drawing/2014/main" val="2495877453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3977441296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3492227593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4086315664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74930529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3700210957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1588918980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1793582614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61164035"/>
                    </a:ext>
                  </a:extLst>
                </a:gridCol>
              </a:tblGrid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488668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8122683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32010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7113901"/>
                  </a:ext>
                </a:extLst>
              </a:tr>
              <a:tr h="270942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4789922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8263095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152819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564395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063313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011424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142351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450811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784110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4878679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170003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3724197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84219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0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1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Boshqotirmaning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javoblarini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solishtiring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2E28389-8B9E-4CF6-AA4B-BF6491A9240A}"/>
              </a:ext>
            </a:extLst>
          </p:cNvPr>
          <p:cNvGraphicFramePr>
            <a:graphicFrameLocks noGrp="1"/>
          </p:cNvGraphicFramePr>
          <p:nvPr/>
        </p:nvGraphicFramePr>
        <p:xfrm>
          <a:off x="2195661" y="805920"/>
          <a:ext cx="7416825" cy="6085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65">
                  <a:extLst>
                    <a:ext uri="{9D8B030D-6E8A-4147-A177-3AD203B41FA5}">
                      <a16:colId xmlns:a16="http://schemas.microsoft.com/office/drawing/2014/main" val="2495877453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3977441296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3492227593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4086315664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74930529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3700210957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1588918980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1793582614"/>
                    </a:ext>
                  </a:extLst>
                </a:gridCol>
                <a:gridCol w="826595">
                  <a:extLst>
                    <a:ext uri="{9D8B030D-6E8A-4147-A177-3AD203B41FA5}">
                      <a16:colId xmlns:a16="http://schemas.microsoft.com/office/drawing/2014/main" val="61164035"/>
                    </a:ext>
                  </a:extLst>
                </a:gridCol>
              </a:tblGrid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488668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8122683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32010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7113901"/>
                  </a:ext>
                </a:extLst>
              </a:tr>
              <a:tr h="270942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4789922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8263095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152819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564395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063313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011424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142351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450811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784110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4878679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170003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3724197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84219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0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99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960" y="1869430"/>
            <a:ext cx="8465922" cy="5159884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ne’mat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ne’mat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totuvlikdir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61" y="0"/>
            <a:ext cx="12167127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3347790" y="913645"/>
            <a:ext cx="5076564" cy="463044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Suhbatni rollarga bo‘lib o‘qing.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F43E9-8FBF-4AAC-9AB1-875BC25D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882" y="2069802"/>
            <a:ext cx="3048264" cy="2054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E40092-9984-45FC-A80B-C6A5C500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842" y="4292686"/>
            <a:ext cx="304826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420D8D-225B-4F61-AD89-485376CA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1024976"/>
            <a:ext cx="7776864" cy="39602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qadriyat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mintaqalarida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notinchlik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nizo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olovlari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buruqsib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yaqqol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totuvlik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hamjihatlik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boyligimizdir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0DE9A2-3E73-4A37-AB16-CA6BEB2D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374" y="1277714"/>
            <a:ext cx="3364642" cy="2232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765EC6-2320-44A0-9D14-ECDE68AC5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374" y="3740721"/>
            <a:ext cx="3342735" cy="22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7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86" y="485626"/>
            <a:ext cx="7632848" cy="60486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qadriyatlari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gullab-yashnayotgan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g‘urur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iftixor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fidokorona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yurtdoshlarimiz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qilmoqdalar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BB61B8-8F42-4E3D-89FD-070FE471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0" y="773658"/>
            <a:ext cx="3564395" cy="2376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4704EE-B088-4B18-851D-8E84A66B9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41" y="3365946"/>
            <a:ext cx="358439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339678" y="1084809"/>
            <a:ext cx="8064896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niyat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намерение, цель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стремиться, устремляться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totuvlik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мир, согласие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qadriyat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ценность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hamjihatlik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согласие, солидарность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соизмерить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гордость</a:t>
            </a:r>
            <a:endParaRPr lang="en-GB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Lug‘at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ishi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769</Words>
  <Application>Microsoft Office PowerPoint</Application>
  <PresentationFormat>Произвольный</PresentationFormat>
  <Paragraphs>206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364</cp:revision>
  <dcterms:created xsi:type="dcterms:W3CDTF">2020-04-01T05:32:34Z</dcterms:created>
  <dcterms:modified xsi:type="dcterms:W3CDTF">2021-02-09T05:48:40Z</dcterms:modified>
</cp:coreProperties>
</file>