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05" r:id="rId2"/>
    <p:sldId id="501" r:id="rId3"/>
    <p:sldId id="571" r:id="rId4"/>
    <p:sldId id="568" r:id="rId5"/>
    <p:sldId id="558" r:id="rId6"/>
    <p:sldId id="540" r:id="rId7"/>
    <p:sldId id="572" r:id="rId8"/>
    <p:sldId id="573" r:id="rId9"/>
    <p:sldId id="574" r:id="rId10"/>
    <p:sldId id="575" r:id="rId11"/>
    <p:sldId id="576" r:id="rId12"/>
    <p:sldId id="577" r:id="rId13"/>
    <p:sldId id="494" r:id="rId14"/>
    <p:sldId id="369" r:id="rId15"/>
    <p:sldId id="493" r:id="rId16"/>
    <p:sldId id="554" r:id="rId17"/>
    <p:sldId id="562" r:id="rId18"/>
    <p:sldId id="561" r:id="rId19"/>
    <p:sldId id="578" r:id="rId20"/>
    <p:sldId id="579" r:id="rId21"/>
    <p:sldId id="580" r:id="rId22"/>
    <p:sldId id="581" r:id="rId23"/>
    <p:sldId id="582" r:id="rId24"/>
    <p:sldId id="583" r:id="rId25"/>
    <p:sldId id="584" r:id="rId26"/>
    <p:sldId id="435" r:id="rId27"/>
  </p:sldIdLst>
  <p:sldSz cx="12168188" cy="7019925"/>
  <p:notesSz cx="6858000" cy="9144000"/>
  <p:defaultTextStyle>
    <a:defPPr>
      <a:defRPr lang="ru-RU"/>
    </a:defPPr>
    <a:lvl1pPr marL="0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1pPr>
    <a:lvl2pPr marL="548229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2pPr>
    <a:lvl3pPr marL="1096457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3pPr>
    <a:lvl4pPr marL="1644686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4pPr>
    <a:lvl5pPr marL="2192914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5pPr>
    <a:lvl6pPr marL="2741143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6pPr>
    <a:lvl7pPr marL="3289371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7pPr>
    <a:lvl8pPr marL="3837600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8pPr>
    <a:lvl9pPr marL="4385828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60"/>
  </p:normalViewPr>
  <p:slideViewPr>
    <p:cSldViewPr>
      <p:cViewPr varScale="1">
        <p:scale>
          <a:sx n="103" d="100"/>
          <a:sy n="103" d="100"/>
        </p:scale>
        <p:origin x="870" y="114"/>
      </p:cViewPr>
      <p:guideLst>
        <p:guide orient="horz" pos="2211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921B19-387B-49F6-87CA-83804EFD67F1}" type="doc">
      <dgm:prSet loTypeId="urn:microsoft.com/office/officeart/2005/8/layout/radial1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2E808C-BFBF-4108-853B-42351DDC4AC8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GB" dirty="0"/>
            <a:t> </a:t>
          </a:r>
          <a:endParaRPr lang="ru-RU" dirty="0"/>
        </a:p>
      </dgm:t>
    </dgm:pt>
    <dgm:pt modelId="{1AC160E1-3A03-40B4-BAFA-BB48357FADDC}" type="parTrans" cxnId="{DAF2D024-9FE0-4414-ABE1-5B1D7C39D9EC}">
      <dgm:prSet/>
      <dgm:spPr/>
      <dgm:t>
        <a:bodyPr/>
        <a:lstStyle/>
        <a:p>
          <a:endParaRPr lang="ru-RU"/>
        </a:p>
      </dgm:t>
    </dgm:pt>
    <dgm:pt modelId="{317D0219-F753-431C-B9B6-D1C8D6D3B370}" type="sibTrans" cxnId="{DAF2D024-9FE0-4414-ABE1-5B1D7C39D9EC}">
      <dgm:prSet/>
      <dgm:spPr/>
      <dgm:t>
        <a:bodyPr/>
        <a:lstStyle/>
        <a:p>
          <a:endParaRPr lang="ru-RU"/>
        </a:p>
      </dgm:t>
    </dgm:pt>
    <dgm:pt modelId="{0EC3DA0C-81FB-40BB-ABB7-39B35AD5BC3B}">
      <dgm:prSet phldrT="[Текст]"/>
      <dgm:spPr/>
      <dgm:t>
        <a:bodyPr/>
        <a:lstStyle/>
        <a:p>
          <a:r>
            <a:rPr lang="en-GB" dirty="0"/>
            <a:t> </a:t>
          </a:r>
          <a:endParaRPr lang="ru-RU" dirty="0"/>
        </a:p>
      </dgm:t>
    </dgm:pt>
    <dgm:pt modelId="{09E69312-7C5D-46FB-BBC8-15AF417258E2}" type="parTrans" cxnId="{CF9BE3D7-7B3C-4E5B-A230-9CF9D13F222D}">
      <dgm:prSet/>
      <dgm:spPr/>
      <dgm:t>
        <a:bodyPr/>
        <a:lstStyle/>
        <a:p>
          <a:endParaRPr lang="ru-RU"/>
        </a:p>
      </dgm:t>
    </dgm:pt>
    <dgm:pt modelId="{2499420C-C620-407C-AA54-69A017743A12}" type="sibTrans" cxnId="{CF9BE3D7-7B3C-4E5B-A230-9CF9D13F222D}">
      <dgm:prSet/>
      <dgm:spPr/>
      <dgm:t>
        <a:bodyPr/>
        <a:lstStyle/>
        <a:p>
          <a:endParaRPr lang="ru-RU"/>
        </a:p>
      </dgm:t>
    </dgm:pt>
    <dgm:pt modelId="{24AEA872-C8A6-44C4-B2C0-02AE6327E359}">
      <dgm:prSet phldrT="[Текст]"/>
      <dgm:spPr/>
      <dgm:t>
        <a:bodyPr/>
        <a:lstStyle/>
        <a:p>
          <a:r>
            <a:rPr lang="en-GB" dirty="0"/>
            <a:t> </a:t>
          </a:r>
          <a:endParaRPr lang="ru-RU" dirty="0"/>
        </a:p>
      </dgm:t>
    </dgm:pt>
    <dgm:pt modelId="{8D4F9291-1E24-4D02-A6E2-11FCFE2084F8}" type="parTrans" cxnId="{48E4FAA0-5C5D-4887-9176-1BF226AC32EE}">
      <dgm:prSet/>
      <dgm:spPr/>
      <dgm:t>
        <a:bodyPr/>
        <a:lstStyle/>
        <a:p>
          <a:endParaRPr lang="ru-RU"/>
        </a:p>
      </dgm:t>
    </dgm:pt>
    <dgm:pt modelId="{8C4A75A2-1C3A-4EEE-BF80-1AFBF9C1C5B0}" type="sibTrans" cxnId="{48E4FAA0-5C5D-4887-9176-1BF226AC32EE}">
      <dgm:prSet/>
      <dgm:spPr/>
      <dgm:t>
        <a:bodyPr/>
        <a:lstStyle/>
        <a:p>
          <a:endParaRPr lang="ru-RU"/>
        </a:p>
      </dgm:t>
    </dgm:pt>
    <dgm:pt modelId="{2334D75B-6A9C-4139-A118-F141333E7D61}">
      <dgm:prSet phldrT="[Текст]"/>
      <dgm:spPr/>
      <dgm:t>
        <a:bodyPr/>
        <a:lstStyle/>
        <a:p>
          <a:r>
            <a:rPr lang="en-GB" dirty="0"/>
            <a:t> </a:t>
          </a:r>
          <a:endParaRPr lang="ru-RU" dirty="0"/>
        </a:p>
      </dgm:t>
    </dgm:pt>
    <dgm:pt modelId="{35FB5302-7640-4C57-939D-8731525302E1}" type="parTrans" cxnId="{068AB682-588A-4221-9E2A-851967B87E63}">
      <dgm:prSet/>
      <dgm:spPr/>
      <dgm:t>
        <a:bodyPr/>
        <a:lstStyle/>
        <a:p>
          <a:endParaRPr lang="ru-RU"/>
        </a:p>
      </dgm:t>
    </dgm:pt>
    <dgm:pt modelId="{D5ED02E8-421D-41E5-9E74-1A8D88A1FD48}" type="sibTrans" cxnId="{068AB682-588A-4221-9E2A-851967B87E63}">
      <dgm:prSet/>
      <dgm:spPr/>
      <dgm:t>
        <a:bodyPr/>
        <a:lstStyle/>
        <a:p>
          <a:endParaRPr lang="ru-RU"/>
        </a:p>
      </dgm:t>
    </dgm:pt>
    <dgm:pt modelId="{F036C4A3-73AD-4A36-9049-3EB576B885B6}">
      <dgm:prSet phldrT="[Текст]"/>
      <dgm:spPr/>
      <dgm:t>
        <a:bodyPr/>
        <a:lstStyle/>
        <a:p>
          <a:r>
            <a:rPr lang="en-GB" dirty="0"/>
            <a:t> </a:t>
          </a:r>
          <a:endParaRPr lang="ru-RU" dirty="0"/>
        </a:p>
      </dgm:t>
    </dgm:pt>
    <dgm:pt modelId="{6BE4E4B9-4D31-495D-988F-2C64B3E8597C}" type="parTrans" cxnId="{F47875E7-BE31-47BB-8971-24E7FF2F46A0}">
      <dgm:prSet/>
      <dgm:spPr/>
      <dgm:t>
        <a:bodyPr/>
        <a:lstStyle/>
        <a:p>
          <a:endParaRPr lang="ru-RU"/>
        </a:p>
      </dgm:t>
    </dgm:pt>
    <dgm:pt modelId="{BFDCF6AD-2C45-45F9-B754-199C8C5F1775}" type="sibTrans" cxnId="{F47875E7-BE31-47BB-8971-24E7FF2F46A0}">
      <dgm:prSet/>
      <dgm:spPr/>
      <dgm:t>
        <a:bodyPr/>
        <a:lstStyle/>
        <a:p>
          <a:endParaRPr lang="ru-RU"/>
        </a:p>
      </dgm:t>
    </dgm:pt>
    <dgm:pt modelId="{8F075AEA-B7F5-4566-BD2B-E017309E0C72}" type="pres">
      <dgm:prSet presAssocID="{63921B19-387B-49F6-87CA-83804EFD67F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B2EBF4-126C-489F-A8EA-7F415A259999}" type="pres">
      <dgm:prSet presAssocID="{E22E808C-BFBF-4108-853B-42351DDC4AC8}" presName="centerShape" presStyleLbl="node0" presStyleIdx="0" presStyleCnt="1" custScaleX="195702" custScaleY="172958"/>
      <dgm:spPr/>
      <dgm:t>
        <a:bodyPr/>
        <a:lstStyle/>
        <a:p>
          <a:endParaRPr lang="ru-RU"/>
        </a:p>
      </dgm:t>
    </dgm:pt>
    <dgm:pt modelId="{9DEBE9C9-89AD-48C3-A295-B8AAC9D14A0D}" type="pres">
      <dgm:prSet presAssocID="{09E69312-7C5D-46FB-BBC8-15AF417258E2}" presName="Name9" presStyleLbl="parChTrans1D2" presStyleIdx="0" presStyleCnt="4"/>
      <dgm:spPr/>
      <dgm:t>
        <a:bodyPr/>
        <a:lstStyle/>
        <a:p>
          <a:endParaRPr lang="ru-RU"/>
        </a:p>
      </dgm:t>
    </dgm:pt>
    <dgm:pt modelId="{6AB6E72B-638B-4E0E-AB3C-3D1AC87162A7}" type="pres">
      <dgm:prSet presAssocID="{09E69312-7C5D-46FB-BBC8-15AF417258E2}" presName="connTx" presStyleLbl="parChTrans1D2" presStyleIdx="0" presStyleCnt="4"/>
      <dgm:spPr/>
      <dgm:t>
        <a:bodyPr/>
        <a:lstStyle/>
        <a:p>
          <a:endParaRPr lang="ru-RU"/>
        </a:p>
      </dgm:t>
    </dgm:pt>
    <dgm:pt modelId="{61096670-4457-4C02-ADB4-9483696FF526}" type="pres">
      <dgm:prSet presAssocID="{0EC3DA0C-81FB-40BB-ABB7-39B35AD5BC3B}" presName="node" presStyleLbl="node1" presStyleIdx="0" presStyleCnt="4" custScaleX="110614" custScaleY="72747" custRadScaleRad="110553" custRadScaleInc="-3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C6573-DA53-40C3-81AE-F77885CAC72A}" type="pres">
      <dgm:prSet presAssocID="{8D4F9291-1E24-4D02-A6E2-11FCFE2084F8}" presName="Name9" presStyleLbl="parChTrans1D2" presStyleIdx="1" presStyleCnt="4"/>
      <dgm:spPr/>
      <dgm:t>
        <a:bodyPr/>
        <a:lstStyle/>
        <a:p>
          <a:endParaRPr lang="ru-RU"/>
        </a:p>
      </dgm:t>
    </dgm:pt>
    <dgm:pt modelId="{1F140E92-598C-426C-A4BE-0B4CC428DCEC}" type="pres">
      <dgm:prSet presAssocID="{8D4F9291-1E24-4D02-A6E2-11FCFE2084F8}" presName="connTx" presStyleLbl="parChTrans1D2" presStyleIdx="1" presStyleCnt="4"/>
      <dgm:spPr/>
      <dgm:t>
        <a:bodyPr/>
        <a:lstStyle/>
        <a:p>
          <a:endParaRPr lang="ru-RU"/>
        </a:p>
      </dgm:t>
    </dgm:pt>
    <dgm:pt modelId="{5889DBBE-2CB3-48CB-AD24-F6EFA1969716}" type="pres">
      <dgm:prSet presAssocID="{24AEA872-C8A6-44C4-B2C0-02AE6327E359}" presName="node" presStyleLbl="node1" presStyleIdx="1" presStyleCnt="4" custScaleY="79068" custRadScaleRad="149695" custRadScaleInc="-1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0600B0-F3C9-4091-8BC6-039402BC1436}" type="pres">
      <dgm:prSet presAssocID="{35FB5302-7640-4C57-939D-8731525302E1}" presName="Name9" presStyleLbl="parChTrans1D2" presStyleIdx="2" presStyleCnt="4"/>
      <dgm:spPr/>
      <dgm:t>
        <a:bodyPr/>
        <a:lstStyle/>
        <a:p>
          <a:endParaRPr lang="ru-RU"/>
        </a:p>
      </dgm:t>
    </dgm:pt>
    <dgm:pt modelId="{A2D76D07-1C3C-4566-8275-3A871F88F99F}" type="pres">
      <dgm:prSet presAssocID="{35FB5302-7640-4C57-939D-8731525302E1}" presName="connTx" presStyleLbl="parChTrans1D2" presStyleIdx="2" presStyleCnt="4"/>
      <dgm:spPr/>
      <dgm:t>
        <a:bodyPr/>
        <a:lstStyle/>
        <a:p>
          <a:endParaRPr lang="ru-RU"/>
        </a:p>
      </dgm:t>
    </dgm:pt>
    <dgm:pt modelId="{69F13852-1794-4728-B286-95137C2F0411}" type="pres">
      <dgm:prSet presAssocID="{2334D75B-6A9C-4139-A118-F141333E7D61}" presName="node" presStyleLbl="node1" presStyleIdx="2" presStyleCnt="4" custScaleX="110614" custScaleY="73513" custRadScaleRad="105712" custRadScaleInc="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781802-630D-4F34-AF9B-E1132D68D37D}" type="pres">
      <dgm:prSet presAssocID="{6BE4E4B9-4D31-495D-988F-2C64B3E8597C}" presName="Name9" presStyleLbl="parChTrans1D2" presStyleIdx="3" presStyleCnt="4"/>
      <dgm:spPr/>
      <dgm:t>
        <a:bodyPr/>
        <a:lstStyle/>
        <a:p>
          <a:endParaRPr lang="ru-RU"/>
        </a:p>
      </dgm:t>
    </dgm:pt>
    <dgm:pt modelId="{87026376-0638-4D06-86E0-0ED85A3A2404}" type="pres">
      <dgm:prSet presAssocID="{6BE4E4B9-4D31-495D-988F-2C64B3E8597C}" presName="connTx" presStyleLbl="parChTrans1D2" presStyleIdx="3" presStyleCnt="4"/>
      <dgm:spPr/>
      <dgm:t>
        <a:bodyPr/>
        <a:lstStyle/>
        <a:p>
          <a:endParaRPr lang="ru-RU"/>
        </a:p>
      </dgm:t>
    </dgm:pt>
    <dgm:pt modelId="{043F409C-84C0-4A59-899D-BBA0E763531E}" type="pres">
      <dgm:prSet presAssocID="{F036C4A3-73AD-4A36-9049-3EB576B885B6}" presName="node" presStyleLbl="node1" presStyleIdx="3" presStyleCnt="4" custScaleY="76890" custRadScaleRad="154586" custRadScaleInc="-1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1C2C24-2861-4766-B6D0-8C5374933689}" type="presOf" srcId="{35FB5302-7640-4C57-939D-8731525302E1}" destId="{AB0600B0-F3C9-4091-8BC6-039402BC1436}" srcOrd="0" destOrd="0" presId="urn:microsoft.com/office/officeart/2005/8/layout/radial1"/>
    <dgm:cxn modelId="{DAF2D024-9FE0-4414-ABE1-5B1D7C39D9EC}" srcId="{63921B19-387B-49F6-87CA-83804EFD67F1}" destId="{E22E808C-BFBF-4108-853B-42351DDC4AC8}" srcOrd="0" destOrd="0" parTransId="{1AC160E1-3A03-40B4-BAFA-BB48357FADDC}" sibTransId="{317D0219-F753-431C-B9B6-D1C8D6D3B370}"/>
    <dgm:cxn modelId="{068AB682-588A-4221-9E2A-851967B87E63}" srcId="{E22E808C-BFBF-4108-853B-42351DDC4AC8}" destId="{2334D75B-6A9C-4139-A118-F141333E7D61}" srcOrd="2" destOrd="0" parTransId="{35FB5302-7640-4C57-939D-8731525302E1}" sibTransId="{D5ED02E8-421D-41E5-9E74-1A8D88A1FD48}"/>
    <dgm:cxn modelId="{BEEFD3B7-6A65-4BF8-8D58-8184036E7B14}" type="presOf" srcId="{F036C4A3-73AD-4A36-9049-3EB576B885B6}" destId="{043F409C-84C0-4A59-899D-BBA0E763531E}" srcOrd="0" destOrd="0" presId="urn:microsoft.com/office/officeart/2005/8/layout/radial1"/>
    <dgm:cxn modelId="{CF9BE3D7-7B3C-4E5B-A230-9CF9D13F222D}" srcId="{E22E808C-BFBF-4108-853B-42351DDC4AC8}" destId="{0EC3DA0C-81FB-40BB-ABB7-39B35AD5BC3B}" srcOrd="0" destOrd="0" parTransId="{09E69312-7C5D-46FB-BBC8-15AF417258E2}" sibTransId="{2499420C-C620-407C-AA54-69A017743A12}"/>
    <dgm:cxn modelId="{9FD4C947-237F-4D41-AEE0-43D5AFA6B190}" type="presOf" srcId="{8D4F9291-1E24-4D02-A6E2-11FCFE2084F8}" destId="{E49C6573-DA53-40C3-81AE-F77885CAC72A}" srcOrd="0" destOrd="0" presId="urn:microsoft.com/office/officeart/2005/8/layout/radial1"/>
    <dgm:cxn modelId="{1805C0C4-815E-4DB4-AFFC-154E27BA9A1C}" type="presOf" srcId="{24AEA872-C8A6-44C4-B2C0-02AE6327E359}" destId="{5889DBBE-2CB3-48CB-AD24-F6EFA1969716}" srcOrd="0" destOrd="0" presId="urn:microsoft.com/office/officeart/2005/8/layout/radial1"/>
    <dgm:cxn modelId="{F47875E7-BE31-47BB-8971-24E7FF2F46A0}" srcId="{E22E808C-BFBF-4108-853B-42351DDC4AC8}" destId="{F036C4A3-73AD-4A36-9049-3EB576B885B6}" srcOrd="3" destOrd="0" parTransId="{6BE4E4B9-4D31-495D-988F-2C64B3E8597C}" sibTransId="{BFDCF6AD-2C45-45F9-B754-199C8C5F1775}"/>
    <dgm:cxn modelId="{58402BDF-BC2A-43CE-9846-D2217C81BE22}" type="presOf" srcId="{6BE4E4B9-4D31-495D-988F-2C64B3E8597C}" destId="{4B781802-630D-4F34-AF9B-E1132D68D37D}" srcOrd="0" destOrd="0" presId="urn:microsoft.com/office/officeart/2005/8/layout/radial1"/>
    <dgm:cxn modelId="{A61E3BCA-8B83-4FEA-B5F3-987B6716710A}" type="presOf" srcId="{63921B19-387B-49F6-87CA-83804EFD67F1}" destId="{8F075AEA-B7F5-4566-BD2B-E017309E0C72}" srcOrd="0" destOrd="0" presId="urn:microsoft.com/office/officeart/2005/8/layout/radial1"/>
    <dgm:cxn modelId="{A102CDB3-66A9-459C-9937-EB06B097C121}" type="presOf" srcId="{E22E808C-BFBF-4108-853B-42351DDC4AC8}" destId="{6CB2EBF4-126C-489F-A8EA-7F415A259999}" srcOrd="0" destOrd="0" presId="urn:microsoft.com/office/officeart/2005/8/layout/radial1"/>
    <dgm:cxn modelId="{70F88375-C9E7-4274-A155-97D0ED6D18C8}" type="presOf" srcId="{8D4F9291-1E24-4D02-A6E2-11FCFE2084F8}" destId="{1F140E92-598C-426C-A4BE-0B4CC428DCEC}" srcOrd="1" destOrd="0" presId="urn:microsoft.com/office/officeart/2005/8/layout/radial1"/>
    <dgm:cxn modelId="{3A47EF5E-1AC5-4378-8E3C-93F5DDB2D3A6}" type="presOf" srcId="{6BE4E4B9-4D31-495D-988F-2C64B3E8597C}" destId="{87026376-0638-4D06-86E0-0ED85A3A2404}" srcOrd="1" destOrd="0" presId="urn:microsoft.com/office/officeart/2005/8/layout/radial1"/>
    <dgm:cxn modelId="{236DE9DB-3F3E-47ED-ADF0-1C1E4721D369}" type="presOf" srcId="{2334D75B-6A9C-4139-A118-F141333E7D61}" destId="{69F13852-1794-4728-B286-95137C2F0411}" srcOrd="0" destOrd="0" presId="urn:microsoft.com/office/officeart/2005/8/layout/radial1"/>
    <dgm:cxn modelId="{DE160CCA-80F7-4E4B-9A2F-B2EE0E23E757}" type="presOf" srcId="{09E69312-7C5D-46FB-BBC8-15AF417258E2}" destId="{6AB6E72B-638B-4E0E-AB3C-3D1AC87162A7}" srcOrd="1" destOrd="0" presId="urn:microsoft.com/office/officeart/2005/8/layout/radial1"/>
    <dgm:cxn modelId="{48E4FAA0-5C5D-4887-9176-1BF226AC32EE}" srcId="{E22E808C-BFBF-4108-853B-42351DDC4AC8}" destId="{24AEA872-C8A6-44C4-B2C0-02AE6327E359}" srcOrd="1" destOrd="0" parTransId="{8D4F9291-1E24-4D02-A6E2-11FCFE2084F8}" sibTransId="{8C4A75A2-1C3A-4EEE-BF80-1AFBF9C1C5B0}"/>
    <dgm:cxn modelId="{19FC6F38-B540-481F-9595-DFEE2C72480B}" type="presOf" srcId="{35FB5302-7640-4C57-939D-8731525302E1}" destId="{A2D76D07-1C3C-4566-8275-3A871F88F99F}" srcOrd="1" destOrd="0" presId="urn:microsoft.com/office/officeart/2005/8/layout/radial1"/>
    <dgm:cxn modelId="{9306447D-B934-4205-9BE1-BC531085E785}" type="presOf" srcId="{09E69312-7C5D-46FB-BBC8-15AF417258E2}" destId="{9DEBE9C9-89AD-48C3-A295-B8AAC9D14A0D}" srcOrd="0" destOrd="0" presId="urn:microsoft.com/office/officeart/2005/8/layout/radial1"/>
    <dgm:cxn modelId="{40787D17-C73C-48A0-99F3-34CB4D7F77D8}" type="presOf" srcId="{0EC3DA0C-81FB-40BB-ABB7-39B35AD5BC3B}" destId="{61096670-4457-4C02-ADB4-9483696FF526}" srcOrd="0" destOrd="0" presId="urn:microsoft.com/office/officeart/2005/8/layout/radial1"/>
    <dgm:cxn modelId="{54BF4924-91D1-4826-AF1A-5FB8AF3D9272}" type="presParOf" srcId="{8F075AEA-B7F5-4566-BD2B-E017309E0C72}" destId="{6CB2EBF4-126C-489F-A8EA-7F415A259999}" srcOrd="0" destOrd="0" presId="urn:microsoft.com/office/officeart/2005/8/layout/radial1"/>
    <dgm:cxn modelId="{BD4EE941-C190-47F5-8F4E-3F6DBDBD39F9}" type="presParOf" srcId="{8F075AEA-B7F5-4566-BD2B-E017309E0C72}" destId="{9DEBE9C9-89AD-48C3-A295-B8AAC9D14A0D}" srcOrd="1" destOrd="0" presId="urn:microsoft.com/office/officeart/2005/8/layout/radial1"/>
    <dgm:cxn modelId="{0EFFE87F-98C6-43E7-A2C8-A673EBA96219}" type="presParOf" srcId="{9DEBE9C9-89AD-48C3-A295-B8AAC9D14A0D}" destId="{6AB6E72B-638B-4E0E-AB3C-3D1AC87162A7}" srcOrd="0" destOrd="0" presId="urn:microsoft.com/office/officeart/2005/8/layout/radial1"/>
    <dgm:cxn modelId="{115DD5B3-F795-4C3F-BF8E-B7FCD295D758}" type="presParOf" srcId="{8F075AEA-B7F5-4566-BD2B-E017309E0C72}" destId="{61096670-4457-4C02-ADB4-9483696FF526}" srcOrd="2" destOrd="0" presId="urn:microsoft.com/office/officeart/2005/8/layout/radial1"/>
    <dgm:cxn modelId="{D95783F7-0C4C-44D6-A5D8-5E755AA5B179}" type="presParOf" srcId="{8F075AEA-B7F5-4566-BD2B-E017309E0C72}" destId="{E49C6573-DA53-40C3-81AE-F77885CAC72A}" srcOrd="3" destOrd="0" presId="urn:microsoft.com/office/officeart/2005/8/layout/radial1"/>
    <dgm:cxn modelId="{42F23EDE-4B54-487D-9B45-F20E30C6B554}" type="presParOf" srcId="{E49C6573-DA53-40C3-81AE-F77885CAC72A}" destId="{1F140E92-598C-426C-A4BE-0B4CC428DCEC}" srcOrd="0" destOrd="0" presId="urn:microsoft.com/office/officeart/2005/8/layout/radial1"/>
    <dgm:cxn modelId="{A7B8DADF-CEBC-4649-8964-A38570A96870}" type="presParOf" srcId="{8F075AEA-B7F5-4566-BD2B-E017309E0C72}" destId="{5889DBBE-2CB3-48CB-AD24-F6EFA1969716}" srcOrd="4" destOrd="0" presId="urn:microsoft.com/office/officeart/2005/8/layout/radial1"/>
    <dgm:cxn modelId="{3EC22F46-D0FD-49BA-99BF-4842BCE5D86C}" type="presParOf" srcId="{8F075AEA-B7F5-4566-BD2B-E017309E0C72}" destId="{AB0600B0-F3C9-4091-8BC6-039402BC1436}" srcOrd="5" destOrd="0" presId="urn:microsoft.com/office/officeart/2005/8/layout/radial1"/>
    <dgm:cxn modelId="{E31EFFE5-95AB-40EC-A900-0020385C1F66}" type="presParOf" srcId="{AB0600B0-F3C9-4091-8BC6-039402BC1436}" destId="{A2D76D07-1C3C-4566-8275-3A871F88F99F}" srcOrd="0" destOrd="0" presId="urn:microsoft.com/office/officeart/2005/8/layout/radial1"/>
    <dgm:cxn modelId="{46822485-E661-4DA4-A231-574F21D74EF9}" type="presParOf" srcId="{8F075AEA-B7F5-4566-BD2B-E017309E0C72}" destId="{69F13852-1794-4728-B286-95137C2F0411}" srcOrd="6" destOrd="0" presId="urn:microsoft.com/office/officeart/2005/8/layout/radial1"/>
    <dgm:cxn modelId="{21AA19C4-42B5-4964-893F-04B7CB4E7D6F}" type="presParOf" srcId="{8F075AEA-B7F5-4566-BD2B-E017309E0C72}" destId="{4B781802-630D-4F34-AF9B-E1132D68D37D}" srcOrd="7" destOrd="0" presId="urn:microsoft.com/office/officeart/2005/8/layout/radial1"/>
    <dgm:cxn modelId="{0A4EF37F-7623-4366-B1E7-2FB7958E3FE5}" type="presParOf" srcId="{4B781802-630D-4F34-AF9B-E1132D68D37D}" destId="{87026376-0638-4D06-86E0-0ED85A3A2404}" srcOrd="0" destOrd="0" presId="urn:microsoft.com/office/officeart/2005/8/layout/radial1"/>
    <dgm:cxn modelId="{2109A6B2-AFFA-4B18-ADCD-831715E7140B}" type="presParOf" srcId="{8F075AEA-B7F5-4566-BD2B-E017309E0C72}" destId="{043F409C-84C0-4A59-899D-BBA0E763531E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921B19-387B-49F6-87CA-83804EFD67F1}" type="doc">
      <dgm:prSet loTypeId="urn:microsoft.com/office/officeart/2005/8/layout/radial1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2E808C-BFBF-4108-853B-42351DDC4AC8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C160E1-3A03-40B4-BAFA-BB48357FADDC}" type="parTrans" cxnId="{DAF2D024-9FE0-4414-ABE1-5B1D7C39D9EC}">
      <dgm:prSet/>
      <dgm:spPr/>
      <dgm:t>
        <a:bodyPr/>
        <a:lstStyle/>
        <a:p>
          <a:endParaRPr lang="ru-RU" sz="2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7D0219-F753-431C-B9B6-D1C8D6D3B370}" type="sibTrans" cxnId="{DAF2D024-9FE0-4414-ABE1-5B1D7C39D9EC}">
      <dgm:prSet/>
      <dgm:spPr/>
      <dgm:t>
        <a:bodyPr/>
        <a:lstStyle/>
        <a:p>
          <a:endParaRPr lang="ru-RU" sz="2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C3DA0C-81FB-40BB-ABB7-39B35AD5BC3B}">
      <dgm:prSet phldrT="[Текст]" custT="1"/>
      <dgm:spPr/>
      <dgm:t>
        <a:bodyPr/>
        <a:lstStyle/>
        <a:p>
          <a:r>
            <a: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ko‘z</a:t>
          </a:r>
          <a:r>
            <a: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qorachig‘iday</a:t>
          </a:r>
          <a:r>
            <a: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asramoq</a:t>
          </a:r>
          <a:endParaRPr lang="ru-RU" sz="2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E69312-7C5D-46FB-BBC8-15AF417258E2}" type="parTrans" cxnId="{CF9BE3D7-7B3C-4E5B-A230-9CF9D13F222D}">
      <dgm:prSet custT="1"/>
      <dgm:spPr/>
      <dgm:t>
        <a:bodyPr/>
        <a:lstStyle/>
        <a:p>
          <a:endParaRPr lang="ru-RU" sz="2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99420C-C620-407C-AA54-69A017743A12}" type="sibTrans" cxnId="{CF9BE3D7-7B3C-4E5B-A230-9CF9D13F222D}">
      <dgm:prSet/>
      <dgm:spPr/>
      <dgm:t>
        <a:bodyPr/>
        <a:lstStyle/>
        <a:p>
          <a:endParaRPr lang="ru-RU" sz="2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AEA872-C8A6-44C4-B2C0-02AE6327E359}">
      <dgm:prSet phldrT="[Текст]" custT="1"/>
      <dgm:spPr/>
      <dgm:t>
        <a:bodyPr/>
        <a:lstStyle/>
        <a:p>
          <a:r>
            <a: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ko‘zi</a:t>
          </a:r>
          <a:r>
            <a: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ochilmoq</a:t>
          </a:r>
          <a:endParaRPr lang="ru-RU" sz="2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4F9291-1E24-4D02-A6E2-11FCFE2084F8}" type="parTrans" cxnId="{48E4FAA0-5C5D-4887-9176-1BF226AC32EE}">
      <dgm:prSet custT="1"/>
      <dgm:spPr/>
      <dgm:t>
        <a:bodyPr/>
        <a:lstStyle/>
        <a:p>
          <a:endParaRPr lang="ru-RU" sz="2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4A75A2-1C3A-4EEE-BF80-1AFBF9C1C5B0}" type="sibTrans" cxnId="{48E4FAA0-5C5D-4887-9176-1BF226AC32EE}">
      <dgm:prSet/>
      <dgm:spPr/>
      <dgm:t>
        <a:bodyPr/>
        <a:lstStyle/>
        <a:p>
          <a:endParaRPr lang="ru-RU" sz="2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34D75B-6A9C-4139-A118-F141333E7D61}">
      <dgm:prSet phldrT="[Текст]" custT="1"/>
      <dgm:spPr/>
      <dgm:t>
        <a:bodyPr/>
        <a:lstStyle/>
        <a:p>
          <a:r>
            <a: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ko‘zni</a:t>
          </a:r>
          <a:r>
            <a: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yog</a:t>
          </a:r>
          <a:r>
            <a: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‘ </a:t>
          </a:r>
          <a:r>
            <a:rPr lang="en-GB" sz="2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bosmoq</a:t>
          </a:r>
          <a:endParaRPr lang="ru-RU" sz="2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FB5302-7640-4C57-939D-8731525302E1}" type="parTrans" cxnId="{068AB682-588A-4221-9E2A-851967B87E63}">
      <dgm:prSet custT="1"/>
      <dgm:spPr/>
      <dgm:t>
        <a:bodyPr/>
        <a:lstStyle/>
        <a:p>
          <a:endParaRPr lang="ru-RU" sz="2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ED02E8-421D-41E5-9E74-1A8D88A1FD48}" type="sibTrans" cxnId="{068AB682-588A-4221-9E2A-851967B87E63}">
      <dgm:prSet/>
      <dgm:spPr/>
      <dgm:t>
        <a:bodyPr/>
        <a:lstStyle/>
        <a:p>
          <a:endParaRPr lang="ru-RU" sz="2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36C4A3-73AD-4A36-9049-3EB576B885B6}">
      <dgm:prSet phldrT="[Текст]" custT="1"/>
      <dgm:spPr/>
      <dgm:t>
        <a:bodyPr/>
        <a:lstStyle/>
        <a:p>
          <a:r>
            <a: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ko‘z</a:t>
          </a:r>
          <a:r>
            <a: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ko‘rib</a:t>
          </a:r>
          <a:r>
            <a: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GB" sz="2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quloq</a:t>
          </a:r>
          <a:r>
            <a: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eshimagan</a:t>
          </a:r>
          <a:r>
            <a: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gap</a:t>
          </a:r>
          <a:endParaRPr lang="ru-RU" sz="2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E4E4B9-4D31-495D-988F-2C64B3E8597C}" type="parTrans" cxnId="{F47875E7-BE31-47BB-8971-24E7FF2F46A0}">
      <dgm:prSet custT="1"/>
      <dgm:spPr/>
      <dgm:t>
        <a:bodyPr/>
        <a:lstStyle/>
        <a:p>
          <a:endParaRPr lang="ru-RU" sz="2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DCF6AD-2C45-45F9-B754-199C8C5F1775}" type="sibTrans" cxnId="{F47875E7-BE31-47BB-8971-24E7FF2F46A0}">
      <dgm:prSet/>
      <dgm:spPr/>
      <dgm:t>
        <a:bodyPr/>
        <a:lstStyle/>
        <a:p>
          <a:endParaRPr lang="ru-RU" sz="2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75AEA-B7F5-4566-BD2B-E017309E0C72}" type="pres">
      <dgm:prSet presAssocID="{63921B19-387B-49F6-87CA-83804EFD67F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B2EBF4-126C-489F-A8EA-7F415A259999}" type="pres">
      <dgm:prSet presAssocID="{E22E808C-BFBF-4108-853B-42351DDC4AC8}" presName="centerShape" presStyleLbl="node0" presStyleIdx="0" presStyleCnt="1" custScaleX="195702" custScaleY="172958"/>
      <dgm:spPr/>
      <dgm:t>
        <a:bodyPr/>
        <a:lstStyle/>
        <a:p>
          <a:endParaRPr lang="ru-RU"/>
        </a:p>
      </dgm:t>
    </dgm:pt>
    <dgm:pt modelId="{9DEBE9C9-89AD-48C3-A295-B8AAC9D14A0D}" type="pres">
      <dgm:prSet presAssocID="{09E69312-7C5D-46FB-BBC8-15AF417258E2}" presName="Name9" presStyleLbl="parChTrans1D2" presStyleIdx="0" presStyleCnt="4"/>
      <dgm:spPr/>
      <dgm:t>
        <a:bodyPr/>
        <a:lstStyle/>
        <a:p>
          <a:endParaRPr lang="ru-RU"/>
        </a:p>
      </dgm:t>
    </dgm:pt>
    <dgm:pt modelId="{6AB6E72B-638B-4E0E-AB3C-3D1AC87162A7}" type="pres">
      <dgm:prSet presAssocID="{09E69312-7C5D-46FB-BBC8-15AF417258E2}" presName="connTx" presStyleLbl="parChTrans1D2" presStyleIdx="0" presStyleCnt="4"/>
      <dgm:spPr/>
      <dgm:t>
        <a:bodyPr/>
        <a:lstStyle/>
        <a:p>
          <a:endParaRPr lang="ru-RU"/>
        </a:p>
      </dgm:t>
    </dgm:pt>
    <dgm:pt modelId="{61096670-4457-4C02-ADB4-9483696FF526}" type="pres">
      <dgm:prSet presAssocID="{0EC3DA0C-81FB-40BB-ABB7-39B35AD5BC3B}" presName="node" presStyleLbl="node1" presStyleIdx="0" presStyleCnt="4" custScaleX="160732" custScaleY="72747" custRadScaleRad="110553" custRadScaleInc="-3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C6573-DA53-40C3-81AE-F77885CAC72A}" type="pres">
      <dgm:prSet presAssocID="{8D4F9291-1E24-4D02-A6E2-11FCFE2084F8}" presName="Name9" presStyleLbl="parChTrans1D2" presStyleIdx="1" presStyleCnt="4"/>
      <dgm:spPr/>
      <dgm:t>
        <a:bodyPr/>
        <a:lstStyle/>
        <a:p>
          <a:endParaRPr lang="ru-RU"/>
        </a:p>
      </dgm:t>
    </dgm:pt>
    <dgm:pt modelId="{1F140E92-598C-426C-A4BE-0B4CC428DCEC}" type="pres">
      <dgm:prSet presAssocID="{8D4F9291-1E24-4D02-A6E2-11FCFE2084F8}" presName="connTx" presStyleLbl="parChTrans1D2" presStyleIdx="1" presStyleCnt="4"/>
      <dgm:spPr/>
      <dgm:t>
        <a:bodyPr/>
        <a:lstStyle/>
        <a:p>
          <a:endParaRPr lang="ru-RU"/>
        </a:p>
      </dgm:t>
    </dgm:pt>
    <dgm:pt modelId="{5889DBBE-2CB3-48CB-AD24-F6EFA1969716}" type="pres">
      <dgm:prSet presAssocID="{24AEA872-C8A6-44C4-B2C0-02AE6327E359}" presName="node" presStyleLbl="node1" presStyleIdx="1" presStyleCnt="4" custScaleX="140152" custScaleY="88329" custRadScaleRad="166074" custRadScaleInc="-25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0600B0-F3C9-4091-8BC6-039402BC1436}" type="pres">
      <dgm:prSet presAssocID="{35FB5302-7640-4C57-939D-8731525302E1}" presName="Name9" presStyleLbl="parChTrans1D2" presStyleIdx="2" presStyleCnt="4"/>
      <dgm:spPr/>
      <dgm:t>
        <a:bodyPr/>
        <a:lstStyle/>
        <a:p>
          <a:endParaRPr lang="ru-RU"/>
        </a:p>
      </dgm:t>
    </dgm:pt>
    <dgm:pt modelId="{A2D76D07-1C3C-4566-8275-3A871F88F99F}" type="pres">
      <dgm:prSet presAssocID="{35FB5302-7640-4C57-939D-8731525302E1}" presName="connTx" presStyleLbl="parChTrans1D2" presStyleIdx="2" presStyleCnt="4"/>
      <dgm:spPr/>
      <dgm:t>
        <a:bodyPr/>
        <a:lstStyle/>
        <a:p>
          <a:endParaRPr lang="ru-RU"/>
        </a:p>
      </dgm:t>
    </dgm:pt>
    <dgm:pt modelId="{69F13852-1794-4728-B286-95137C2F0411}" type="pres">
      <dgm:prSet presAssocID="{2334D75B-6A9C-4139-A118-F141333E7D61}" presName="node" presStyleLbl="node1" presStyleIdx="2" presStyleCnt="4" custScaleX="152272" custScaleY="73513" custRadScaleRad="105712" custRadScaleInc="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781802-630D-4F34-AF9B-E1132D68D37D}" type="pres">
      <dgm:prSet presAssocID="{6BE4E4B9-4D31-495D-988F-2C64B3E8597C}" presName="Name9" presStyleLbl="parChTrans1D2" presStyleIdx="3" presStyleCnt="4"/>
      <dgm:spPr/>
      <dgm:t>
        <a:bodyPr/>
        <a:lstStyle/>
        <a:p>
          <a:endParaRPr lang="ru-RU"/>
        </a:p>
      </dgm:t>
    </dgm:pt>
    <dgm:pt modelId="{87026376-0638-4D06-86E0-0ED85A3A2404}" type="pres">
      <dgm:prSet presAssocID="{6BE4E4B9-4D31-495D-988F-2C64B3E8597C}" presName="connTx" presStyleLbl="parChTrans1D2" presStyleIdx="3" presStyleCnt="4"/>
      <dgm:spPr/>
      <dgm:t>
        <a:bodyPr/>
        <a:lstStyle/>
        <a:p>
          <a:endParaRPr lang="ru-RU"/>
        </a:p>
      </dgm:t>
    </dgm:pt>
    <dgm:pt modelId="{043F409C-84C0-4A59-899D-BBA0E763531E}" type="pres">
      <dgm:prSet presAssocID="{F036C4A3-73AD-4A36-9049-3EB576B885B6}" presName="node" presStyleLbl="node1" presStyleIdx="3" presStyleCnt="4" custScaleX="158602" custScaleY="94608" custRadScaleRad="168501" custRadScaleInc="-1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1C2C24-2861-4766-B6D0-8C5374933689}" type="presOf" srcId="{35FB5302-7640-4C57-939D-8731525302E1}" destId="{AB0600B0-F3C9-4091-8BC6-039402BC1436}" srcOrd="0" destOrd="0" presId="urn:microsoft.com/office/officeart/2005/8/layout/radial1"/>
    <dgm:cxn modelId="{DAF2D024-9FE0-4414-ABE1-5B1D7C39D9EC}" srcId="{63921B19-387B-49F6-87CA-83804EFD67F1}" destId="{E22E808C-BFBF-4108-853B-42351DDC4AC8}" srcOrd="0" destOrd="0" parTransId="{1AC160E1-3A03-40B4-BAFA-BB48357FADDC}" sibTransId="{317D0219-F753-431C-B9B6-D1C8D6D3B370}"/>
    <dgm:cxn modelId="{068AB682-588A-4221-9E2A-851967B87E63}" srcId="{E22E808C-BFBF-4108-853B-42351DDC4AC8}" destId="{2334D75B-6A9C-4139-A118-F141333E7D61}" srcOrd="2" destOrd="0" parTransId="{35FB5302-7640-4C57-939D-8731525302E1}" sibTransId="{D5ED02E8-421D-41E5-9E74-1A8D88A1FD48}"/>
    <dgm:cxn modelId="{BEEFD3B7-6A65-4BF8-8D58-8184036E7B14}" type="presOf" srcId="{F036C4A3-73AD-4A36-9049-3EB576B885B6}" destId="{043F409C-84C0-4A59-899D-BBA0E763531E}" srcOrd="0" destOrd="0" presId="urn:microsoft.com/office/officeart/2005/8/layout/radial1"/>
    <dgm:cxn modelId="{CF9BE3D7-7B3C-4E5B-A230-9CF9D13F222D}" srcId="{E22E808C-BFBF-4108-853B-42351DDC4AC8}" destId="{0EC3DA0C-81FB-40BB-ABB7-39B35AD5BC3B}" srcOrd="0" destOrd="0" parTransId="{09E69312-7C5D-46FB-BBC8-15AF417258E2}" sibTransId="{2499420C-C620-407C-AA54-69A017743A12}"/>
    <dgm:cxn modelId="{9FD4C947-237F-4D41-AEE0-43D5AFA6B190}" type="presOf" srcId="{8D4F9291-1E24-4D02-A6E2-11FCFE2084F8}" destId="{E49C6573-DA53-40C3-81AE-F77885CAC72A}" srcOrd="0" destOrd="0" presId="urn:microsoft.com/office/officeart/2005/8/layout/radial1"/>
    <dgm:cxn modelId="{1805C0C4-815E-4DB4-AFFC-154E27BA9A1C}" type="presOf" srcId="{24AEA872-C8A6-44C4-B2C0-02AE6327E359}" destId="{5889DBBE-2CB3-48CB-AD24-F6EFA1969716}" srcOrd="0" destOrd="0" presId="urn:microsoft.com/office/officeart/2005/8/layout/radial1"/>
    <dgm:cxn modelId="{F47875E7-BE31-47BB-8971-24E7FF2F46A0}" srcId="{E22E808C-BFBF-4108-853B-42351DDC4AC8}" destId="{F036C4A3-73AD-4A36-9049-3EB576B885B6}" srcOrd="3" destOrd="0" parTransId="{6BE4E4B9-4D31-495D-988F-2C64B3E8597C}" sibTransId="{BFDCF6AD-2C45-45F9-B754-199C8C5F1775}"/>
    <dgm:cxn modelId="{58402BDF-BC2A-43CE-9846-D2217C81BE22}" type="presOf" srcId="{6BE4E4B9-4D31-495D-988F-2C64B3E8597C}" destId="{4B781802-630D-4F34-AF9B-E1132D68D37D}" srcOrd="0" destOrd="0" presId="urn:microsoft.com/office/officeart/2005/8/layout/radial1"/>
    <dgm:cxn modelId="{A61E3BCA-8B83-4FEA-B5F3-987B6716710A}" type="presOf" srcId="{63921B19-387B-49F6-87CA-83804EFD67F1}" destId="{8F075AEA-B7F5-4566-BD2B-E017309E0C72}" srcOrd="0" destOrd="0" presId="urn:microsoft.com/office/officeart/2005/8/layout/radial1"/>
    <dgm:cxn modelId="{A102CDB3-66A9-459C-9937-EB06B097C121}" type="presOf" srcId="{E22E808C-BFBF-4108-853B-42351DDC4AC8}" destId="{6CB2EBF4-126C-489F-A8EA-7F415A259999}" srcOrd="0" destOrd="0" presId="urn:microsoft.com/office/officeart/2005/8/layout/radial1"/>
    <dgm:cxn modelId="{70F88375-C9E7-4274-A155-97D0ED6D18C8}" type="presOf" srcId="{8D4F9291-1E24-4D02-A6E2-11FCFE2084F8}" destId="{1F140E92-598C-426C-A4BE-0B4CC428DCEC}" srcOrd="1" destOrd="0" presId="urn:microsoft.com/office/officeart/2005/8/layout/radial1"/>
    <dgm:cxn modelId="{3A47EF5E-1AC5-4378-8E3C-93F5DDB2D3A6}" type="presOf" srcId="{6BE4E4B9-4D31-495D-988F-2C64B3E8597C}" destId="{87026376-0638-4D06-86E0-0ED85A3A2404}" srcOrd="1" destOrd="0" presId="urn:microsoft.com/office/officeart/2005/8/layout/radial1"/>
    <dgm:cxn modelId="{236DE9DB-3F3E-47ED-ADF0-1C1E4721D369}" type="presOf" srcId="{2334D75B-6A9C-4139-A118-F141333E7D61}" destId="{69F13852-1794-4728-B286-95137C2F0411}" srcOrd="0" destOrd="0" presId="urn:microsoft.com/office/officeart/2005/8/layout/radial1"/>
    <dgm:cxn modelId="{DE160CCA-80F7-4E4B-9A2F-B2EE0E23E757}" type="presOf" srcId="{09E69312-7C5D-46FB-BBC8-15AF417258E2}" destId="{6AB6E72B-638B-4E0E-AB3C-3D1AC87162A7}" srcOrd="1" destOrd="0" presId="urn:microsoft.com/office/officeart/2005/8/layout/radial1"/>
    <dgm:cxn modelId="{48E4FAA0-5C5D-4887-9176-1BF226AC32EE}" srcId="{E22E808C-BFBF-4108-853B-42351DDC4AC8}" destId="{24AEA872-C8A6-44C4-B2C0-02AE6327E359}" srcOrd="1" destOrd="0" parTransId="{8D4F9291-1E24-4D02-A6E2-11FCFE2084F8}" sibTransId="{8C4A75A2-1C3A-4EEE-BF80-1AFBF9C1C5B0}"/>
    <dgm:cxn modelId="{19FC6F38-B540-481F-9595-DFEE2C72480B}" type="presOf" srcId="{35FB5302-7640-4C57-939D-8731525302E1}" destId="{A2D76D07-1C3C-4566-8275-3A871F88F99F}" srcOrd="1" destOrd="0" presId="urn:microsoft.com/office/officeart/2005/8/layout/radial1"/>
    <dgm:cxn modelId="{9306447D-B934-4205-9BE1-BC531085E785}" type="presOf" srcId="{09E69312-7C5D-46FB-BBC8-15AF417258E2}" destId="{9DEBE9C9-89AD-48C3-A295-B8AAC9D14A0D}" srcOrd="0" destOrd="0" presId="urn:microsoft.com/office/officeart/2005/8/layout/radial1"/>
    <dgm:cxn modelId="{40787D17-C73C-48A0-99F3-34CB4D7F77D8}" type="presOf" srcId="{0EC3DA0C-81FB-40BB-ABB7-39B35AD5BC3B}" destId="{61096670-4457-4C02-ADB4-9483696FF526}" srcOrd="0" destOrd="0" presId="urn:microsoft.com/office/officeart/2005/8/layout/radial1"/>
    <dgm:cxn modelId="{54BF4924-91D1-4826-AF1A-5FB8AF3D9272}" type="presParOf" srcId="{8F075AEA-B7F5-4566-BD2B-E017309E0C72}" destId="{6CB2EBF4-126C-489F-A8EA-7F415A259999}" srcOrd="0" destOrd="0" presId="urn:microsoft.com/office/officeart/2005/8/layout/radial1"/>
    <dgm:cxn modelId="{BD4EE941-C190-47F5-8F4E-3F6DBDBD39F9}" type="presParOf" srcId="{8F075AEA-B7F5-4566-BD2B-E017309E0C72}" destId="{9DEBE9C9-89AD-48C3-A295-B8AAC9D14A0D}" srcOrd="1" destOrd="0" presId="urn:microsoft.com/office/officeart/2005/8/layout/radial1"/>
    <dgm:cxn modelId="{0EFFE87F-98C6-43E7-A2C8-A673EBA96219}" type="presParOf" srcId="{9DEBE9C9-89AD-48C3-A295-B8AAC9D14A0D}" destId="{6AB6E72B-638B-4E0E-AB3C-3D1AC87162A7}" srcOrd="0" destOrd="0" presId="urn:microsoft.com/office/officeart/2005/8/layout/radial1"/>
    <dgm:cxn modelId="{115DD5B3-F795-4C3F-BF8E-B7FCD295D758}" type="presParOf" srcId="{8F075AEA-B7F5-4566-BD2B-E017309E0C72}" destId="{61096670-4457-4C02-ADB4-9483696FF526}" srcOrd="2" destOrd="0" presId="urn:microsoft.com/office/officeart/2005/8/layout/radial1"/>
    <dgm:cxn modelId="{D95783F7-0C4C-44D6-A5D8-5E755AA5B179}" type="presParOf" srcId="{8F075AEA-B7F5-4566-BD2B-E017309E0C72}" destId="{E49C6573-DA53-40C3-81AE-F77885CAC72A}" srcOrd="3" destOrd="0" presId="urn:microsoft.com/office/officeart/2005/8/layout/radial1"/>
    <dgm:cxn modelId="{42F23EDE-4B54-487D-9B45-F20E30C6B554}" type="presParOf" srcId="{E49C6573-DA53-40C3-81AE-F77885CAC72A}" destId="{1F140E92-598C-426C-A4BE-0B4CC428DCEC}" srcOrd="0" destOrd="0" presId="urn:microsoft.com/office/officeart/2005/8/layout/radial1"/>
    <dgm:cxn modelId="{A7B8DADF-CEBC-4649-8964-A38570A96870}" type="presParOf" srcId="{8F075AEA-B7F5-4566-BD2B-E017309E0C72}" destId="{5889DBBE-2CB3-48CB-AD24-F6EFA1969716}" srcOrd="4" destOrd="0" presId="urn:microsoft.com/office/officeart/2005/8/layout/radial1"/>
    <dgm:cxn modelId="{3EC22F46-D0FD-49BA-99BF-4842BCE5D86C}" type="presParOf" srcId="{8F075AEA-B7F5-4566-BD2B-E017309E0C72}" destId="{AB0600B0-F3C9-4091-8BC6-039402BC1436}" srcOrd="5" destOrd="0" presId="urn:microsoft.com/office/officeart/2005/8/layout/radial1"/>
    <dgm:cxn modelId="{E31EFFE5-95AB-40EC-A900-0020385C1F66}" type="presParOf" srcId="{AB0600B0-F3C9-4091-8BC6-039402BC1436}" destId="{A2D76D07-1C3C-4566-8275-3A871F88F99F}" srcOrd="0" destOrd="0" presId="urn:microsoft.com/office/officeart/2005/8/layout/radial1"/>
    <dgm:cxn modelId="{46822485-E661-4DA4-A231-574F21D74EF9}" type="presParOf" srcId="{8F075AEA-B7F5-4566-BD2B-E017309E0C72}" destId="{69F13852-1794-4728-B286-95137C2F0411}" srcOrd="6" destOrd="0" presId="urn:microsoft.com/office/officeart/2005/8/layout/radial1"/>
    <dgm:cxn modelId="{21AA19C4-42B5-4964-893F-04B7CB4E7D6F}" type="presParOf" srcId="{8F075AEA-B7F5-4566-BD2B-E017309E0C72}" destId="{4B781802-630D-4F34-AF9B-E1132D68D37D}" srcOrd="7" destOrd="0" presId="urn:microsoft.com/office/officeart/2005/8/layout/radial1"/>
    <dgm:cxn modelId="{0A4EF37F-7623-4366-B1E7-2FB7958E3FE5}" type="presParOf" srcId="{4B781802-630D-4F34-AF9B-E1132D68D37D}" destId="{87026376-0638-4D06-86E0-0ED85A3A2404}" srcOrd="0" destOrd="0" presId="urn:microsoft.com/office/officeart/2005/8/layout/radial1"/>
    <dgm:cxn modelId="{2109A6B2-AFFA-4B18-ADCD-831715E7140B}" type="presParOf" srcId="{8F075AEA-B7F5-4566-BD2B-E017309E0C72}" destId="{043F409C-84C0-4A59-899D-BBA0E763531E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2EBF4-126C-489F-A8EA-7F415A259999}">
      <dsp:nvSpPr>
        <dsp:cNvPr id="0" name=""/>
        <dsp:cNvSpPr/>
      </dsp:nvSpPr>
      <dsp:spPr>
        <a:xfrm>
          <a:off x="3819895" y="1584176"/>
          <a:ext cx="3312370" cy="292741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500" kern="1200" dirty="0"/>
            <a:t> </a:t>
          </a:r>
          <a:endParaRPr lang="ru-RU" sz="6500" kern="1200" dirty="0"/>
        </a:p>
      </dsp:txBody>
      <dsp:txXfrm>
        <a:off x="4304980" y="2012886"/>
        <a:ext cx="2342200" cy="2069994"/>
      </dsp:txXfrm>
    </dsp:sp>
    <dsp:sp modelId="{9DEBE9C9-89AD-48C3-A295-B8AAC9D14A0D}">
      <dsp:nvSpPr>
        <dsp:cNvPr id="0" name=""/>
        <dsp:cNvSpPr/>
      </dsp:nvSpPr>
      <dsp:spPr>
        <a:xfrm rot="16098264">
          <a:off x="5250702" y="1394014"/>
          <a:ext cx="353663" cy="27817"/>
        </a:xfrm>
        <a:custGeom>
          <a:avLst/>
          <a:gdLst/>
          <a:ahLst/>
          <a:cxnLst/>
          <a:rect l="0" t="0" r="0" b="0"/>
          <a:pathLst>
            <a:path>
              <a:moveTo>
                <a:pt x="0" y="13908"/>
              </a:moveTo>
              <a:lnTo>
                <a:pt x="353663" y="139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5418692" y="1399081"/>
        <a:ext cx="17683" cy="17683"/>
      </dsp:txXfrm>
    </dsp:sp>
    <dsp:sp modelId="{61096670-4457-4C02-ADB4-9483696FF526}">
      <dsp:nvSpPr>
        <dsp:cNvPr id="0" name=""/>
        <dsp:cNvSpPr/>
      </dsp:nvSpPr>
      <dsp:spPr>
        <a:xfrm>
          <a:off x="4467977" y="0"/>
          <a:ext cx="1872206" cy="12312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700" kern="1200" dirty="0"/>
            <a:t> </a:t>
          </a:r>
          <a:endParaRPr lang="ru-RU" sz="5700" kern="1200" dirty="0"/>
        </a:p>
      </dsp:txBody>
      <dsp:txXfrm>
        <a:off x="4742155" y="180318"/>
        <a:ext cx="1323850" cy="870649"/>
      </dsp:txXfrm>
    </dsp:sp>
    <dsp:sp modelId="{E49C6573-DA53-40C3-81AE-F77885CAC72A}">
      <dsp:nvSpPr>
        <dsp:cNvPr id="0" name=""/>
        <dsp:cNvSpPr/>
      </dsp:nvSpPr>
      <dsp:spPr>
        <a:xfrm rot="21553452">
          <a:off x="7132035" y="3006186"/>
          <a:ext cx="792468" cy="27817"/>
        </a:xfrm>
        <a:custGeom>
          <a:avLst/>
          <a:gdLst/>
          <a:ahLst/>
          <a:cxnLst/>
          <a:rect l="0" t="0" r="0" b="0"/>
          <a:pathLst>
            <a:path>
              <a:moveTo>
                <a:pt x="0" y="13908"/>
              </a:moveTo>
              <a:lnTo>
                <a:pt x="792468" y="139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508457" y="3000283"/>
        <a:ext cx="39623" cy="39623"/>
      </dsp:txXfrm>
    </dsp:sp>
    <dsp:sp modelId="{5889DBBE-2CB3-48CB-AD24-F6EFA1969716}">
      <dsp:nvSpPr>
        <dsp:cNvPr id="0" name=""/>
        <dsp:cNvSpPr/>
      </dsp:nvSpPr>
      <dsp:spPr>
        <a:xfrm>
          <a:off x="7924343" y="2334136"/>
          <a:ext cx="1692558" cy="133827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700" kern="1200" dirty="0"/>
            <a:t> </a:t>
          </a:r>
          <a:endParaRPr lang="ru-RU" sz="5700" kern="1200" dirty="0"/>
        </a:p>
      </dsp:txBody>
      <dsp:txXfrm>
        <a:off x="8172212" y="2530121"/>
        <a:ext cx="1196820" cy="946301"/>
      </dsp:txXfrm>
    </dsp:sp>
    <dsp:sp modelId="{AB0600B0-F3C9-4091-8BC6-039402BC1436}">
      <dsp:nvSpPr>
        <dsp:cNvPr id="0" name=""/>
        <dsp:cNvSpPr/>
      </dsp:nvSpPr>
      <dsp:spPr>
        <a:xfrm rot="5400702">
          <a:off x="5355293" y="4618147"/>
          <a:ext cx="240928" cy="27817"/>
        </a:xfrm>
        <a:custGeom>
          <a:avLst/>
          <a:gdLst/>
          <a:ahLst/>
          <a:cxnLst/>
          <a:rect l="0" t="0" r="0" b="0"/>
          <a:pathLst>
            <a:path>
              <a:moveTo>
                <a:pt x="0" y="13908"/>
              </a:moveTo>
              <a:lnTo>
                <a:pt x="240928" y="139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5469734" y="4626032"/>
        <a:ext cx="12046" cy="12046"/>
      </dsp:txXfrm>
    </dsp:sp>
    <dsp:sp modelId="{69F13852-1794-4728-B286-95137C2F0411}">
      <dsp:nvSpPr>
        <dsp:cNvPr id="0" name=""/>
        <dsp:cNvSpPr/>
      </dsp:nvSpPr>
      <dsp:spPr>
        <a:xfrm>
          <a:off x="4539502" y="4752520"/>
          <a:ext cx="1872206" cy="124425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700" kern="1200" dirty="0"/>
            <a:t> </a:t>
          </a:r>
          <a:endParaRPr lang="ru-RU" sz="5700" kern="1200" dirty="0"/>
        </a:p>
      </dsp:txBody>
      <dsp:txXfrm>
        <a:off x="4813680" y="4934736"/>
        <a:ext cx="1323850" cy="879818"/>
      </dsp:txXfrm>
    </dsp:sp>
    <dsp:sp modelId="{4B781802-630D-4F34-AF9B-E1132D68D37D}">
      <dsp:nvSpPr>
        <dsp:cNvPr id="0" name=""/>
        <dsp:cNvSpPr/>
      </dsp:nvSpPr>
      <dsp:spPr>
        <a:xfrm rot="10753695">
          <a:off x="2920001" y="3062344"/>
          <a:ext cx="900127" cy="27817"/>
        </a:xfrm>
        <a:custGeom>
          <a:avLst/>
          <a:gdLst/>
          <a:ahLst/>
          <a:cxnLst/>
          <a:rect l="0" t="0" r="0" b="0"/>
          <a:pathLst>
            <a:path>
              <a:moveTo>
                <a:pt x="0" y="13908"/>
              </a:moveTo>
              <a:lnTo>
                <a:pt x="900127" y="139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347562" y="3053749"/>
        <a:ext cx="45006" cy="45006"/>
      </dsp:txXfrm>
    </dsp:sp>
    <dsp:sp modelId="{043F409C-84C0-4A59-899D-BBA0E763531E}">
      <dsp:nvSpPr>
        <dsp:cNvPr id="0" name=""/>
        <dsp:cNvSpPr/>
      </dsp:nvSpPr>
      <dsp:spPr>
        <a:xfrm>
          <a:off x="1227614" y="2443009"/>
          <a:ext cx="1692558" cy="130140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700" kern="1200" dirty="0"/>
            <a:t> </a:t>
          </a:r>
          <a:endParaRPr lang="ru-RU" sz="5700" kern="1200" dirty="0"/>
        </a:p>
      </dsp:txBody>
      <dsp:txXfrm>
        <a:off x="1475483" y="2633596"/>
        <a:ext cx="1196820" cy="920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2EBF4-126C-489F-A8EA-7F415A259999}">
      <dsp:nvSpPr>
        <dsp:cNvPr id="0" name=""/>
        <dsp:cNvSpPr/>
      </dsp:nvSpPr>
      <dsp:spPr>
        <a:xfrm>
          <a:off x="3910294" y="1595637"/>
          <a:ext cx="3286492" cy="290454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91590" y="2020998"/>
        <a:ext cx="2323900" cy="2053822"/>
      </dsp:txXfrm>
    </dsp:sp>
    <dsp:sp modelId="{9DEBE9C9-89AD-48C3-A295-B8AAC9D14A0D}">
      <dsp:nvSpPr>
        <dsp:cNvPr id="0" name=""/>
        <dsp:cNvSpPr/>
      </dsp:nvSpPr>
      <dsp:spPr>
        <a:xfrm rot="16098264">
          <a:off x="5328702" y="1405775"/>
          <a:ext cx="353270" cy="27600"/>
        </a:xfrm>
        <a:custGeom>
          <a:avLst/>
          <a:gdLst/>
          <a:ahLst/>
          <a:cxnLst/>
          <a:rect l="0" t="0" r="0" b="0"/>
          <a:pathLst>
            <a:path>
              <a:moveTo>
                <a:pt x="0" y="13800"/>
              </a:moveTo>
              <a:lnTo>
                <a:pt x="353270" y="138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5496505" y="1410744"/>
        <a:ext cx="17663" cy="17663"/>
      </dsp:txXfrm>
    </dsp:sp>
    <dsp:sp modelId="{61096670-4457-4C02-ADB4-9483696FF526}">
      <dsp:nvSpPr>
        <dsp:cNvPr id="0" name=""/>
        <dsp:cNvSpPr/>
      </dsp:nvSpPr>
      <dsp:spPr>
        <a:xfrm>
          <a:off x="4132416" y="21406"/>
          <a:ext cx="2699228" cy="12216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ko‘z</a:t>
          </a:r>
          <a:r>
            <a:rPr lang="en-GB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qorachig‘iday</a:t>
          </a:r>
          <a:r>
            <a:rPr lang="en-GB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asramoq</a:t>
          </a:r>
          <a:endParaRPr lang="ru-RU" sz="2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27709" y="200315"/>
        <a:ext cx="1908642" cy="863847"/>
      </dsp:txXfrm>
    </dsp:sp>
    <dsp:sp modelId="{E49C6573-DA53-40C3-81AE-F77885CAC72A}">
      <dsp:nvSpPr>
        <dsp:cNvPr id="0" name=""/>
        <dsp:cNvSpPr/>
      </dsp:nvSpPr>
      <dsp:spPr>
        <a:xfrm rot="21529935">
          <a:off x="7196265" y="2992360"/>
          <a:ext cx="810846" cy="27600"/>
        </a:xfrm>
        <a:custGeom>
          <a:avLst/>
          <a:gdLst/>
          <a:ahLst/>
          <a:cxnLst/>
          <a:rect l="0" t="0" r="0" b="0"/>
          <a:pathLst>
            <a:path>
              <a:moveTo>
                <a:pt x="0" y="13800"/>
              </a:moveTo>
              <a:lnTo>
                <a:pt x="810846" y="138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81417" y="2985889"/>
        <a:ext cx="40542" cy="40542"/>
      </dsp:txXfrm>
    </dsp:sp>
    <dsp:sp modelId="{5889DBBE-2CB3-48CB-AD24-F6EFA1969716}">
      <dsp:nvSpPr>
        <dsp:cNvPr id="0" name=""/>
        <dsp:cNvSpPr/>
      </dsp:nvSpPr>
      <dsp:spPr>
        <a:xfrm>
          <a:off x="8006412" y="2232252"/>
          <a:ext cx="2353621" cy="14833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ko‘zi</a:t>
          </a:r>
          <a:r>
            <a:rPr lang="en-GB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ochilmoq</a:t>
          </a:r>
          <a:endParaRPr lang="ru-RU" sz="2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51092" y="2449482"/>
        <a:ext cx="1664261" cy="1048879"/>
      </dsp:txXfrm>
    </dsp:sp>
    <dsp:sp modelId="{AB0600B0-F3C9-4091-8BC6-039402BC1436}">
      <dsp:nvSpPr>
        <dsp:cNvPr id="0" name=""/>
        <dsp:cNvSpPr/>
      </dsp:nvSpPr>
      <dsp:spPr>
        <a:xfrm rot="5400702">
          <a:off x="5432536" y="4607064"/>
          <a:ext cx="241364" cy="27600"/>
        </a:xfrm>
        <a:custGeom>
          <a:avLst/>
          <a:gdLst/>
          <a:ahLst/>
          <a:cxnLst/>
          <a:rect l="0" t="0" r="0" b="0"/>
          <a:pathLst>
            <a:path>
              <a:moveTo>
                <a:pt x="0" y="13800"/>
              </a:moveTo>
              <a:lnTo>
                <a:pt x="241364" y="138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5547185" y="4614830"/>
        <a:ext cx="12068" cy="12068"/>
      </dsp:txXfrm>
    </dsp:sp>
    <dsp:sp modelId="{69F13852-1794-4728-B286-95137C2F0411}">
      <dsp:nvSpPr>
        <dsp:cNvPr id="0" name=""/>
        <dsp:cNvSpPr/>
      </dsp:nvSpPr>
      <dsp:spPr>
        <a:xfrm>
          <a:off x="4274489" y="4741546"/>
          <a:ext cx="2557157" cy="123452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ko‘zni</a:t>
          </a:r>
          <a:r>
            <a:rPr lang="en-GB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yog</a:t>
          </a:r>
          <a:r>
            <a:rPr lang="en-GB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‘ </a:t>
          </a:r>
          <a:r>
            <a:rPr lang="en-GB" sz="2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bosmoq</a:t>
          </a:r>
          <a:endParaRPr lang="ru-RU" sz="2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48976" y="4922339"/>
        <a:ext cx="1808183" cy="872943"/>
      </dsp:txXfrm>
    </dsp:sp>
    <dsp:sp modelId="{4B781802-630D-4F34-AF9B-E1132D68D37D}">
      <dsp:nvSpPr>
        <dsp:cNvPr id="0" name=""/>
        <dsp:cNvSpPr/>
      </dsp:nvSpPr>
      <dsp:spPr>
        <a:xfrm rot="10752642">
          <a:off x="3201738" y="3061627"/>
          <a:ext cx="708788" cy="27600"/>
        </a:xfrm>
        <a:custGeom>
          <a:avLst/>
          <a:gdLst/>
          <a:ahLst/>
          <a:cxnLst/>
          <a:rect l="0" t="0" r="0" b="0"/>
          <a:pathLst>
            <a:path>
              <a:moveTo>
                <a:pt x="0" y="13800"/>
              </a:moveTo>
              <a:lnTo>
                <a:pt x="708788" y="138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538413" y="3057707"/>
        <a:ext cx="35439" cy="35439"/>
      </dsp:txXfrm>
    </dsp:sp>
    <dsp:sp modelId="{043F409C-84C0-4A59-899D-BBA0E763531E}">
      <dsp:nvSpPr>
        <dsp:cNvPr id="0" name=""/>
        <dsp:cNvSpPr/>
      </dsp:nvSpPr>
      <dsp:spPr>
        <a:xfrm>
          <a:off x="538668" y="2304258"/>
          <a:ext cx="2663459" cy="15887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ko‘z</a:t>
          </a:r>
          <a:r>
            <a:rPr lang="en-GB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ko‘rib</a:t>
          </a:r>
          <a:r>
            <a:rPr lang="en-GB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GB" sz="2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quloq</a:t>
          </a:r>
          <a:r>
            <a:rPr lang="en-GB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eshimagan</a:t>
          </a:r>
          <a:r>
            <a:rPr lang="en-GB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gap</a:t>
          </a:r>
          <a:endParaRPr lang="ru-RU" sz="2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8723" y="2536930"/>
        <a:ext cx="1883349" cy="1123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2A011-2FDD-44BD-9A81-803B0A2D2E2F}" type="datetimeFigureOut">
              <a:rPr lang="de-DE" smtClean="0"/>
              <a:t>09.02.2021</a:t>
            </a:fld>
            <a:endParaRPr lang="de-D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54063" y="1143000"/>
            <a:ext cx="5349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E169B-4F38-4F97-8CDC-FB6C88AE088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53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614" y="2180727"/>
            <a:ext cx="10342960" cy="15047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28" y="3977957"/>
            <a:ext cx="8517732" cy="17939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1936" y="281123"/>
            <a:ext cx="2737842" cy="598968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09" y="281123"/>
            <a:ext cx="8010724" cy="598968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12619" y="286575"/>
            <a:ext cx="10342960" cy="83686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912611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4F81BD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4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4423134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8064A2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7933657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EEECE1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912611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4423134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7933657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912619" y="955490"/>
            <a:ext cx="10342960" cy="415997"/>
          </a:xfrm>
        </p:spPr>
        <p:txBody>
          <a:bodyPr anchorCtr="1"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lang="en-US" sz="180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346272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03" y="4510952"/>
            <a:ext cx="10342960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203" y="2975344"/>
            <a:ext cx="10342960" cy="1535608"/>
          </a:xfrm>
        </p:spPr>
        <p:txBody>
          <a:bodyPr anchor="b"/>
          <a:lstStyle>
            <a:lvl1pPr marL="0" indent="0">
              <a:buNone/>
              <a:defRPr sz="2047">
                <a:solidFill>
                  <a:schemeClr val="tx1">
                    <a:tint val="75000"/>
                  </a:schemeClr>
                </a:solidFill>
              </a:defRPr>
            </a:lvl1pPr>
            <a:lvl2pPr marL="46799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2pPr>
            <a:lvl3pPr marL="93598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409" y="1637983"/>
            <a:ext cx="5374283" cy="4632826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5496" y="1637983"/>
            <a:ext cx="5374283" cy="4632826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571359"/>
            <a:ext cx="5376396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8410" y="2226226"/>
            <a:ext cx="5376396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1271" y="1571359"/>
            <a:ext cx="5378508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81271" y="2226226"/>
            <a:ext cx="5378508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79497"/>
            <a:ext cx="4003250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7424" y="279497"/>
            <a:ext cx="6802355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0" y="1468985"/>
            <a:ext cx="4003250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050" y="4913948"/>
            <a:ext cx="7300913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050" y="627243"/>
            <a:ext cx="7300913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050" y="5494067"/>
            <a:ext cx="7300913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81122"/>
            <a:ext cx="10951369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637983"/>
            <a:ext cx="10951369" cy="4632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09" y="6506431"/>
            <a:ext cx="283924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7464" y="6506431"/>
            <a:ext cx="3853260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0535" y="6506431"/>
            <a:ext cx="283924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35980" rtl="0" eaLnBrk="1" latinLnBrk="0" hangingPunct="1">
        <a:spcBef>
          <a:spcPct val="0"/>
        </a:spcBef>
        <a:buNone/>
        <a:defRPr sz="45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0992" indent="-350992" algn="l" defTabSz="935980" rtl="0" eaLnBrk="1" latinLnBrk="0" hangingPunct="1">
        <a:spcBef>
          <a:spcPct val="20000"/>
        </a:spcBef>
        <a:buFont typeface="Arial" pitchFamily="34" charset="0"/>
        <a:buChar char="•"/>
        <a:defRPr sz="3276" kern="1200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defTabSz="935980" rtl="0" eaLnBrk="1" latinLnBrk="0" hangingPunct="1">
        <a:spcBef>
          <a:spcPct val="20000"/>
        </a:spcBef>
        <a:buFont typeface="Arial" pitchFamily="34" charset="0"/>
        <a:buChar char="–"/>
        <a:defRPr sz="2866" kern="1200">
          <a:solidFill>
            <a:schemeClr val="tx1"/>
          </a:solidFill>
          <a:latin typeface="+mn-lt"/>
          <a:ea typeface="+mn-ea"/>
          <a:cs typeface="+mn-cs"/>
        </a:defRPr>
      </a:lvl2pPr>
      <a:lvl3pPr marL="1169975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3pPr>
      <a:lvl4pPr marL="1637965" indent="-233995" algn="l" defTabSz="935980" rtl="0" eaLnBrk="1" latinLnBrk="0" hangingPunct="1">
        <a:spcBef>
          <a:spcPct val="20000"/>
        </a:spcBef>
        <a:buFont typeface="Arial" pitchFamily="34" charset="0"/>
        <a:buChar char="–"/>
        <a:defRPr sz="2047" kern="1200">
          <a:solidFill>
            <a:schemeClr val="tx1"/>
          </a:solidFill>
          <a:latin typeface="+mn-lt"/>
          <a:ea typeface="+mn-ea"/>
          <a:cs typeface="+mn-cs"/>
        </a:defRPr>
      </a:lvl4pPr>
      <a:lvl5pPr marL="2105955" indent="-233995" algn="l" defTabSz="935980" rtl="0" eaLnBrk="1" latinLnBrk="0" hangingPunct="1">
        <a:spcBef>
          <a:spcPct val="20000"/>
        </a:spcBef>
        <a:buFont typeface="Arial" pitchFamily="34" charset="0"/>
        <a:buChar char="»"/>
        <a:defRPr sz="2047" kern="1200">
          <a:solidFill>
            <a:schemeClr val="tx1"/>
          </a:solidFill>
          <a:latin typeface="+mn-lt"/>
          <a:ea typeface="+mn-ea"/>
          <a:cs typeface="+mn-cs"/>
        </a:defRPr>
      </a:lvl5pPr>
      <a:lvl6pPr marL="2573945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6pPr>
      <a:lvl7pPr marL="304193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7pPr>
      <a:lvl8pPr marL="350992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8pPr>
      <a:lvl9pPr marL="397791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12151666" cy="22090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03961" y="2694637"/>
            <a:ext cx="10357426" cy="26769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9735" rIns="0" bIns="0" anchor="t" anchorCtr="0" compatLnSpc="1">
            <a:spAutoFit/>
          </a:bodyPr>
          <a:lstStyle/>
          <a:p>
            <a:pPr defTabSz="413949"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5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de-DE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de-DE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de-DE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adiblar</a:t>
            </a:r>
            <a:r>
              <a:rPr lang="de-DE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Ko‘chma</a:t>
            </a:r>
            <a:r>
              <a:rPr lang="de-DE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ma’noli</a:t>
            </a:r>
            <a:r>
              <a:rPr lang="de-DE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</a:t>
            </a:r>
            <a:r>
              <a:rPr lang="de-DE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object 5"/>
          <p:cNvSpPr/>
          <p:nvPr/>
        </p:nvSpPr>
        <p:spPr>
          <a:xfrm>
            <a:off x="503029" y="2791449"/>
            <a:ext cx="623309" cy="1830481"/>
          </a:xfrm>
          <a:custGeom>
            <a:avLst/>
            <a:gdLst>
              <a:gd name="f0" fmla="val w"/>
              <a:gd name="f1" fmla="val h"/>
              <a:gd name="f2" fmla="val 0"/>
              <a:gd name="f3" fmla="val 344170"/>
              <a:gd name="f4" fmla="val 680719"/>
              <a:gd name="f5" fmla="val 343828"/>
              <a:gd name="f6" fmla="val 680466"/>
              <a:gd name="f7" fmla="*/ f0 1 344170"/>
              <a:gd name="f8" fmla="*/ f1 1 680719"/>
              <a:gd name="f9" fmla="+- f4 0 f2"/>
              <a:gd name="f10" fmla="+- f3 0 f2"/>
              <a:gd name="f11" fmla="*/ f10 1 344170"/>
              <a:gd name="f12" fmla="*/ f9 1 6807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344170" h="680719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9756502" y="502844"/>
            <a:ext cx="2088232" cy="1087329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4" y="f2"/>
                </a:moveTo>
                <a:lnTo>
                  <a:pt x="f2" y="f2"/>
                </a:lnTo>
                <a:lnTo>
                  <a:pt x="f2" y="f5"/>
                </a:lnTo>
                <a:lnTo>
                  <a:pt x="f4" y="f5"/>
                </a:lnTo>
                <a:lnTo>
                  <a:pt x="f4" y="f2"/>
                </a:lnTo>
                <a:close/>
              </a:path>
            </a:pathLst>
          </a:custGeom>
          <a:solidFill>
            <a:srgbClr val="00A859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9756502" y="485627"/>
            <a:ext cx="2088232" cy="1087330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2" y="f2"/>
                </a:moveTo>
                <a:lnTo>
                  <a:pt x="f4" y="f2"/>
                </a:lnTo>
                <a:lnTo>
                  <a:pt x="f4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noFill/>
          <a:ln w="30476">
            <a:solidFill>
              <a:srgbClr val="FEFEFE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object 12"/>
          <p:cNvSpPr txBox="1"/>
          <p:nvPr/>
        </p:nvSpPr>
        <p:spPr>
          <a:xfrm>
            <a:off x="9854498" y="659879"/>
            <a:ext cx="1892239" cy="71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3795" rIns="0" bIns="0" anchor="t" anchorCtr="0" compatLnSpc="1">
            <a:spAutoFit/>
          </a:bodyPr>
          <a:lstStyle/>
          <a:p>
            <a:pPr defTabSz="835487">
              <a:spcBef>
                <a:spcPts val="26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1" spc="21" dirty="0">
                <a:solidFill>
                  <a:srgbClr val="FEFEFE"/>
                </a:solidFill>
                <a:latin typeface="Arial"/>
                <a:cs typeface="Arial"/>
              </a:rPr>
              <a:t>11-</a:t>
            </a:r>
            <a:r>
              <a:rPr lang="en-US" sz="4400" b="1" spc="2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ru-RU" sz="4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2292393" y="635402"/>
            <a:ext cx="6250450" cy="9547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1138" rIns="0" bIns="0" anchor="t" anchorCtr="1" compatLnSpc="1">
            <a:spAutoFit/>
          </a:bodyPr>
          <a:lstStyle/>
          <a:p>
            <a:pPr algn="ctr" defTabSz="4177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O‘ZBEK TILI  </a:t>
            </a:r>
            <a:endParaRPr lang="en-US" sz="6000" b="1" kern="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029" y="629141"/>
            <a:ext cx="686888" cy="1005698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301975"/>
              <a:gd name="f6" fmla="val 22673"/>
              <a:gd name="f7" fmla="val 13828"/>
              <a:gd name="f8" fmla="val 1961"/>
              <a:gd name="f9" fmla="val 6623"/>
              <a:gd name="f10" fmla="val 6956"/>
              <a:gd name="f11" fmla="val 1775"/>
              <a:gd name="f12" fmla="val 14269"/>
              <a:gd name="f13" fmla="val 23183"/>
              <a:gd name="f14" fmla="val 440585"/>
              <a:gd name="f15" fmla="val 1822"/>
              <a:gd name="f16" fmla="val 449613"/>
              <a:gd name="f17" fmla="val 6791"/>
              <a:gd name="f18" fmla="val 456985"/>
              <a:gd name="f19" fmla="val 14162"/>
              <a:gd name="f20" fmla="val 461954"/>
              <a:gd name="f21" fmla="val 23187"/>
              <a:gd name="f22" fmla="val 463777"/>
              <a:gd name="f23" fmla="val 301457"/>
              <a:gd name="f24" fmla="val 310484"/>
              <a:gd name="f25" fmla="val 317856"/>
              <a:gd name="f26" fmla="val 322826"/>
              <a:gd name="f27" fmla="val 323087"/>
              <a:gd name="f28" fmla="val 448318"/>
              <a:gd name="f29" fmla="val 18921"/>
              <a:gd name="f30" fmla="val 15458"/>
              <a:gd name="f31" fmla="val 444855"/>
              <a:gd name="f32" fmla="val 18914"/>
              <a:gd name="f33" fmla="val 15454"/>
              <a:gd name="f34" fmla="val 323109"/>
              <a:gd name="f35" fmla="val 322873"/>
              <a:gd name="f36" fmla="val 318025"/>
              <a:gd name="f37" fmla="val 310820"/>
              <a:gd name="f38" fmla="val 321185"/>
              <a:gd name="f39" fmla="val 247345"/>
              <a:gd name="f40" fmla="val 312649"/>
              <a:gd name="f41" fmla="val 309190"/>
              <a:gd name="f42" fmla="val 250804"/>
              <a:gd name="f43" fmla="val 305727"/>
              <a:gd name="f44" fmla="val 324648"/>
              <a:gd name="f45" fmla="val 73832"/>
              <a:gd name="f46" fmla="val 77292"/>
              <a:gd name="f47" fmla="*/ f0 1 325120"/>
              <a:gd name="f48" fmla="*/ f1 1 464184"/>
              <a:gd name="f49" fmla="+- f4 0 f2"/>
              <a:gd name="f50" fmla="+- f3 0 f2"/>
              <a:gd name="f51" fmla="*/ f50 1 325120"/>
              <a:gd name="f52" fmla="*/ f49 1 464184"/>
              <a:gd name="f53" fmla="*/ f2 1 f51"/>
              <a:gd name="f54" fmla="*/ f3 1 f51"/>
              <a:gd name="f55" fmla="*/ f2 1 f52"/>
              <a:gd name="f56" fmla="*/ f4 1 f52"/>
              <a:gd name="f57" fmla="*/ f53 f47 1"/>
              <a:gd name="f58" fmla="*/ f54 f47 1"/>
              <a:gd name="f59" fmla="*/ f56 f48 1"/>
              <a:gd name="f60" fmla="*/ f55 f4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5120" h="464184">
                <a:moveTo>
                  <a:pt x="f5" y="f2"/>
                </a:moveTo>
                <a:lnTo>
                  <a:pt x="f6" y="f2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2" y="f13"/>
                </a:lnTo>
                <a:lnTo>
                  <a:pt x="f2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2"/>
                </a:lnTo>
                <a:lnTo>
                  <a:pt x="f24" y="f20"/>
                </a:lnTo>
                <a:lnTo>
                  <a:pt x="f25" y="f18"/>
                </a:lnTo>
                <a:lnTo>
                  <a:pt x="f26" y="f16"/>
                </a:lnTo>
                <a:lnTo>
                  <a:pt x="f27" y="f28"/>
                </a:lnTo>
                <a:lnTo>
                  <a:pt x="f29" y="f28"/>
                </a:lnTo>
                <a:lnTo>
                  <a:pt x="f30" y="f31"/>
                </a:lnTo>
                <a:lnTo>
                  <a:pt x="f30" y="f32"/>
                </a:lnTo>
                <a:lnTo>
                  <a:pt x="f29" y="f33"/>
                </a:lnTo>
                <a:lnTo>
                  <a:pt x="f34" y="f33"/>
                </a:lnTo>
                <a:lnTo>
                  <a:pt x="f35" y="f12"/>
                </a:lnTo>
                <a:lnTo>
                  <a:pt x="f36" y="f10"/>
                </a:lnTo>
                <a:lnTo>
                  <a:pt x="f37" y="f8"/>
                </a:lnTo>
                <a:lnTo>
                  <a:pt x="f5" y="f2"/>
                </a:lnTo>
                <a:close/>
              </a:path>
              <a:path w="325120" h="464184">
                <a:moveTo>
                  <a:pt x="f38" y="f39"/>
                </a:moveTo>
                <a:lnTo>
                  <a:pt x="f40" y="f39"/>
                </a:lnTo>
                <a:lnTo>
                  <a:pt x="f41" y="f42"/>
                </a:lnTo>
                <a:lnTo>
                  <a:pt x="f41" y="f31"/>
                </a:lnTo>
                <a:lnTo>
                  <a:pt x="f43" y="f28"/>
                </a:lnTo>
                <a:lnTo>
                  <a:pt x="f27" y="f28"/>
                </a:lnTo>
                <a:lnTo>
                  <a:pt x="f44" y="f14"/>
                </a:lnTo>
                <a:lnTo>
                  <a:pt x="f44" y="f42"/>
                </a:lnTo>
                <a:lnTo>
                  <a:pt x="f38" y="f39"/>
                </a:lnTo>
                <a:close/>
              </a:path>
              <a:path w="325120" h="464184">
                <a:moveTo>
                  <a:pt x="f34" y="f33"/>
                </a:moveTo>
                <a:lnTo>
                  <a:pt x="f43" y="f33"/>
                </a:lnTo>
                <a:lnTo>
                  <a:pt x="f41" y="f32"/>
                </a:lnTo>
                <a:lnTo>
                  <a:pt x="f41" y="f45"/>
                </a:lnTo>
                <a:lnTo>
                  <a:pt x="f40" y="f46"/>
                </a:lnTo>
                <a:lnTo>
                  <a:pt x="f38" y="f46"/>
                </a:lnTo>
                <a:lnTo>
                  <a:pt x="f44" y="f45"/>
                </a:lnTo>
                <a:lnTo>
                  <a:pt x="f44" y="f13"/>
                </a:lnTo>
                <a:lnTo>
                  <a:pt x="f34" y="f33"/>
                </a:lnTo>
                <a:close/>
              </a:path>
            </a:pathLst>
          </a:custGeom>
          <a:solidFill>
            <a:srgbClr val="00AEEF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029" y="629141"/>
            <a:ext cx="686888" cy="1005698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23187"/>
              <a:gd name="f6" fmla="val 463777"/>
              <a:gd name="f7" fmla="val 301457"/>
              <a:gd name="f8" fmla="val 310484"/>
              <a:gd name="f9" fmla="val 461954"/>
              <a:gd name="f10" fmla="val 317856"/>
              <a:gd name="f11" fmla="val 456985"/>
              <a:gd name="f12" fmla="val 322826"/>
              <a:gd name="f13" fmla="val 449613"/>
              <a:gd name="f14" fmla="val 324648"/>
              <a:gd name="f15" fmla="val 440585"/>
              <a:gd name="f16" fmla="val 255074"/>
              <a:gd name="f17" fmla="val 250804"/>
              <a:gd name="f18" fmla="val 321185"/>
              <a:gd name="f19" fmla="val 247345"/>
              <a:gd name="f20" fmla="val 316919"/>
              <a:gd name="f21" fmla="val 312649"/>
              <a:gd name="f22" fmla="val 309190"/>
              <a:gd name="f23" fmla="val 444855"/>
              <a:gd name="f24" fmla="val 305727"/>
              <a:gd name="f25" fmla="val 448318"/>
              <a:gd name="f26" fmla="val 18921"/>
              <a:gd name="f27" fmla="val 15458"/>
              <a:gd name="f28" fmla="val 23183"/>
              <a:gd name="f29" fmla="val 18914"/>
              <a:gd name="f30" fmla="val 15454"/>
              <a:gd name="f31" fmla="val 69562"/>
              <a:gd name="f32" fmla="val 73832"/>
              <a:gd name="f33" fmla="val 77292"/>
              <a:gd name="f34" fmla="val 322873"/>
              <a:gd name="f35" fmla="val 14269"/>
              <a:gd name="f36" fmla="val 318025"/>
              <a:gd name="f37" fmla="val 6956"/>
              <a:gd name="f38" fmla="val 310820"/>
              <a:gd name="f39" fmla="val 1961"/>
              <a:gd name="f40" fmla="val 301975"/>
              <a:gd name="f41" fmla="val 22673"/>
              <a:gd name="f42" fmla="val 13828"/>
              <a:gd name="f43" fmla="val 6623"/>
              <a:gd name="f44" fmla="val 1775"/>
              <a:gd name="f45" fmla="val 1822"/>
              <a:gd name="f46" fmla="val 6791"/>
              <a:gd name="f47" fmla="val 14162"/>
              <a:gd name="f48" fmla="*/ f0 1 325120"/>
              <a:gd name="f49" fmla="*/ f1 1 464184"/>
              <a:gd name="f50" fmla="+- f4 0 f2"/>
              <a:gd name="f51" fmla="+- f3 0 f2"/>
              <a:gd name="f52" fmla="*/ f51 1 325120"/>
              <a:gd name="f53" fmla="*/ f50 1 464184"/>
              <a:gd name="f54" fmla="*/ f2 1 f52"/>
              <a:gd name="f55" fmla="*/ f3 1 f52"/>
              <a:gd name="f56" fmla="*/ f2 1 f53"/>
              <a:gd name="f57" fmla="*/ f4 1 f53"/>
              <a:gd name="f58" fmla="*/ f54 f48 1"/>
              <a:gd name="f59" fmla="*/ f55 f48 1"/>
              <a:gd name="f60" fmla="*/ f57 f49 1"/>
              <a:gd name="f61" fmla="*/ f56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325120" h="464184">
                <a:moveTo>
                  <a:pt x="f5" y="f6"/>
                </a:moveTo>
                <a:lnTo>
                  <a:pt x="f7" y="f6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4" y="f16"/>
                </a:lnTo>
                <a:lnTo>
                  <a:pt x="f14" y="f17"/>
                </a:lnTo>
                <a:lnTo>
                  <a:pt x="f18" y="f19"/>
                </a:lnTo>
                <a:lnTo>
                  <a:pt x="f20" y="f19"/>
                </a:lnTo>
                <a:lnTo>
                  <a:pt x="f21" y="f19"/>
                </a:lnTo>
                <a:lnTo>
                  <a:pt x="f22" y="f17"/>
                </a:lnTo>
                <a:lnTo>
                  <a:pt x="f22" y="f16"/>
                </a:lnTo>
                <a:lnTo>
                  <a:pt x="f22" y="f15"/>
                </a:lnTo>
                <a:lnTo>
                  <a:pt x="f22" y="f23"/>
                </a:lnTo>
                <a:lnTo>
                  <a:pt x="f24" y="f25"/>
                </a:lnTo>
                <a:lnTo>
                  <a:pt x="f7" y="f25"/>
                </a:lnTo>
                <a:lnTo>
                  <a:pt x="f5" y="f25"/>
                </a:lnTo>
                <a:lnTo>
                  <a:pt x="f26" y="f25"/>
                </a:lnTo>
                <a:lnTo>
                  <a:pt x="f27" y="f23"/>
                </a:lnTo>
                <a:lnTo>
                  <a:pt x="f27" y="f15"/>
                </a:lnTo>
                <a:lnTo>
                  <a:pt x="f27" y="f28"/>
                </a:lnTo>
                <a:lnTo>
                  <a:pt x="f27" y="f29"/>
                </a:lnTo>
                <a:lnTo>
                  <a:pt x="f26" y="f30"/>
                </a:lnTo>
                <a:lnTo>
                  <a:pt x="f5" y="f30"/>
                </a:lnTo>
                <a:lnTo>
                  <a:pt x="f7" y="f30"/>
                </a:lnTo>
                <a:lnTo>
                  <a:pt x="f24" y="f30"/>
                </a:lnTo>
                <a:lnTo>
                  <a:pt x="f22" y="f29"/>
                </a:lnTo>
                <a:lnTo>
                  <a:pt x="f22" y="f28"/>
                </a:lnTo>
                <a:lnTo>
                  <a:pt x="f22" y="f31"/>
                </a:lnTo>
                <a:lnTo>
                  <a:pt x="f22" y="f32"/>
                </a:lnTo>
                <a:lnTo>
                  <a:pt x="f21" y="f33"/>
                </a:lnTo>
                <a:lnTo>
                  <a:pt x="f20" y="f33"/>
                </a:lnTo>
                <a:lnTo>
                  <a:pt x="f18" y="f33"/>
                </a:lnTo>
                <a:lnTo>
                  <a:pt x="f14" y="f32"/>
                </a:lnTo>
                <a:lnTo>
                  <a:pt x="f14" y="f31"/>
                </a:lnTo>
                <a:lnTo>
                  <a:pt x="f14" y="f28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2"/>
                </a:lnTo>
                <a:lnTo>
                  <a:pt x="f41" y="f2"/>
                </a:lnTo>
                <a:lnTo>
                  <a:pt x="f42" y="f39"/>
                </a:lnTo>
                <a:lnTo>
                  <a:pt x="f43" y="f37"/>
                </a:lnTo>
                <a:lnTo>
                  <a:pt x="f44" y="f35"/>
                </a:lnTo>
                <a:lnTo>
                  <a:pt x="f2" y="f28"/>
                </a:lnTo>
                <a:lnTo>
                  <a:pt x="f2" y="f15"/>
                </a:lnTo>
                <a:lnTo>
                  <a:pt x="f45" y="f13"/>
                </a:lnTo>
                <a:lnTo>
                  <a:pt x="f46" y="f11"/>
                </a:lnTo>
                <a:lnTo>
                  <a:pt x="f47" y="f9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2165" y="661501"/>
            <a:ext cx="884106" cy="90664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406805"/>
              <a:gd name="f5" fmla="val 11192"/>
              <a:gd name="f6" fmla="val 352473"/>
              <a:gd name="f7" fmla="val 35384"/>
              <a:gd name="f8" fmla="val 328280"/>
              <a:gd name="f9" fmla="val 34678"/>
              <a:gd name="f10" fmla="val 329086"/>
              <a:gd name="f11" fmla="val 34182"/>
              <a:gd name="f12" fmla="val 329825"/>
              <a:gd name="f13" fmla="val 33761"/>
              <a:gd name="f14" fmla="val 330761"/>
              <a:gd name="f15" fmla="val 409531"/>
              <a:gd name="f16" fmla="val 245"/>
              <a:gd name="f17" fmla="val 412274"/>
              <a:gd name="f18" fmla="val 3107"/>
              <a:gd name="f19" fmla="val 416613"/>
              <a:gd name="f20" fmla="val 5529"/>
              <a:gd name="f21" fmla="val 417920"/>
              <a:gd name="f22" fmla="val 9195"/>
              <a:gd name="f23" fmla="val 10213"/>
              <a:gd name="f24" fmla="val 417711"/>
              <a:gd name="f25" fmla="val 61990"/>
              <a:gd name="f26" fmla="val 395507"/>
              <a:gd name="f27" fmla="val 22816"/>
              <a:gd name="f28" fmla="val 43498"/>
              <a:gd name="f29" fmla="val 347241"/>
              <a:gd name="f30" fmla="val 65430"/>
              <a:gd name="f31" fmla="val 51854"/>
              <a:gd name="f32" fmla="val 333665"/>
              <a:gd name="f33" fmla="val 307051"/>
              <a:gd name="f34" fmla="val 78479"/>
              <a:gd name="f35" fmla="val 328910"/>
              <a:gd name="f36" fmla="val 317981"/>
              <a:gd name="f37" fmla="val 67549"/>
              <a:gd name="f38" fmla="val 330602"/>
              <a:gd name="f39" fmla="val 54918"/>
              <a:gd name="f40" fmla="val 352438"/>
              <a:gd name="f41" fmla="val 341532"/>
              <a:gd name="f42" fmla="val 43988"/>
              <a:gd name="f43" fmla="val 369260"/>
              <a:gd name="f44" fmla="val 16300"/>
              <a:gd name="f45" fmla="val 377798"/>
              <a:gd name="f46" fmla="val 14014"/>
              <a:gd name="f47" fmla="val 408786"/>
              <a:gd name="f48" fmla="val 406994"/>
              <a:gd name="f49" fmla="val 11318"/>
              <a:gd name="f50" fmla="val 71078"/>
              <a:gd name="f51" fmla="val 374821"/>
              <a:gd name="f52" fmla="val 88492"/>
              <a:gd name="f53" fmla="val 384141"/>
              <a:gd name="f54" fmla="val 89226"/>
              <a:gd name="f55" fmla="val 383641"/>
              <a:gd name="f56" fmla="val 89932"/>
              <a:gd name="f57" fmla="val 382960"/>
              <a:gd name="f58" fmla="val 106502"/>
              <a:gd name="f59" fmla="val 366465"/>
              <a:gd name="f60" fmla="val 84654"/>
              <a:gd name="f61" fmla="val 339840"/>
              <a:gd name="f62" fmla="val 111268"/>
              <a:gd name="f63" fmla="val 372632"/>
              <a:gd name="f64" fmla="val 100338"/>
              <a:gd name="f65" fmla="val 350770"/>
              <a:gd name="f66" fmla="val 363402"/>
              <a:gd name="f67" fmla="val 87713"/>
              <a:gd name="f68" fmla="val 396154"/>
              <a:gd name="f69" fmla="val 76817"/>
              <a:gd name="f70" fmla="val 374291"/>
              <a:gd name="f71" fmla="val 393804"/>
              <a:gd name="f72" fmla="val 18301"/>
              <a:gd name="f73" fmla="val 400057"/>
              <a:gd name="f74" fmla="val 24551"/>
              <a:gd name="f75" fmla="val 404345"/>
              <a:gd name="f76" fmla="val 40561"/>
              <a:gd name="f77" fmla="val 402059"/>
              <a:gd name="f78" fmla="val 49100"/>
              <a:gd name="f79" fmla="val 396198"/>
              <a:gd name="f80" fmla="val 54957"/>
              <a:gd name="f81" fmla="val 407113"/>
              <a:gd name="f82" fmla="val 65858"/>
              <a:gd name="f83" fmla="val 415530"/>
              <a:gd name="f84" fmla="val 53076"/>
              <a:gd name="f85" fmla="val 418313"/>
              <a:gd name="f86" fmla="val 38563"/>
              <a:gd name="f87" fmla="val 415466"/>
              <a:gd name="f88" fmla="val 24063"/>
              <a:gd name="f89" fmla="val 396158"/>
              <a:gd name="f90" fmla="val 54950"/>
              <a:gd name="f91" fmla="val 379748"/>
              <a:gd name="f92" fmla="val 365235"/>
              <a:gd name="f93" fmla="val 2783"/>
              <a:gd name="f94" fmla="val 352454"/>
              <a:gd name="f95" fmla="val 11199"/>
              <a:gd name="f96" fmla="val 394249"/>
              <a:gd name="f97" fmla="val 2846"/>
              <a:gd name="f98" fmla="*/ f0 1 418465"/>
              <a:gd name="f99" fmla="*/ f1 1 418465"/>
              <a:gd name="f100" fmla="+- f3 0 f2"/>
              <a:gd name="f101" fmla="*/ f100 1 418465"/>
              <a:gd name="f102" fmla="*/ f2 1 f101"/>
              <a:gd name="f103" fmla="*/ f3 1 f101"/>
              <a:gd name="f104" fmla="*/ f102 f98 1"/>
              <a:gd name="f105" fmla="*/ f103 f98 1"/>
              <a:gd name="f106" fmla="*/ f103 f99 1"/>
              <a:gd name="f107" fmla="*/ f102 f9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4" t="f107" r="f105" b="f106"/>
            <a:pathLst>
              <a:path w="418465" h="418465">
                <a:moveTo>
                  <a:pt x="f4" y="f5"/>
                </a:moveTo>
                <a:lnTo>
                  <a:pt x="f6" y="f5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2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1"/>
                </a:lnTo>
                <a:lnTo>
                  <a:pt x="f23" y="f24"/>
                </a:lnTo>
                <a:lnTo>
                  <a:pt x="f25" y="f26"/>
                </a:lnTo>
                <a:lnTo>
                  <a:pt x="f27" y="f26"/>
                </a:lnTo>
                <a:lnTo>
                  <a:pt x="f28" y="f29"/>
                </a:lnTo>
                <a:lnTo>
                  <a:pt x="f30" y="f29"/>
                </a:lnTo>
                <a:lnTo>
                  <a:pt x="f31" y="f32"/>
                </a:lnTo>
                <a:lnTo>
                  <a:pt x="f33" y="f34"/>
                </a:lnTo>
                <a:lnTo>
                  <a:pt x="f35" y="f34"/>
                </a:lnTo>
                <a:lnTo>
                  <a:pt x="f36" y="f37"/>
                </a:lnTo>
                <a:lnTo>
                  <a:pt x="f38" y="f39"/>
                </a:lnTo>
                <a:lnTo>
                  <a:pt x="f40" y="f39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6"/>
                </a:lnTo>
                <a:lnTo>
                  <a:pt x="f48" y="f49"/>
                </a:lnTo>
                <a:lnTo>
                  <a:pt x="f4" y="f5"/>
                </a:lnTo>
                <a:close/>
              </a:path>
              <a:path w="418465" h="418465">
                <a:moveTo>
                  <a:pt x="f30" y="f29"/>
                </a:moveTo>
                <a:lnTo>
                  <a:pt x="f28" y="f29"/>
                </a:lnTo>
                <a:lnTo>
                  <a:pt x="f50" y="f51"/>
                </a:lnTo>
                <a:lnTo>
                  <a:pt x="f27" y="f26"/>
                </a:lnTo>
                <a:lnTo>
                  <a:pt x="f25" y="f26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59"/>
                </a:lnTo>
                <a:lnTo>
                  <a:pt x="f30" y="f29"/>
                </a:lnTo>
                <a:close/>
              </a:path>
              <a:path w="418465" h="418465">
                <a:moveTo>
                  <a:pt x="f35" y="f34"/>
                </a:moveTo>
                <a:lnTo>
                  <a:pt x="f33" y="f34"/>
                </a:lnTo>
                <a:lnTo>
                  <a:pt x="f61" y="f62"/>
                </a:lnTo>
                <a:lnTo>
                  <a:pt x="f60" y="f59"/>
                </a:lnTo>
                <a:lnTo>
                  <a:pt x="f58" y="f59"/>
                </a:lnTo>
                <a:lnTo>
                  <a:pt x="f63" y="f64"/>
                </a:lnTo>
                <a:lnTo>
                  <a:pt x="f65" y="f64"/>
                </a:lnTo>
                <a:lnTo>
                  <a:pt x="f35" y="f34"/>
                </a:lnTo>
                <a:close/>
              </a:path>
              <a:path w="418465" h="418465">
                <a:moveTo>
                  <a:pt x="f40" y="f39"/>
                </a:moveTo>
                <a:lnTo>
                  <a:pt x="f38" y="f39"/>
                </a:lnTo>
                <a:lnTo>
                  <a:pt x="f66" y="f67"/>
                </a:lnTo>
                <a:lnTo>
                  <a:pt x="f65" y="f64"/>
                </a:lnTo>
                <a:lnTo>
                  <a:pt x="f63" y="f64"/>
                </a:lnTo>
                <a:lnTo>
                  <a:pt x="f68" y="f69"/>
                </a:lnTo>
                <a:lnTo>
                  <a:pt x="f70" y="f69"/>
                </a:lnTo>
                <a:lnTo>
                  <a:pt x="f40" y="f39"/>
                </a:lnTo>
                <a:close/>
              </a:path>
              <a:path w="418465" h="418465">
                <a:moveTo>
                  <a:pt x="f47" y="f46"/>
                </a:moveTo>
                <a:lnTo>
                  <a:pt x="f45" y="f46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70" y="f69"/>
                </a:lnTo>
                <a:lnTo>
                  <a:pt x="f68" y="f69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47" y="f46"/>
                </a:lnTo>
                <a:close/>
              </a:path>
              <a:path w="418465" h="418465">
                <a:moveTo>
                  <a:pt x="f89" y="f90"/>
                </a:moveTo>
                <a:close/>
              </a:path>
              <a:path w="418465" h="418465">
                <a:moveTo>
                  <a:pt x="f91" y="f2"/>
                </a:moveTo>
                <a:lnTo>
                  <a:pt x="f92" y="f93"/>
                </a:lnTo>
                <a:lnTo>
                  <a:pt x="f94" y="f95"/>
                </a:lnTo>
                <a:lnTo>
                  <a:pt x="f4" y="f5"/>
                </a:lnTo>
                <a:lnTo>
                  <a:pt x="f96" y="f97"/>
                </a:lnTo>
                <a:lnTo>
                  <a:pt x="f91" y="f2"/>
                </a:lnTo>
                <a:close/>
              </a:path>
            </a:pathLst>
          </a:custGeom>
          <a:solidFill>
            <a:srgbClr val="00AEEF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50836" y="688893"/>
            <a:ext cx="138505" cy="142005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0373" y="1413824"/>
            <a:ext cx="101962" cy="104560"/>
          </a:xfrm>
          <a:custGeom>
            <a:avLst/>
            <a:gdLst>
              <a:gd name="f0" fmla="val w"/>
              <a:gd name="f1" fmla="val h"/>
              <a:gd name="f2" fmla="val 0"/>
              <a:gd name="f3" fmla="val 48259"/>
              <a:gd name="f4" fmla="val 48265"/>
              <a:gd name="f5" fmla="val 20681"/>
              <a:gd name="f6" fmla="val 48261"/>
              <a:gd name="f7" fmla="val 27579"/>
              <a:gd name="f8" fmla="*/ f0 1 48259"/>
              <a:gd name="f9" fmla="*/ f1 1 48259"/>
              <a:gd name="f10" fmla="+- f3 0 f2"/>
              <a:gd name="f11" fmla="*/ f10 1 48259"/>
              <a:gd name="f12" fmla="*/ f2 1 f11"/>
              <a:gd name="f13" fmla="*/ f3 1 f11"/>
              <a:gd name="f14" fmla="*/ f12 f8 1"/>
              <a:gd name="f15" fmla="*/ f13 f8 1"/>
              <a:gd name="f16" fmla="*/ f13 f9 1"/>
              <a:gd name="f17" fmla="*/ f12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" t="f17" r="f15" b="f16"/>
            <a:pathLst>
              <a:path w="48259" h="48259">
                <a:moveTo>
                  <a:pt x="f2" y="f4"/>
                </a:moveTo>
                <a:lnTo>
                  <a:pt x="f5" y="f2"/>
                </a:lnTo>
                <a:lnTo>
                  <a:pt x="f6" y="f7"/>
                </a:lnTo>
                <a:lnTo>
                  <a:pt x="f2" y="f4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41720" y="831536"/>
            <a:ext cx="609083" cy="624607"/>
          </a:xfrm>
          <a:custGeom>
            <a:avLst/>
            <a:gdLst>
              <a:gd name="f0" fmla="val w"/>
              <a:gd name="f1" fmla="val h"/>
              <a:gd name="f2" fmla="val 0"/>
              <a:gd name="f3" fmla="val 288290"/>
              <a:gd name="f4" fmla="val 255197"/>
              <a:gd name="f5" fmla="val 287986"/>
              <a:gd name="f6" fmla="val 32788"/>
              <a:gd name="f7" fmla="val 32800"/>
              <a:gd name="f8" fmla="val 255186"/>
              <a:gd name="f9" fmla="*/ f0 1 288290"/>
              <a:gd name="f10" fmla="*/ f1 1 288290"/>
              <a:gd name="f11" fmla="+- f3 0 f2"/>
              <a:gd name="f12" fmla="*/ f11 1 288290"/>
              <a:gd name="f13" fmla="*/ f2 1 f12"/>
              <a:gd name="f14" fmla="*/ f3 1 f12"/>
              <a:gd name="f15" fmla="*/ f13 f9 1"/>
              <a:gd name="f16" fmla="*/ f14 f9 1"/>
              <a:gd name="f17" fmla="*/ f14 f10 1"/>
              <a:gd name="f18" fmla="*/ f1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288290" h="288290">
                <a:moveTo>
                  <a:pt x="f4" y="f2"/>
                </a:moveTo>
                <a:lnTo>
                  <a:pt x="f5" y="f6"/>
                </a:lnTo>
                <a:lnTo>
                  <a:pt x="f7" y="f5"/>
                </a:lnTo>
                <a:lnTo>
                  <a:pt x="f2" y="f8"/>
                </a:lnTo>
                <a:lnTo>
                  <a:pt x="f4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03977" y="780488"/>
            <a:ext cx="96597" cy="99057"/>
          </a:xfrm>
          <a:custGeom>
            <a:avLst/>
            <a:gdLst>
              <a:gd name="f0" fmla="val w"/>
              <a:gd name="f1" fmla="val h"/>
              <a:gd name="f2" fmla="val 0"/>
              <a:gd name="f3" fmla="val 45720"/>
              <a:gd name="f4" fmla="val 32788"/>
              <a:gd name="f5" fmla="val 45420"/>
              <a:gd name="f6" fmla="val 12631"/>
              <a:gd name="f7" fmla="val 12621"/>
              <a:gd name="f8" fmla="val 45421"/>
              <a:gd name="f9" fmla="val 32795"/>
              <a:gd name="f10" fmla="*/ f0 1 45720"/>
              <a:gd name="f11" fmla="*/ f1 1 45720"/>
              <a:gd name="f12" fmla="+- f3 0 f2"/>
              <a:gd name="f13" fmla="*/ f12 1 45720"/>
              <a:gd name="f14" fmla="*/ f2 1 f13"/>
              <a:gd name="f15" fmla="*/ f3 1 f13"/>
              <a:gd name="f16" fmla="*/ f14 f10 1"/>
              <a:gd name="f17" fmla="*/ f15 f10 1"/>
              <a:gd name="f18" fmla="*/ f15 f11 1"/>
              <a:gd name="f19" fmla="*/ f14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45720" h="45720">
                <a:moveTo>
                  <a:pt x="f4" y="f5"/>
                </a:moveTo>
                <a:lnTo>
                  <a:pt x="f2" y="f6"/>
                </a:lnTo>
                <a:lnTo>
                  <a:pt x="f7" y="f2"/>
                </a:lnTo>
                <a:lnTo>
                  <a:pt x="f8" y="f9"/>
                </a:lnTo>
                <a:lnTo>
                  <a:pt x="f4" y="f5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32165" y="661501"/>
            <a:ext cx="884106" cy="90664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352473"/>
              <a:gd name="f5" fmla="val 11192"/>
              <a:gd name="f6" fmla="val 301579"/>
              <a:gd name="f7" fmla="val 62078"/>
              <a:gd name="f8" fmla="val 35460"/>
              <a:gd name="f9" fmla="val 328208"/>
              <a:gd name="f10" fmla="val 35359"/>
              <a:gd name="f11" fmla="val 328381"/>
              <a:gd name="f12" fmla="val 34678"/>
              <a:gd name="f13" fmla="val 329086"/>
              <a:gd name="f14" fmla="val 34182"/>
              <a:gd name="f15" fmla="val 329825"/>
              <a:gd name="f16" fmla="val 33822"/>
              <a:gd name="f17" fmla="val 330631"/>
              <a:gd name="f18" fmla="val 33761"/>
              <a:gd name="f19" fmla="val 330761"/>
              <a:gd name="f20" fmla="val 1026"/>
              <a:gd name="f21" fmla="val 407145"/>
              <a:gd name="f22" fmla="val 409531"/>
              <a:gd name="f23" fmla="val 245"/>
              <a:gd name="f24" fmla="val 412274"/>
              <a:gd name="f25" fmla="val 1677"/>
              <a:gd name="f26" fmla="val 414446"/>
              <a:gd name="f27" fmla="val 3107"/>
              <a:gd name="f28" fmla="val 416613"/>
              <a:gd name="f29" fmla="val 5529"/>
              <a:gd name="f30" fmla="val 417920"/>
              <a:gd name="f31" fmla="val 8129"/>
              <a:gd name="f32" fmla="val 9177"/>
              <a:gd name="f33" fmla="val 417923"/>
              <a:gd name="f34" fmla="val 10213"/>
              <a:gd name="f35" fmla="val 417711"/>
              <a:gd name="f36" fmla="val 11174"/>
              <a:gd name="f37" fmla="val 417293"/>
              <a:gd name="f38" fmla="val 87552"/>
              <a:gd name="f39" fmla="val 384559"/>
              <a:gd name="f40" fmla="val 87682"/>
              <a:gd name="f41" fmla="val 384497"/>
              <a:gd name="f42" fmla="val 88492"/>
              <a:gd name="f43" fmla="val 384141"/>
              <a:gd name="f44" fmla="val 89226"/>
              <a:gd name="f45" fmla="val 383641"/>
              <a:gd name="f46" fmla="val 89863"/>
              <a:gd name="f47" fmla="val 383029"/>
              <a:gd name="f48" fmla="val 90032"/>
              <a:gd name="f49" fmla="val 382935"/>
              <a:gd name="f50" fmla="val 356227"/>
              <a:gd name="f51" fmla="val 116748"/>
              <a:gd name="f52" fmla="val 407113"/>
              <a:gd name="f53" fmla="val 65858"/>
              <a:gd name="f54" fmla="val 415530"/>
              <a:gd name="f55" fmla="val 53076"/>
              <a:gd name="f56" fmla="val 418313"/>
              <a:gd name="f57" fmla="val 38563"/>
              <a:gd name="f58" fmla="val 415466"/>
              <a:gd name="f59" fmla="val 24063"/>
              <a:gd name="f60" fmla="val 406994"/>
              <a:gd name="f61" fmla="val 11318"/>
              <a:gd name="f62" fmla="val 394249"/>
              <a:gd name="f63" fmla="val 2846"/>
              <a:gd name="f64" fmla="val 379748"/>
              <a:gd name="f65" fmla="val 365235"/>
              <a:gd name="f66" fmla="val 2783"/>
              <a:gd name="f67" fmla="val 352454"/>
              <a:gd name="f68" fmla="val 11199"/>
              <a:gd name="f69" fmla="*/ f0 1 418465"/>
              <a:gd name="f70" fmla="*/ f1 1 418465"/>
              <a:gd name="f71" fmla="+- f3 0 f2"/>
              <a:gd name="f72" fmla="*/ f71 1 418465"/>
              <a:gd name="f73" fmla="*/ f2 1 f72"/>
              <a:gd name="f74" fmla="*/ f3 1 f72"/>
              <a:gd name="f75" fmla="*/ f73 f69 1"/>
              <a:gd name="f76" fmla="*/ f74 f69 1"/>
              <a:gd name="f77" fmla="*/ f74 f70 1"/>
              <a:gd name="f78" fmla="*/ f73 f7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5" t="f78" r="f76" b="f77"/>
            <a:pathLst>
              <a:path w="418465" h="418465">
                <a:moveTo>
                  <a:pt x="f4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0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64" y="f2"/>
                </a:lnTo>
                <a:lnTo>
                  <a:pt x="f65" y="f66"/>
                </a:lnTo>
                <a:lnTo>
                  <a:pt x="f67" y="f68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65629" y="796892"/>
            <a:ext cx="425284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469725"/>
              <a:gd name="f17" fmla="*/ f11 1 0"/>
              <a:gd name="f18" fmla="*/ f13 1 469725"/>
              <a:gd name="f19" fmla="*/ f14 1 21600"/>
              <a:gd name="f20" fmla="*/ 21600 f14 1"/>
              <a:gd name="f21" fmla="*/ 0 1 f16"/>
              <a:gd name="f22" fmla="*/ 46972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46972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53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65629" y="780148"/>
            <a:ext cx="425284" cy="34397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193235"/>
              <a:gd name="f6" fmla="val 7728"/>
              <a:gd name="f7" fmla="val 3459"/>
              <a:gd name="f8" fmla="val 11998"/>
              <a:gd name="f9" fmla="val 15457"/>
              <a:gd name="f10" fmla="val 197501"/>
              <a:gd name="f11" fmla="val 200964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2"/>
                </a:move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8"/>
                </a:lnTo>
                <a:lnTo>
                  <a:pt x="f7" y="f9"/>
                </a:lnTo>
                <a:lnTo>
                  <a:pt x="f6" y="f9"/>
                </a:lnTo>
                <a:lnTo>
                  <a:pt x="f5" y="f9"/>
                </a:lnTo>
                <a:lnTo>
                  <a:pt x="f10" y="f9"/>
                </a:lnTo>
                <a:lnTo>
                  <a:pt x="f11" y="f8"/>
                </a:lnTo>
                <a:lnTo>
                  <a:pt x="f11" y="f6"/>
                </a:lnTo>
                <a:lnTo>
                  <a:pt x="f11" y="f7"/>
                </a:lnTo>
                <a:lnTo>
                  <a:pt x="f10" y="f2"/>
                </a:lnTo>
                <a:lnTo>
                  <a:pt x="f5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65629" y="897368"/>
            <a:ext cx="425284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469725"/>
              <a:gd name="f17" fmla="*/ f11 1 0"/>
              <a:gd name="f18" fmla="*/ f13 1 469725"/>
              <a:gd name="f19" fmla="*/ f14 1 21600"/>
              <a:gd name="f20" fmla="*/ 21600 f14 1"/>
              <a:gd name="f21" fmla="*/ 0 1 f16"/>
              <a:gd name="f22" fmla="*/ 46972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46972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53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5629" y="880624"/>
            <a:ext cx="425284" cy="34397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200964"/>
              <a:gd name="f6" fmla="val 7728"/>
              <a:gd name="f7" fmla="val 3459"/>
              <a:gd name="f8" fmla="val 197501"/>
              <a:gd name="f9" fmla="val 193235"/>
              <a:gd name="f10" fmla="val 11998"/>
              <a:gd name="f11" fmla="val 15457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6"/>
                </a:moveTo>
                <a:lnTo>
                  <a:pt x="f5" y="f7"/>
                </a:lnTo>
                <a:lnTo>
                  <a:pt x="f8" y="f2"/>
                </a:lnTo>
                <a:lnTo>
                  <a:pt x="f9" y="f2"/>
                </a:ln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10"/>
                </a:lnTo>
                <a:lnTo>
                  <a:pt x="f7" y="f11"/>
                </a:lnTo>
                <a:lnTo>
                  <a:pt x="f6" y="f11"/>
                </a:lnTo>
                <a:lnTo>
                  <a:pt x="f9" y="f11"/>
                </a:lnTo>
                <a:lnTo>
                  <a:pt x="f8" y="f11"/>
                </a:lnTo>
                <a:lnTo>
                  <a:pt x="f5" y="f10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65629" y="997844"/>
            <a:ext cx="327345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361555"/>
              <a:gd name="f5" fmla="val 360731"/>
              <a:gd name="f6" fmla="abs f0"/>
              <a:gd name="f7" fmla="abs f1"/>
              <a:gd name="f8" fmla="abs f2"/>
              <a:gd name="f9" fmla="*/ f0 1 36155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361555"/>
              <a:gd name="f17" fmla="*/ f11 1 0"/>
              <a:gd name="f18" fmla="*/ f13 1 361555"/>
              <a:gd name="f19" fmla="*/ f14 1 21600"/>
              <a:gd name="f20" fmla="*/ 21600 f14 1"/>
              <a:gd name="f21" fmla="*/ 0 1 f16"/>
              <a:gd name="f22" fmla="*/ 36155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36155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6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5629" y="981099"/>
            <a:ext cx="327345" cy="34397"/>
          </a:xfrm>
          <a:custGeom>
            <a:avLst/>
            <a:gdLst>
              <a:gd name="f0" fmla="val w"/>
              <a:gd name="f1" fmla="val h"/>
              <a:gd name="f2" fmla="val 0"/>
              <a:gd name="f3" fmla="val 154940"/>
              <a:gd name="f4" fmla="val 15875"/>
              <a:gd name="f5" fmla="val 7728"/>
              <a:gd name="f6" fmla="val 3459"/>
              <a:gd name="f7" fmla="val 3463"/>
              <a:gd name="f8" fmla="val 7732"/>
              <a:gd name="f9" fmla="val 11998"/>
              <a:gd name="f10" fmla="val 15461"/>
              <a:gd name="f11" fmla="val 146858"/>
              <a:gd name="f12" fmla="val 151124"/>
              <a:gd name="f13" fmla="val 154587"/>
              <a:gd name="f14" fmla="*/ f0 1 154940"/>
              <a:gd name="f15" fmla="*/ f1 1 15875"/>
              <a:gd name="f16" fmla="+- f4 0 f2"/>
              <a:gd name="f17" fmla="+- f3 0 f2"/>
              <a:gd name="f18" fmla="*/ f17 1 154940"/>
              <a:gd name="f19" fmla="*/ f16 1 15875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154940" h="15875">
                <a:moveTo>
                  <a:pt x="f5" y="f2"/>
                </a:moveTo>
                <a:lnTo>
                  <a:pt x="f6" y="f2"/>
                </a:lnTo>
                <a:lnTo>
                  <a:pt x="f2" y="f7"/>
                </a:lnTo>
                <a:lnTo>
                  <a:pt x="f2" y="f8"/>
                </a:lnTo>
                <a:lnTo>
                  <a:pt x="f2" y="f9"/>
                </a:lnTo>
                <a:lnTo>
                  <a:pt x="f6" y="f10"/>
                </a:lnTo>
                <a:lnTo>
                  <a:pt x="f5" y="f10"/>
                </a:lnTo>
                <a:lnTo>
                  <a:pt x="f11" y="f10"/>
                </a:lnTo>
                <a:lnTo>
                  <a:pt x="f12" y="f10"/>
                </a:lnTo>
                <a:lnTo>
                  <a:pt x="f13" y="f9"/>
                </a:lnTo>
                <a:lnTo>
                  <a:pt x="f13" y="f8"/>
                </a:lnTo>
                <a:lnTo>
                  <a:pt x="f13" y="f7"/>
                </a:lnTo>
                <a:lnTo>
                  <a:pt x="f12" y="f2"/>
                </a:lnTo>
                <a:lnTo>
                  <a:pt x="f11" y="f2"/>
                </a:lnTo>
                <a:lnTo>
                  <a:pt x="f5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object 5"/>
          <p:cNvSpPr/>
          <p:nvPr/>
        </p:nvSpPr>
        <p:spPr>
          <a:xfrm>
            <a:off x="503029" y="4812481"/>
            <a:ext cx="657619" cy="1830481"/>
          </a:xfrm>
          <a:custGeom>
            <a:avLst/>
            <a:gdLst>
              <a:gd name="f0" fmla="val w"/>
              <a:gd name="f1" fmla="val h"/>
              <a:gd name="f2" fmla="val 0"/>
              <a:gd name="f3" fmla="val 344170"/>
              <a:gd name="f4" fmla="val 680719"/>
              <a:gd name="f5" fmla="val 343828"/>
              <a:gd name="f6" fmla="val 680466"/>
              <a:gd name="f7" fmla="*/ f0 1 344170"/>
              <a:gd name="f8" fmla="*/ f1 1 680719"/>
              <a:gd name="f9" fmla="+- f4 0 f2"/>
              <a:gd name="f10" fmla="+- f3 0 f2"/>
              <a:gd name="f11" fmla="*/ f10 1 344170"/>
              <a:gd name="f12" fmla="*/ f9 1 6807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344170" h="680719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53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33192C9-7378-4720-8AA3-94545BB66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70" y="1133698"/>
            <a:ext cx="7632848" cy="4632826"/>
          </a:xfrm>
        </p:spPr>
        <p:txBody>
          <a:bodyPr>
            <a:noAutofit/>
          </a:bodyPr>
          <a:lstStyle/>
          <a:p>
            <a:pPr marL="0" indent="354013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de-DE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Qoraxat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pochtachi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nafaqat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millati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yuragidagi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umuminsoniyatga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tafakkuri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haqso‘zligi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umrboqiy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ijodkorga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aylandi</a:t>
            </a:r>
            <a:r>
              <a:rPr lang="de-DE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54013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Ch.Aytmatovning</a:t>
            </a:r>
            <a:r>
              <a:rPr lang="de-DE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tillariga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o‘girilgan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7F4CBF-B8A4-4011-A670-EA4D56F74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7" r="5302"/>
          <a:stretch/>
        </p:blipFill>
        <p:spPr>
          <a:xfrm>
            <a:off x="8172326" y="629642"/>
            <a:ext cx="3816424" cy="33518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01382A-C60E-4F4A-B056-B4F2E63EB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326" y="4158034"/>
            <a:ext cx="3816424" cy="214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6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FC55AF-775A-4F3E-BE02-7D279A5D7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454" y="989682"/>
            <a:ext cx="705986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sanoqli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adiblar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cho‘qqini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adabiyot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vakillaridan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hozircha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Chingiz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Aytmatovgina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egallab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turibdi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Bugungi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tadqiqotchilar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adibning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asarlari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tillarida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nusxadan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oshiq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chop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qilinganini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e’tirof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etishmoqda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5EB537-427E-45E9-8468-A1E9E14BC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254" y="1925786"/>
            <a:ext cx="455429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2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17C3333-ED79-4F02-A9FF-2E328345B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0" y="343029"/>
            <a:ext cx="10951369" cy="626469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fakt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XX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taniqli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Jan-Pol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Sartr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Alber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Kamyu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Maks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Fridrix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Dyurrenmatt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Gabriel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Garsia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Markes, Vargas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Karlos Fuentes,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Kendzaburo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san’atkorlari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safidan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Adib eng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asarigacha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qalbini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ko‘nglini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iztiroblarini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o‘y-kechinmalarini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insoniy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fazilatlar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orzu-armonlarini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Zotan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yozuvchining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o‘lchanadi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Tojiddinova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71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1547590" y="1084809"/>
            <a:ext cx="9433048" cy="561662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majbur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bo‘lmoq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быть вынужденным</a:t>
            </a:r>
            <a:endParaRPr lang="de-DE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muallif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</a:t>
            </a:r>
            <a:endParaRPr lang="de-DE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nafaqat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только</a:t>
            </a:r>
            <a:endParaRPr lang="de-DE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sazovor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bo‘lmoq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удостоиться</a:t>
            </a:r>
            <a:endParaRPr lang="de-DE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ta’sirchan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впечатлительный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halok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bo‘lmoq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погибнуть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xabardor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qilmoq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оповестить</a:t>
            </a:r>
            <a:endParaRPr lang="en-GB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958" y="0"/>
            <a:ext cx="12167230" cy="106169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89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Lug‘at</a:t>
            </a:r>
            <a:r>
              <a:rPr lang="en-US" sz="4889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889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ishi</a:t>
            </a:r>
            <a:endParaRPr lang="en-US" sz="4889" b="1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6677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193" y="1315064"/>
            <a:ext cx="11015801" cy="5579274"/>
          </a:xfrm>
        </p:spPr>
        <p:txBody>
          <a:bodyPr numCol="1">
            <a:noAutofit/>
          </a:bodyPr>
          <a:lstStyle/>
          <a:p>
            <a:pPr marL="0" indent="0" algn="just"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__________________________________? </a:t>
            </a:r>
          </a:p>
          <a:p>
            <a:pPr marL="0" indent="0" algn="just">
              <a:buNone/>
            </a:pP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Chingiz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Aytmatov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urush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o‘smirlik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paytlari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pochtachi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__________________________________? </a:t>
            </a:r>
          </a:p>
          <a:p>
            <a:pPr marL="0" indent="0" algn="just">
              <a:buNone/>
            </a:pP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Chingiz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Aytmatov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so‘ziga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ijodiga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yolg‘on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aralashtirmagan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haqiqat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qanchalik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bo‘lmasin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 tag-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tugigacha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–___________________________________? </a:t>
            </a:r>
          </a:p>
          <a:p>
            <a:pPr marL="0" indent="0" algn="just">
              <a:buNone/>
            </a:pP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Aytmatov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vaziyatda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fikrini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dalillab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aytgan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O‘rinsiz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tortishish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his-hayajonga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berilishni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ko‘rmagan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___________________________________? </a:t>
            </a:r>
          </a:p>
          <a:p>
            <a:pPr marL="0" indent="0" algn="just">
              <a:buNone/>
            </a:pP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Aytmatov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asarlari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180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tillariga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–_____________________________?</a:t>
            </a:r>
          </a:p>
          <a:p>
            <a:pPr marL="0" indent="0" algn="just"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Adib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insoniy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fazilatlar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orzu-armonlarini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asarlari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bayon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etdi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2400" i="1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1061" y="0"/>
            <a:ext cx="12167127" cy="773658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</a:t>
            </a:r>
            <a:r>
              <a:rPr lang="de-D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(</a:t>
            </a:r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</a:t>
            </a:r>
            <a:r>
              <a:rPr lang="de-D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48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3131766" y="852020"/>
            <a:ext cx="5508612" cy="463044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javoblarga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379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67230" cy="70165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Bilib</a:t>
            </a: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oling</a:t>
            </a: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32145C-CC66-4CDD-A00C-E61F2BF72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26" y="1277714"/>
            <a:ext cx="9940181" cy="46085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de-DE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ma’nosidan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ko‘chma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bildirishi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de-DE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Tikansiz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bo‘lmas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ma’nosida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diyorim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ko‘chma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2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6551" y="1781770"/>
            <a:ext cx="9775086" cy="5007935"/>
          </a:xfrm>
        </p:spPr>
        <p:txBody>
          <a:bodyPr numCol="1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Uzukning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ko‘zi</a:t>
            </a:r>
            <a:r>
              <a:rPr 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qimmatbaho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toshdan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_________________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Onamning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ko‘zlari</a:t>
            </a:r>
            <a:r>
              <a:rPr 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chiroyli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__________________________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Shuhratning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zanglamas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romanini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o‘qiganmisan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_______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tangalar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XV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chiqarilgan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________________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O‘lkamizda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boshlandi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__________________________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Tikansiz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bo‘lmas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__________________________________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Azamat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__________________________________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Hovlimizda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gullar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____________________________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Sentabr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oyining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_________________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Aql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_____________________________</a:t>
            </a:r>
            <a:endParaRPr lang="de-DE" sz="2400" i="1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1061" y="0"/>
            <a:ext cx="12167127" cy="773658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mashq</a:t>
            </a:r>
            <a:r>
              <a:rPr lang="de-D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(48-bet)</a:t>
            </a:r>
            <a:endParaRPr lang="de-DE" sz="48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1547590" y="812732"/>
            <a:ext cx="8676964" cy="773658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ko‘rsatilgan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so‘zlarning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anglatishini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tushuntiring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318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960" y="1637754"/>
            <a:ext cx="11125766" cy="5295968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de-DE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</a:t>
            </a:r>
            <a:r>
              <a:rPr lang="de-DE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de-DE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</a:t>
            </a:r>
            <a:r>
              <a:rPr lang="de-DE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zumrad</a:t>
            </a:r>
            <a:r>
              <a:rPr lang="de-DE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boshga</a:t>
            </a:r>
            <a:r>
              <a:rPr lang="de-DE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kumush</a:t>
            </a:r>
            <a:r>
              <a:rPr lang="de-DE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egri</a:t>
            </a:r>
            <a:r>
              <a:rPr lang="de-DE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de-DE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boshidan</a:t>
            </a:r>
            <a:r>
              <a:rPr lang="de-DE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lang="de-DE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boshigacha</a:t>
            </a:r>
            <a:r>
              <a:rPr lang="de-DE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buAutoNum type="arabicPeriod"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diyorim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gulshan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diyorim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______________.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Onam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maktabni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medal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bitirganlar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______________.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Do‘st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dushman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oyoqqa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__________________.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___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_______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bahordan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qolishmaydi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ziynati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_________.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Harbiy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intizomni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talab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_____________.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_________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qirq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bilinadi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________________.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Ertalab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shabada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esdi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___________________.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Ko‘chaning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_________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olcha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ekilgan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___________</a:t>
            </a:r>
            <a:endParaRPr lang="de-DE" sz="2400" i="1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1061" y="0"/>
            <a:ext cx="12167127" cy="773658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mashq</a:t>
            </a:r>
            <a:r>
              <a:rPr lang="de-D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(48-bet)</a:t>
            </a:r>
            <a:endParaRPr lang="de-DE" sz="48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2195662" y="826291"/>
            <a:ext cx="6768752" cy="681007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so‘zlarni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qo‘ying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Gapda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ma’noda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kelganini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783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917674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89" dirty="0">
                <a:solidFill>
                  <a:srgbClr val="FFFFFF"/>
                </a:solidFill>
                <a:latin typeface="Arial" pitchFamily="34"/>
                <a:cs typeface="Arial" pitchFamily="34"/>
              </a:rPr>
              <a:t>4-topshiriq (48-bet)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C2CB16-69B2-4B6C-BCB9-C9398F8E9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63" y="1709762"/>
            <a:ext cx="8280920" cy="4920858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de-DE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</a:t>
            </a:r>
            <a:r>
              <a:rPr lang="de-DE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ijodida</a:t>
            </a:r>
            <a:r>
              <a:rPr lang="de-DE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Dog‘iston</a:t>
            </a:r>
            <a:r>
              <a:rPr lang="de-DE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timsoli</a:t>
            </a:r>
            <a:r>
              <a:rPr lang="de-DE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“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Dog‘istonim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Rasul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Hamzatov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barkamolligini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Rasul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Hamzatov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Dog‘iston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timsoli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Rasul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Hamzatov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olinishi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bilanoq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“O,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Dog‘iston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hayqirib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Волна 5">
            <a:extLst>
              <a:ext uri="{FF2B5EF4-FFF2-40B4-BE49-F238E27FC236}">
                <a16:creationId xmlns:a16="http://schemas.microsoft.com/office/drawing/2014/main" id="{4D286173-FFD3-497F-A95E-392AF4BA4C10}"/>
              </a:ext>
            </a:extLst>
          </p:cNvPr>
          <p:cNvSpPr/>
          <p:nvPr/>
        </p:nvSpPr>
        <p:spPr>
          <a:xfrm>
            <a:off x="1547590" y="989682"/>
            <a:ext cx="9721080" cy="432048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ko‘rsatilgan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gaplarning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mazmunini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tushuntiring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45D62C-035C-496B-BBD0-5799AB211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398" y="1925786"/>
            <a:ext cx="3154725" cy="41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29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EACAB48-F1CD-41BA-A3FB-22D566088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02" y="1184218"/>
            <a:ext cx="7635924" cy="4632826"/>
          </a:xfrm>
        </p:spPr>
        <p:txBody>
          <a:bodyPr>
            <a:normAutofit lnSpcReduction="10000"/>
          </a:bodyPr>
          <a:lstStyle/>
          <a:p>
            <a:pPr marL="0" indent="3540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zot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o‘lkaning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millatining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ruhi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tafakkur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tarzi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qandayligini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dunyoga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namoyish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qildi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4013" algn="just">
              <a:spcBef>
                <a:spcPts val="0"/>
              </a:spcBef>
              <a:buNone/>
            </a:pPr>
            <a:r>
              <a:rPr lang="de-DE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Shoirning</a:t>
            </a:r>
            <a:r>
              <a:rPr lang="de-DE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she’rlari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yurtini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hech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qachon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dushmanlik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hissini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tuymagan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elatlar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yashaydigan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Vatanini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ko‘klarga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ko‘tardi</a:t>
            </a:r>
            <a:r>
              <a:rPr lang="de-DE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7ADF42-2AF5-41F3-9680-9C40F9F68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461" y="989682"/>
            <a:ext cx="3874480" cy="23042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B00490-96D9-4CD9-8972-3389F1508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550" y="3437954"/>
            <a:ext cx="3874480" cy="290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63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08013" y="917673"/>
          <a:ext cx="10952162" cy="6102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491202-EA4A-4766-AF2C-6B4F1B1FA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62446"/>
            <a:ext cx="12168188" cy="118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8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FCBD13-94D1-4EED-B711-7744FBA49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86" y="989682"/>
            <a:ext cx="7488832" cy="46328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Zo‘r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bordir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Dog‘istonni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sevadigan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bo‘lmasa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0" indent="0" algn="just"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Mana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Hamzatov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Dog‘istonim”da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nimalarni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marL="0" indent="0" algn="just"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“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Dog‘iston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−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muhabbatim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kelajagim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tavbam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ibodatim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8EFD3B-F9D8-40AB-B212-81165F0C1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334" y="2069802"/>
            <a:ext cx="38100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38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8C1460A-8486-4C80-B606-7F014EF0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70" y="1061690"/>
            <a:ext cx="7635924" cy="5136882"/>
          </a:xfrm>
        </p:spPr>
        <p:txBody>
          <a:bodyPr>
            <a:normAutofit/>
          </a:bodyPr>
          <a:lstStyle/>
          <a:p>
            <a:pPr marL="0" indent="354013" algn="just">
              <a:lnSpc>
                <a:spcPct val="110000"/>
              </a:lnSpc>
              <a:buNone/>
            </a:pPr>
            <a:r>
              <a:rPr lang="de-DE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Dog‘iston</a:t>
            </a:r>
            <a:r>
              <a:rPr lang="de-DE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hayotimning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mazmuni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she’rlarimning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mavzusi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Ovulim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tog‘larim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Dog‘istonim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Xayollarim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tuyg‘ularim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istaklarimning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oshyoni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4013" algn="just">
              <a:lnSpc>
                <a:spcPct val="110000"/>
              </a:lnSpc>
              <a:buNone/>
            </a:pPr>
            <a:r>
              <a:rPr lang="de-DE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</a:t>
            </a:r>
            <a:r>
              <a:rPr lang="de-DE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oshyondan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temirqanot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chiqdim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Qo‘shiqlarim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oshyondan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parvoz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95988A-4A36-4F18-BCA1-93F3CA205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334" y="881945"/>
            <a:ext cx="3672408" cy="24482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13E057-E3DD-40AD-84C6-FB64B5B3E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334" y="3437954"/>
            <a:ext cx="3672408" cy="25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21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83A85F6-F61B-498F-BD42-18C4F48A2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94" y="1709762"/>
            <a:ext cx="7563916" cy="3600400"/>
          </a:xfrm>
        </p:spPr>
        <p:txBody>
          <a:bodyPr>
            <a:noAutofit/>
          </a:bodyPr>
          <a:lstStyle/>
          <a:p>
            <a:pPr marL="0" indent="354013" algn="just">
              <a:buNone/>
            </a:pPr>
            <a:r>
              <a:rPr lang="de-DE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Dog‘iston</a:t>
            </a:r>
            <a:r>
              <a:rPr lang="de-DE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maskanim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Dog‘iston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beshigim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Har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bolaligidan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xalqining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vakili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dunyoga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kelganini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bilishi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sharafli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vazifani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zimmaga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olishga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tayyorlashi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A943D5-E624-4FF6-84AE-1483717EA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350" y="1205706"/>
            <a:ext cx="3473894" cy="2232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DCE666-BEDE-4A98-8D40-8B789DBE6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350" y="3614338"/>
            <a:ext cx="3473894" cy="231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98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A67E16E-3E50-4458-95B3-000BDB4AB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62" y="1637983"/>
            <a:ext cx="8208913" cy="360017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Agar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belanchaklar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uzra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allalar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aytilmaganda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ehtimol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qo‘shiqlar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yaratilmasdi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0" indent="0" algn="just">
              <a:buNone/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Onalar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−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dunyoning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shoirlari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Onalar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allasi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−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odamzod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yaratgan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qo‘shiqlarning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ibtidosi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36A847-3DD5-4948-A14C-2D0EE0F85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390" y="2213818"/>
            <a:ext cx="3241867" cy="180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0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EDEE2D4-5ECC-4DCD-B69B-FEA730324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78" y="1337564"/>
            <a:ext cx="8356004" cy="463282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yurakda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yaraladi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yurak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yuragiga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yetkazadi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yuraklarida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asrlardan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asrlarga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She’r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kerakki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hech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tortinmay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onangga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qizingga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singlingga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o‘qiy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olgin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K.To‘ramurodov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BC3913-22A0-4EA1-B1CE-B586F0996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422" y="1277714"/>
            <a:ext cx="3028244" cy="2232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0B638E-90D3-4160-8324-AA6CAE01D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422" y="3653977"/>
            <a:ext cx="3028245" cy="225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04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70165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6-topshiriq (50-bet)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C2CB16-69B2-4B6C-BCB9-C9398F8E9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71" y="1063338"/>
            <a:ext cx="11377264" cy="5635054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de-DE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Rasul </a:t>
            </a:r>
            <a:r>
              <a:rPr lang="de-DE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Hamzatov</a:t>
            </a:r>
            <a:r>
              <a:rPr lang="de-DE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de-DE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de-DE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Dog‘istondagi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farzandi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she’riyatining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vakili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Tug‘ilgan</a:t>
            </a:r>
            <a:r>
              <a:rPr 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</a:t>
            </a:r>
            <a:r>
              <a:rPr 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1923-yil 8-sentabr.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Tug‘ilgan</a:t>
            </a:r>
            <a:r>
              <a:rPr 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Dog‘iston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Xunzax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qishlog‘i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Otasi</a:t>
            </a:r>
            <a:r>
              <a:rPr 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Hamzat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Sadasa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yoshida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tanilgan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kitobi</a:t>
            </a:r>
            <a:r>
              <a:rPr 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1943-yilda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chop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Asarlari</a:t>
            </a:r>
            <a:r>
              <a:rPr 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qo‘shig‘i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qalbim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Dog‘istonim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Yuksak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yulduzlar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Tug‘ilgan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kunim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Tog‘likning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vatani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Ovuldan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she’riy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kitoblar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tilim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“Shu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erkakmi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?”, “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Do‘stlik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qissa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she’rlari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Vafoti</a:t>
            </a:r>
            <a:r>
              <a:rPr 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Moskva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2003-yil 3-noyabr.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Волна 5">
            <a:extLst>
              <a:ext uri="{FF2B5EF4-FFF2-40B4-BE49-F238E27FC236}">
                <a16:creationId xmlns:a16="http://schemas.microsoft.com/office/drawing/2014/main" id="{4D286173-FFD3-497F-A95E-392AF4BA4C10}"/>
              </a:ext>
            </a:extLst>
          </p:cNvPr>
          <p:cNvSpPr/>
          <p:nvPr/>
        </p:nvSpPr>
        <p:spPr>
          <a:xfrm>
            <a:off x="1439578" y="727003"/>
            <a:ext cx="9289032" cy="413618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Matnni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Rasul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Hamzatovning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tarjimayi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holini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4803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216542" y="1219195"/>
            <a:ext cx="11435321" cy="5712978"/>
          </a:xfrm>
        </p:spPr>
        <p:txBody>
          <a:bodyPr/>
          <a:lstStyle/>
          <a:p>
            <a:pPr marL="0" indent="0" algn="just">
              <a:buNone/>
            </a:pPr>
            <a:r>
              <a:rPr lang="en-US" sz="3622" dirty="0">
                <a:solidFill>
                  <a:srgbClr val="002060"/>
                </a:solidFill>
                <a:latin typeface="Arial" pitchFamily="34"/>
                <a:cs typeface="Arial" pitchFamily="34"/>
              </a:rPr>
              <a:t>  </a:t>
            </a:r>
            <a:endParaRPr lang="de-DE" sz="3259" dirty="0"/>
          </a:p>
        </p:txBody>
      </p:sp>
      <p:sp>
        <p:nvSpPr>
          <p:cNvPr id="3" name="object 2"/>
          <p:cNvSpPr/>
          <p:nvPr/>
        </p:nvSpPr>
        <p:spPr>
          <a:xfrm>
            <a:off x="0" y="-48841"/>
            <a:ext cx="12182736" cy="1131446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Mustaqil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bajarish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uchun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topshiriq</a:t>
            </a:r>
            <a:endParaRPr lang="en-US" sz="5432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88158" y="1421730"/>
            <a:ext cx="10692088" cy="1296144"/>
          </a:xfrm>
          <a:prstGeom prst="rect">
            <a:avLst/>
          </a:prstGeom>
          <a:noFill/>
          <a:ln>
            <a:noFill/>
          </a:ln>
        </p:spPr>
        <p:txBody>
          <a:bodyPr vert="horz" wrap="square" lIns="82789" tIns="41394" rIns="82789" bIns="41394" anchor="ctr" anchorCtr="0" compatLnSpc="1">
            <a:noAutofit/>
          </a:bodyPr>
          <a:lstStyle>
            <a:lvl1pPr marL="0" marR="0" lvl="0" indent="0" algn="l" defTabSz="100794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85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Rasul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Hamzatovning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Dog‘istonim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asaridagi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fikrlardan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Vataningizga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yozma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ta’rif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bering.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FF427D-4772-44E2-8CB6-699495FBE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50" y="3008471"/>
            <a:ext cx="2354387" cy="36495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483F6D-519D-470B-8D82-F4DB7193FB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73"/>
          <a:stretch/>
        </p:blipFill>
        <p:spPr>
          <a:xfrm>
            <a:off x="3923854" y="3010545"/>
            <a:ext cx="6768752" cy="36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18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9336529"/>
              </p:ext>
            </p:extLst>
          </p:nvPr>
        </p:nvGraphicFramePr>
        <p:xfrm>
          <a:off x="608013" y="917673"/>
          <a:ext cx="10952162" cy="6102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491202-EA4A-4766-AF2C-6B4F1B1FA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62446"/>
            <a:ext cx="12168188" cy="118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155" y="1293168"/>
            <a:ext cx="8856984" cy="5601170"/>
          </a:xfrm>
        </p:spPr>
        <p:txBody>
          <a:bodyPr numCol="1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Pochtachilikdan</a:t>
            </a:r>
            <a:r>
              <a:rPr lang="de-DE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yozuvchilikkacha</a:t>
            </a:r>
            <a:r>
              <a:rPr lang="de-DE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3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3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Chingiz</a:t>
            </a:r>
            <a:r>
              <a:rPr lang="de-DE" sz="3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Aytmatov</a:t>
            </a:r>
            <a:r>
              <a:rPr lang="de-DE" sz="3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hayotidan</a:t>
            </a:r>
            <a:r>
              <a:rPr lang="de-DE" sz="3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xotiralar</a:t>
            </a:r>
            <a:r>
              <a:rPr lang="de-DE" sz="3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354013" algn="just">
              <a:spcBef>
                <a:spcPts val="0"/>
              </a:spcBef>
              <a:buNone/>
            </a:pPr>
            <a:r>
              <a:rPr lang="de-DE" sz="3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Buni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deydilar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Hayotda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xohlamagan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majbur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go‘zal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asarlar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muallifi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nafaqat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qirg‘iz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xalqining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kitobxonlarining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mehriga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sazovor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yozuvchi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Chingiz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Aytmatov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urush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o‘smirlik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paytlari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pochtachi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3400" i="1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1061" y="0"/>
            <a:ext cx="12167127" cy="773658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de-D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</a:t>
            </a:r>
            <a:r>
              <a:rPr lang="de-D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48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3203774" y="887240"/>
            <a:ext cx="5220580" cy="463044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4B47DE-5A11-4D50-B0C1-626AEC878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439" y="1145209"/>
            <a:ext cx="2718669" cy="26642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1D07CB-0E1E-4738-ADCD-FEDB821E0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439" y="3922806"/>
            <a:ext cx="2718669" cy="273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4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6420D8D-225B-4F61-AD89-485376CA6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454" y="341610"/>
            <a:ext cx="8208912" cy="6552728"/>
          </a:xfrm>
        </p:spPr>
        <p:txBody>
          <a:bodyPr>
            <a:noAutofit/>
          </a:bodyPr>
          <a:lstStyle/>
          <a:p>
            <a:pPr marL="0" indent="3540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3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Yozuvchining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bolalik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xotiralarida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urush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Shakar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ovulida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pochtachilik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ta’sirchan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ifodalangan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de-DE" sz="3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4013" algn="just">
              <a:spcBef>
                <a:spcPts val="0"/>
              </a:spcBef>
              <a:buNone/>
            </a:pP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Ovuldan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qoraxat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kelsa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oqsoqollar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tushuntirar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edik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–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yozadi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halok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kishining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qarindoshlarini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chaqirib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voqeadan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xabardor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maslahatlashgach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ergashtirib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marhumning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uyiga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borishardi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54013" algn="just">
              <a:spcBef>
                <a:spcPts val="0"/>
              </a:spcBef>
              <a:buNone/>
            </a:pPr>
            <a:r>
              <a:rPr lang="de-DE" sz="3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a’zolariga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qoraxatni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berardim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ru-RU" sz="3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580D11-528F-4F4B-BB5A-0D0F98E66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382" y="804473"/>
            <a:ext cx="3390337" cy="27054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C318C3-FF40-410B-A782-E0283A30D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382" y="3797995"/>
            <a:ext cx="3390337" cy="252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486" y="485626"/>
            <a:ext cx="7632848" cy="6048672"/>
          </a:xfrm>
        </p:spPr>
        <p:txBody>
          <a:bodyPr>
            <a:noAutofit/>
          </a:bodyPr>
          <a:lstStyle/>
          <a:p>
            <a:pPr marL="0" indent="354013" algn="just">
              <a:buNone/>
            </a:pPr>
            <a:r>
              <a:rPr lang="de-DE" sz="3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Ovulimizdagilar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tanishardi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yomonlikni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ravo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ko‘rishmasdi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kimgadir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qoraxatni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topshirmoq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o‘limning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xabarini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yetkazmoq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zimmamga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yuklangan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ekanini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tushunishardi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gohida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ishim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ko‘chalaridan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borayotgan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ayollar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uvvos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solishardi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354013" algn="just">
              <a:buNone/>
            </a:pP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Yaqinlashma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biznikiga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yo‘qol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qorang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o‘chgur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bo‘l-chi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qarg‘ashardi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704AF1-3BB8-4657-8E5B-724B6C2E1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0" r="2751"/>
          <a:stretch/>
        </p:blipFill>
        <p:spPr>
          <a:xfrm>
            <a:off x="8316342" y="845666"/>
            <a:ext cx="3742060" cy="23042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69F5AF-D8CA-440F-AE20-F0EC0DE60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343" y="3509963"/>
            <a:ext cx="373077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B161130-52D6-46BB-8897-76D8B1786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179" y="78932"/>
            <a:ext cx="7635924" cy="6408712"/>
          </a:xfrm>
        </p:spPr>
        <p:txBody>
          <a:bodyPr>
            <a:noAutofit/>
          </a:bodyPr>
          <a:lstStyle/>
          <a:p>
            <a:pPr marL="0" indent="354013" algn="just">
              <a:buNone/>
            </a:pPr>
            <a:r>
              <a:rPr lang="de-DE" sz="3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Taniqli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K.Asanaliyev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yozadi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Chingiz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Aytmatov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ijodiga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yolg‘on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aralashtirmagan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qahramonlariga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hech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qachon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yolg‘on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haqiqat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qanchalik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bo‘lmasin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 tag-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tugigacha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yozuvchilar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sirasiga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qaraganda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ayovsiz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chinchi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haqiqatchi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rostgo‘y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yozuvchi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54013" algn="just">
              <a:buNone/>
            </a:pPr>
            <a:r>
              <a:rPr lang="de-DE" sz="3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Qahramonlariga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ayovsizligi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yozuvchiga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niyatdan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ru-RU" sz="3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94A0E9-A797-48D4-80FB-5BA66CD3C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51"/>
          <a:stretch/>
        </p:blipFill>
        <p:spPr>
          <a:xfrm>
            <a:off x="8946694" y="701650"/>
            <a:ext cx="2520280" cy="29906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B7AC21-E386-4AA3-AAB8-1DD3CFF25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350" y="3966369"/>
            <a:ext cx="3636968" cy="235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1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278A2BB-A1CB-41B3-AD74-A0E738617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62" y="827237"/>
            <a:ext cx="8352928" cy="5491037"/>
          </a:xfrm>
        </p:spPr>
        <p:txBody>
          <a:bodyPr>
            <a:normAutofit/>
          </a:bodyPr>
          <a:lstStyle/>
          <a:p>
            <a:pPr marL="0" indent="354013" algn="just">
              <a:buNone/>
            </a:pPr>
            <a:r>
              <a:rPr lang="de-DE" sz="3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Chingiz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Aytmatovning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haqdagi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xotiralarini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bayon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354013" algn="just">
              <a:buNone/>
            </a:pP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institutida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kezlarimda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gazetalar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maqolalar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yozganman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Yoshlar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oid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muammolarni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dadil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edik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3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4013" algn="just">
              <a:buNone/>
            </a:pPr>
            <a:r>
              <a:rPr lang="de-DE" sz="3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Gazetalarda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bosilayotgan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maqolalarning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sayozligi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hech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keraksiz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gaplardan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iboratligi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ajablantirardi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70EE1B-EE71-44D7-88A1-417B00B6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888" y="917674"/>
            <a:ext cx="3044102" cy="29832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AB9552-5BD3-4F38-B937-EB2A1C696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771" y="4086026"/>
            <a:ext cx="3078013" cy="213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0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86EBF1C-0387-49E7-9DDB-BC54724F6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78" y="984793"/>
            <a:ext cx="7491908" cy="4632826"/>
          </a:xfrm>
        </p:spPr>
        <p:txBody>
          <a:bodyPr>
            <a:noAutofit/>
          </a:bodyPr>
          <a:lstStyle/>
          <a:p>
            <a:pPr marL="0" indent="354013" algn="just">
              <a:buNone/>
            </a:pPr>
            <a:r>
              <a:rPr lang="de-DE" sz="3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Bunaqada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gazetalarni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hech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o‘qimay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qo‘yishi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mumkin-ku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xavotirga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tushardim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Shularni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o‘ylab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qiziqtira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faktlarni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maqola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yozishga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kirishganman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3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4013" algn="just">
              <a:buNone/>
            </a:pPr>
            <a:r>
              <a:rPr lang="de-DE" sz="3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chiqardi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aytmoqchi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fikrimni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olmay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qiynalardim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ru-RU" sz="3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73378B-3EBF-4C18-9799-7C6679CB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342" y="845666"/>
            <a:ext cx="3683310" cy="24555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CADF44-5D34-4618-9FC4-F465DEAC9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523" y="3509961"/>
            <a:ext cx="3683309" cy="245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1370</Words>
  <Application>Microsoft Office PowerPoint</Application>
  <PresentationFormat>Произвольный</PresentationFormat>
  <Paragraphs>118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11-sinf</dc:title>
  <dc:creator>M.I.Ergasheva</dc:creator>
  <cp:keywords>Taqdimot</cp:keywords>
  <cp:lastModifiedBy>User</cp:lastModifiedBy>
  <cp:revision>381</cp:revision>
  <dcterms:created xsi:type="dcterms:W3CDTF">2020-04-01T05:32:34Z</dcterms:created>
  <dcterms:modified xsi:type="dcterms:W3CDTF">2021-02-09T06:40:52Z</dcterms:modified>
</cp:coreProperties>
</file>