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05" r:id="rId2"/>
    <p:sldId id="554" r:id="rId3"/>
    <p:sldId id="594" r:id="rId4"/>
    <p:sldId id="595" r:id="rId5"/>
    <p:sldId id="489" r:id="rId6"/>
    <p:sldId id="490" r:id="rId7"/>
    <p:sldId id="555" r:id="rId8"/>
    <p:sldId id="597" r:id="rId9"/>
    <p:sldId id="596" r:id="rId10"/>
    <p:sldId id="598" r:id="rId11"/>
    <p:sldId id="494" r:id="rId12"/>
    <p:sldId id="573" r:id="rId13"/>
    <p:sldId id="574" r:id="rId14"/>
    <p:sldId id="575" r:id="rId15"/>
    <p:sldId id="590" r:id="rId16"/>
    <p:sldId id="599" r:id="rId17"/>
    <p:sldId id="563" r:id="rId18"/>
    <p:sldId id="562" r:id="rId19"/>
    <p:sldId id="435" r:id="rId20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660"/>
  </p:normalViewPr>
  <p:slideViewPr>
    <p:cSldViewPr>
      <p:cViewPr varScale="1">
        <p:scale>
          <a:sx n="65" d="100"/>
          <a:sy n="65" d="100"/>
        </p:scale>
        <p:origin x="876" y="72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6C8B85-4CEB-4C3D-AF15-784A5615B242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33C9D2-7696-4009-A3DE-864E97023B79}">
      <dgm:prSet phldrT="[Текст]" custT="1"/>
      <dgm:spPr/>
      <dgm:t>
        <a:bodyPr/>
        <a:lstStyle/>
        <a:p>
          <a:r>
            <a:rPr lang="en-US" sz="3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EA2B9A-1FA8-44FC-A73A-6F8C4F128CBE}" type="parTrans" cxnId="{94DFE9A6-DF42-4186-8BF6-595E71E0FF2B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4CCE0-CA35-4592-BAB2-56EE11809C3C}" type="sibTrans" cxnId="{94DFE9A6-DF42-4186-8BF6-595E71E0FF2B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C7D7C9-2E2A-4D7B-A789-F130F9690F62}">
      <dgm:prSet custT="1"/>
      <dgm:spPr/>
      <dgm:t>
        <a:bodyPr/>
        <a:lstStyle/>
        <a:p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8D632D-089B-4838-9F21-E55F79E1C837}" type="parTrans" cxnId="{22319F13-C870-4D1F-9FF6-7A218B41CBC1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7DE15-B8C4-48DE-869C-D6A42FB0E222}" type="sibTrans" cxnId="{22319F13-C870-4D1F-9FF6-7A218B41CBC1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76D97-7A05-4114-B779-88C54D3FA6AE}">
      <dgm:prSet custT="1"/>
      <dgm:spPr/>
      <dgm:t>
        <a:bodyPr/>
        <a:lstStyle/>
        <a:p>
          <a:r>
            <a:rPr lang="en-US" sz="3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3A8C98-3EF2-4108-9493-ACAD4A6F535E}" type="parTrans" cxnId="{5DF0E0AE-0415-464E-8809-4628686BC1AC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77554C-AAFC-4913-88F4-29BCC4E79257}" type="sibTrans" cxnId="{5DF0E0AE-0415-464E-8809-4628686BC1AC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FFD2C6-9CB7-454B-BDC7-9D1709ECDB9E}">
      <dgm:prSet custT="1"/>
      <dgm:spPr/>
      <dgm:t>
        <a:bodyPr/>
        <a:lstStyle/>
        <a:p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346960-E2C0-4755-8CD2-72EE2CD2038D}" type="parTrans" cxnId="{DF6E7C94-EA2E-4983-9B76-D241942880FD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27692-1D40-4A6E-B286-F2AFD7D7D84F}" type="sibTrans" cxnId="{DF6E7C94-EA2E-4983-9B76-D241942880FD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5A7072-4487-4B0D-87E5-12D81844D2CF}">
      <dgm:prSet custT="1"/>
      <dgm:spPr/>
      <dgm:t>
        <a:bodyPr/>
        <a:lstStyle/>
        <a:p>
          <a:r>
            <a:rPr lang="en-US" sz="3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911FA-CBA1-4925-BFA1-A67ED1D0AD55}" type="parTrans" cxnId="{C4A9CADD-9474-43AC-8219-EA45452D8E45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BC2EBC-5EFF-42DB-ACE7-B6C6E503E965}" type="sibTrans" cxnId="{C4A9CADD-9474-43AC-8219-EA45452D8E45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591AC-F1DF-44E2-9A43-CB876B4F005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0CD5D-D55B-4ED7-984D-D7E0BE133BD9}" type="parTrans" cxnId="{CEE4B9C7-F242-4677-8460-855F625077DD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71FC66-0727-4A3B-A6F9-37CA787CAEB1}" type="sibTrans" cxnId="{CEE4B9C7-F242-4677-8460-855F625077DD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D3CA4A-3C91-4C0C-8E18-96D85304585F}">
      <dgm:prSet custT="1"/>
      <dgm:spPr/>
      <dgm:t>
        <a:bodyPr/>
        <a:lstStyle/>
        <a:p>
          <a:r>
            <a:rPr lang="en-US" sz="3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4CAABA-E2DE-4854-AAE6-07AB81CC1158}" type="parTrans" cxnId="{4B80114E-D390-4131-98D8-47D5F822A4B1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6A700-1726-4DEE-B013-197BF87C7B7F}" type="sibTrans" cxnId="{4B80114E-D390-4131-98D8-47D5F822A4B1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ED29D-8A96-49CC-AC5A-6F8404F7DA9A}">
      <dgm:prSet custT="1"/>
      <dgm:spPr/>
      <dgm:t>
        <a:bodyPr/>
        <a:lstStyle/>
        <a:p>
          <a:r>
            <a:rPr lang="en-US" sz="3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6D2A21-5CEF-4D9B-8EF2-8869E951CBB3}" type="parTrans" cxnId="{1140D9A9-F5A3-465F-843A-87CA80507BA2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5E564-9153-4934-B5CB-52F046D0F481}" type="sibTrans" cxnId="{1140D9A9-F5A3-465F-843A-87CA80507BA2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827C3-C19E-49F9-88F4-EA3280B5090F}">
      <dgm:prSet custT="1"/>
      <dgm:spPr/>
      <dgm:t>
        <a:bodyPr/>
        <a:lstStyle/>
        <a:p>
          <a:r>
            <a:rPr lang="en-US" sz="3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39D045-88C2-4AD1-ADD7-B1DCCF71F5A2}" type="parTrans" cxnId="{42160AC5-E831-45AF-B7F3-A5AA867E93AE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ADBAE-8238-4B23-808D-491FB980F29F}" type="sibTrans" cxnId="{42160AC5-E831-45AF-B7F3-A5AA867E93AE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421DA-1BB4-4A13-880E-733DD0A4EFE0}">
      <dgm:prSet custT="1"/>
      <dgm:spPr/>
      <dgm:t>
        <a:bodyPr/>
        <a:lstStyle/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1A209D-A80F-476E-BA62-8306677D4A41}" type="sibTrans" cxnId="{45D29CF3-D268-4581-8FE0-5CD1C02E8202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BE5DC-80E9-4493-A6D7-487B5050EC5A}" type="parTrans" cxnId="{45D29CF3-D268-4581-8FE0-5CD1C02E8202}">
      <dgm:prSet/>
      <dgm:spPr/>
      <dgm:t>
        <a:bodyPr/>
        <a:lstStyle/>
        <a:p>
          <a:endParaRPr lang="ru-RU" sz="3600" b="1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81423-938C-4EA8-A102-BA25FF01444F}" type="pres">
      <dgm:prSet presAssocID="{836C8B85-4CEB-4C3D-AF15-784A5615B2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91EF5B-9BF1-44FD-9743-D5A2226A35E8}" type="pres">
      <dgm:prSet presAssocID="{1033C9D2-7696-4009-A3DE-864E97023B79}" presName="linNode" presStyleCnt="0"/>
      <dgm:spPr/>
    </dgm:pt>
    <dgm:pt modelId="{14F7604C-DC41-4354-8FC2-3D9B7EAC7066}" type="pres">
      <dgm:prSet presAssocID="{1033C9D2-7696-4009-A3DE-864E97023B79}" presName="parentShp" presStyleLbl="node1" presStyleIdx="0" presStyleCnt="5" custScaleX="267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5E722-6363-4E4B-B437-997D5524E14C}" type="pres">
      <dgm:prSet presAssocID="{1033C9D2-7696-4009-A3DE-864E97023B79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F37A0-79D5-4F07-9410-086E65B51A0E}" type="pres">
      <dgm:prSet presAssocID="{AE84CCE0-CA35-4592-BAB2-56EE11809C3C}" presName="spacing" presStyleCnt="0"/>
      <dgm:spPr/>
    </dgm:pt>
    <dgm:pt modelId="{2A7FF399-CD69-42B8-980F-7F09D8006AD1}" type="pres">
      <dgm:prSet presAssocID="{E64591AC-F1DF-44E2-9A43-CB876B4F0059}" presName="linNode" presStyleCnt="0"/>
      <dgm:spPr/>
    </dgm:pt>
    <dgm:pt modelId="{FD85018C-4D08-4EBE-82AC-E27AE980B729}" type="pres">
      <dgm:prSet presAssocID="{E64591AC-F1DF-44E2-9A43-CB876B4F0059}" presName="parentShp" presStyleLbl="node1" presStyleIdx="1" presStyleCnt="5" custScaleX="272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68102-FEE2-4DB5-8F20-A4FAC982EEAD}" type="pres">
      <dgm:prSet presAssocID="{E64591AC-F1DF-44E2-9A43-CB876B4F0059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CE5C0-FAD9-462B-8C21-6319DB40FFE0}" type="pres">
      <dgm:prSet presAssocID="{9E71FC66-0727-4A3B-A6F9-37CA787CAEB1}" presName="spacing" presStyleCnt="0"/>
      <dgm:spPr/>
    </dgm:pt>
    <dgm:pt modelId="{C70AFD9F-4989-42A5-87A9-BDE27DAEE20D}" type="pres">
      <dgm:prSet presAssocID="{095421DA-1BB4-4A13-880E-733DD0A4EFE0}" presName="linNode" presStyleCnt="0"/>
      <dgm:spPr/>
    </dgm:pt>
    <dgm:pt modelId="{F79D8B11-0B50-47B0-B2B4-17D85FE2234D}" type="pres">
      <dgm:prSet presAssocID="{095421DA-1BB4-4A13-880E-733DD0A4EFE0}" presName="parentShp" presStyleLbl="node1" presStyleIdx="2" presStyleCnt="5" custScaleX="268530" custScaleY="131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6AB41-CCF1-4605-A8AC-00C1E80E4C27}" type="pres">
      <dgm:prSet presAssocID="{095421DA-1BB4-4A13-880E-733DD0A4EFE0}" presName="childShp" presStyleLbl="bgAccFollowNode1" presStyleIdx="2" presStyleCnt="5" custScaleY="15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80747-29EE-4B3E-A9C9-85045CEE1F08}" type="pres">
      <dgm:prSet presAssocID="{C51A209D-A80F-476E-BA62-8306677D4A41}" presName="spacing" presStyleCnt="0"/>
      <dgm:spPr/>
    </dgm:pt>
    <dgm:pt modelId="{0D095BB8-4C72-4D12-8EA7-B11DB6FEE09B}" type="pres">
      <dgm:prSet presAssocID="{14C7D7C9-2E2A-4D7B-A789-F130F9690F62}" presName="linNode" presStyleCnt="0"/>
      <dgm:spPr/>
    </dgm:pt>
    <dgm:pt modelId="{4A92B848-EEA0-44D1-B027-D0B862B334B4}" type="pres">
      <dgm:prSet presAssocID="{14C7D7C9-2E2A-4D7B-A789-F130F9690F62}" presName="parentShp" presStyleLbl="node1" presStyleIdx="3" presStyleCnt="5" custScaleX="268530" custScaleY="137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D80E9-EDB8-44A2-AF89-2CABD53E27B1}" type="pres">
      <dgm:prSet presAssocID="{14C7D7C9-2E2A-4D7B-A789-F130F9690F62}" presName="childShp" presStyleLbl="bgAccFollowNode1" presStyleIdx="3" presStyleCnt="5" custScaleY="127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95CB1-D43E-4603-8D27-A11CB016978F}" type="pres">
      <dgm:prSet presAssocID="{64F7DE15-B8C4-48DE-869C-D6A42FB0E222}" presName="spacing" presStyleCnt="0"/>
      <dgm:spPr/>
    </dgm:pt>
    <dgm:pt modelId="{A5E4AF41-F3FE-4D19-B7AD-E5CCF7FFBA49}" type="pres">
      <dgm:prSet presAssocID="{B7FFD2C6-9CB7-454B-BDC7-9D1709ECDB9E}" presName="linNode" presStyleCnt="0"/>
      <dgm:spPr/>
    </dgm:pt>
    <dgm:pt modelId="{DC816C23-B1C8-407C-9B7F-6CF7D55AC5A0}" type="pres">
      <dgm:prSet presAssocID="{B7FFD2C6-9CB7-454B-BDC7-9D1709ECDB9E}" presName="parentShp" presStyleLbl="node1" presStyleIdx="4" presStyleCnt="5" custScaleX="271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886F7-7820-4B2B-896D-1C32DC8A62CD}" type="pres">
      <dgm:prSet presAssocID="{B7FFD2C6-9CB7-454B-BDC7-9D1709ECDB9E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9CADD-9474-43AC-8219-EA45452D8E45}" srcId="{14C7D7C9-2E2A-4D7B-A789-F130F9690F62}" destId="{825A7072-4487-4B0D-87E5-12D81844D2CF}" srcOrd="0" destOrd="0" parTransId="{80B911FA-CBA1-4925-BFA1-A67ED1D0AD55}" sibTransId="{E9BC2EBC-5EFF-42DB-ACE7-B6C6E503E965}"/>
    <dgm:cxn modelId="{C0F42FE4-5C8D-423F-B742-50E285189BE4}" type="presOf" srcId="{DDD3CA4A-3C91-4C0C-8E18-96D85304585F}" destId="{0A35E722-6363-4E4B-B437-997D5524E14C}" srcOrd="0" destOrd="0" presId="urn:microsoft.com/office/officeart/2005/8/layout/vList6"/>
    <dgm:cxn modelId="{45D29CF3-D268-4581-8FE0-5CD1C02E8202}" srcId="{836C8B85-4CEB-4C3D-AF15-784A5615B242}" destId="{095421DA-1BB4-4A13-880E-733DD0A4EFE0}" srcOrd="2" destOrd="0" parTransId="{EC4BE5DC-80E9-4493-A6D7-487B5050EC5A}" sibTransId="{C51A209D-A80F-476E-BA62-8306677D4A41}"/>
    <dgm:cxn modelId="{A82BEABA-E1F2-45C2-AF25-505702A14763}" type="presOf" srcId="{095421DA-1BB4-4A13-880E-733DD0A4EFE0}" destId="{F79D8B11-0B50-47B0-B2B4-17D85FE2234D}" srcOrd="0" destOrd="0" presId="urn:microsoft.com/office/officeart/2005/8/layout/vList6"/>
    <dgm:cxn modelId="{94DFE9A6-DF42-4186-8BF6-595E71E0FF2B}" srcId="{836C8B85-4CEB-4C3D-AF15-784A5615B242}" destId="{1033C9D2-7696-4009-A3DE-864E97023B79}" srcOrd="0" destOrd="0" parTransId="{AFEA2B9A-1FA8-44FC-A73A-6F8C4F128CBE}" sibTransId="{AE84CCE0-CA35-4592-BAB2-56EE11809C3C}"/>
    <dgm:cxn modelId="{1100A90D-8D6E-4C07-9F4E-8C1D8221FA7C}" type="presOf" srcId="{B7FFD2C6-9CB7-454B-BDC7-9D1709ECDB9E}" destId="{DC816C23-B1C8-407C-9B7F-6CF7D55AC5A0}" srcOrd="0" destOrd="0" presId="urn:microsoft.com/office/officeart/2005/8/layout/vList6"/>
    <dgm:cxn modelId="{22319F13-C870-4D1F-9FF6-7A218B41CBC1}" srcId="{836C8B85-4CEB-4C3D-AF15-784A5615B242}" destId="{14C7D7C9-2E2A-4D7B-A789-F130F9690F62}" srcOrd="3" destOrd="0" parTransId="{D28D632D-089B-4838-9F21-E55F79E1C837}" sibTransId="{64F7DE15-B8C4-48DE-869C-D6A42FB0E222}"/>
    <dgm:cxn modelId="{DF6E7C94-EA2E-4983-9B76-D241942880FD}" srcId="{836C8B85-4CEB-4C3D-AF15-784A5615B242}" destId="{B7FFD2C6-9CB7-454B-BDC7-9D1709ECDB9E}" srcOrd="4" destOrd="0" parTransId="{CE346960-E2C0-4755-8CD2-72EE2CD2038D}" sibTransId="{D2927692-1D40-4A6E-B286-F2AFD7D7D84F}"/>
    <dgm:cxn modelId="{2A4EC78C-96EF-48DF-BC6B-F97F4AFCBABF}" type="presOf" srcId="{836C8B85-4CEB-4C3D-AF15-784A5615B242}" destId="{CF181423-938C-4EA8-A102-BA25FF01444F}" srcOrd="0" destOrd="0" presId="urn:microsoft.com/office/officeart/2005/8/layout/vList6"/>
    <dgm:cxn modelId="{C7AADE00-623A-405B-AEE7-39A896BE44C6}" type="presOf" srcId="{825A7072-4487-4B0D-87E5-12D81844D2CF}" destId="{E28D80E9-EDB8-44A2-AF89-2CABD53E27B1}" srcOrd="0" destOrd="0" presId="urn:microsoft.com/office/officeart/2005/8/layout/vList6"/>
    <dgm:cxn modelId="{A1F9A14F-58C7-4533-9F82-F5CC9082F148}" type="presOf" srcId="{E64591AC-F1DF-44E2-9A43-CB876B4F0059}" destId="{FD85018C-4D08-4EBE-82AC-E27AE980B729}" srcOrd="0" destOrd="0" presId="urn:microsoft.com/office/officeart/2005/8/layout/vList6"/>
    <dgm:cxn modelId="{1140D9A9-F5A3-465F-843A-87CA80507BA2}" srcId="{E64591AC-F1DF-44E2-9A43-CB876B4F0059}" destId="{7F7ED29D-8A96-49CC-AC5A-6F8404F7DA9A}" srcOrd="0" destOrd="0" parTransId="{576D2A21-5CEF-4D9B-8EF2-8869E951CBB3}" sibTransId="{5725E564-9153-4934-B5CB-52F046D0F481}"/>
    <dgm:cxn modelId="{5DF0E0AE-0415-464E-8809-4628686BC1AC}" srcId="{095421DA-1BB4-4A13-880E-733DD0A4EFE0}" destId="{01D76D97-7A05-4114-B779-88C54D3FA6AE}" srcOrd="0" destOrd="0" parTransId="{683A8C98-3EF2-4108-9493-ACAD4A6F535E}" sibTransId="{8F77554C-AAFC-4913-88F4-29BCC4E79257}"/>
    <dgm:cxn modelId="{DE8D5E35-A06F-4B1B-BEFB-1914E7C99F69}" type="presOf" srcId="{01D76D97-7A05-4114-B779-88C54D3FA6AE}" destId="{ABD6AB41-CCF1-4605-A8AC-00C1E80E4C27}" srcOrd="0" destOrd="0" presId="urn:microsoft.com/office/officeart/2005/8/layout/vList6"/>
    <dgm:cxn modelId="{89544FAE-27C9-4ABF-A5DA-67D60DC2A8F9}" type="presOf" srcId="{1033C9D2-7696-4009-A3DE-864E97023B79}" destId="{14F7604C-DC41-4354-8FC2-3D9B7EAC7066}" srcOrd="0" destOrd="0" presId="urn:microsoft.com/office/officeart/2005/8/layout/vList6"/>
    <dgm:cxn modelId="{9178166F-DE11-4BCA-A6CF-BF562FC8DB82}" type="presOf" srcId="{56A827C3-C19E-49F9-88F4-EA3280B5090F}" destId="{089886F7-7820-4B2B-896D-1C32DC8A62CD}" srcOrd="0" destOrd="0" presId="urn:microsoft.com/office/officeart/2005/8/layout/vList6"/>
    <dgm:cxn modelId="{58EA96EA-A8A2-4389-84C0-8E4EDE3AF880}" type="presOf" srcId="{14C7D7C9-2E2A-4D7B-A789-F130F9690F62}" destId="{4A92B848-EEA0-44D1-B027-D0B862B334B4}" srcOrd="0" destOrd="0" presId="urn:microsoft.com/office/officeart/2005/8/layout/vList6"/>
    <dgm:cxn modelId="{42160AC5-E831-45AF-B7F3-A5AA867E93AE}" srcId="{B7FFD2C6-9CB7-454B-BDC7-9D1709ECDB9E}" destId="{56A827C3-C19E-49F9-88F4-EA3280B5090F}" srcOrd="0" destOrd="0" parTransId="{2239D045-88C2-4AD1-ADD7-B1DCCF71F5A2}" sibTransId="{2CEADBAE-8238-4B23-808D-491FB980F29F}"/>
    <dgm:cxn modelId="{D1C887EA-3C3F-4C0D-A3E4-EF8745435092}" type="presOf" srcId="{7F7ED29D-8A96-49CC-AC5A-6F8404F7DA9A}" destId="{14A68102-FEE2-4DB5-8F20-A4FAC982EEAD}" srcOrd="0" destOrd="0" presId="urn:microsoft.com/office/officeart/2005/8/layout/vList6"/>
    <dgm:cxn modelId="{CEE4B9C7-F242-4677-8460-855F625077DD}" srcId="{836C8B85-4CEB-4C3D-AF15-784A5615B242}" destId="{E64591AC-F1DF-44E2-9A43-CB876B4F0059}" srcOrd="1" destOrd="0" parTransId="{EC60CD5D-D55B-4ED7-984D-D7E0BE133BD9}" sibTransId="{9E71FC66-0727-4A3B-A6F9-37CA787CAEB1}"/>
    <dgm:cxn modelId="{4B80114E-D390-4131-98D8-47D5F822A4B1}" srcId="{1033C9D2-7696-4009-A3DE-864E97023B79}" destId="{DDD3CA4A-3C91-4C0C-8E18-96D85304585F}" srcOrd="0" destOrd="0" parTransId="{394CAABA-E2DE-4854-AAE6-07AB81CC1158}" sibTransId="{1426A700-1726-4DEE-B013-197BF87C7B7F}"/>
    <dgm:cxn modelId="{1D463088-ABB8-4DD9-90C1-4FE09295DA11}" type="presParOf" srcId="{CF181423-938C-4EA8-A102-BA25FF01444F}" destId="{4391EF5B-9BF1-44FD-9743-D5A2226A35E8}" srcOrd="0" destOrd="0" presId="urn:microsoft.com/office/officeart/2005/8/layout/vList6"/>
    <dgm:cxn modelId="{9B6A0722-A1BD-4B0B-AE73-A687B351D35C}" type="presParOf" srcId="{4391EF5B-9BF1-44FD-9743-D5A2226A35E8}" destId="{14F7604C-DC41-4354-8FC2-3D9B7EAC7066}" srcOrd="0" destOrd="0" presId="urn:microsoft.com/office/officeart/2005/8/layout/vList6"/>
    <dgm:cxn modelId="{3F42FF3D-7C8E-4162-99D9-9242E696144A}" type="presParOf" srcId="{4391EF5B-9BF1-44FD-9743-D5A2226A35E8}" destId="{0A35E722-6363-4E4B-B437-997D5524E14C}" srcOrd="1" destOrd="0" presId="urn:microsoft.com/office/officeart/2005/8/layout/vList6"/>
    <dgm:cxn modelId="{8017E752-A90C-497B-82CD-138F91256560}" type="presParOf" srcId="{CF181423-938C-4EA8-A102-BA25FF01444F}" destId="{C03F37A0-79D5-4F07-9410-086E65B51A0E}" srcOrd="1" destOrd="0" presId="urn:microsoft.com/office/officeart/2005/8/layout/vList6"/>
    <dgm:cxn modelId="{EA9A5CE1-5F37-4EEF-9008-8F9AB923ACB4}" type="presParOf" srcId="{CF181423-938C-4EA8-A102-BA25FF01444F}" destId="{2A7FF399-CD69-42B8-980F-7F09D8006AD1}" srcOrd="2" destOrd="0" presId="urn:microsoft.com/office/officeart/2005/8/layout/vList6"/>
    <dgm:cxn modelId="{CBC87BDF-1D2F-439F-8F74-6F46730D6F3B}" type="presParOf" srcId="{2A7FF399-CD69-42B8-980F-7F09D8006AD1}" destId="{FD85018C-4D08-4EBE-82AC-E27AE980B729}" srcOrd="0" destOrd="0" presId="urn:microsoft.com/office/officeart/2005/8/layout/vList6"/>
    <dgm:cxn modelId="{93FA57F1-6013-4A77-9A2B-C548033FD625}" type="presParOf" srcId="{2A7FF399-CD69-42B8-980F-7F09D8006AD1}" destId="{14A68102-FEE2-4DB5-8F20-A4FAC982EEAD}" srcOrd="1" destOrd="0" presId="urn:microsoft.com/office/officeart/2005/8/layout/vList6"/>
    <dgm:cxn modelId="{B9D3C547-D906-4813-AA91-519E117EDAF0}" type="presParOf" srcId="{CF181423-938C-4EA8-A102-BA25FF01444F}" destId="{070CE5C0-FAD9-462B-8C21-6319DB40FFE0}" srcOrd="3" destOrd="0" presId="urn:microsoft.com/office/officeart/2005/8/layout/vList6"/>
    <dgm:cxn modelId="{E0775FF5-005F-4FA3-B59D-12690724338B}" type="presParOf" srcId="{CF181423-938C-4EA8-A102-BA25FF01444F}" destId="{C70AFD9F-4989-42A5-87A9-BDE27DAEE20D}" srcOrd="4" destOrd="0" presId="urn:microsoft.com/office/officeart/2005/8/layout/vList6"/>
    <dgm:cxn modelId="{9903D37D-5D8B-4D15-95D8-2D6E0C952BE6}" type="presParOf" srcId="{C70AFD9F-4989-42A5-87A9-BDE27DAEE20D}" destId="{F79D8B11-0B50-47B0-B2B4-17D85FE2234D}" srcOrd="0" destOrd="0" presId="urn:microsoft.com/office/officeart/2005/8/layout/vList6"/>
    <dgm:cxn modelId="{9332E587-5A4C-4354-9E32-C718FB570E11}" type="presParOf" srcId="{C70AFD9F-4989-42A5-87A9-BDE27DAEE20D}" destId="{ABD6AB41-CCF1-4605-A8AC-00C1E80E4C27}" srcOrd="1" destOrd="0" presId="urn:microsoft.com/office/officeart/2005/8/layout/vList6"/>
    <dgm:cxn modelId="{F48D035F-2BAF-4825-882C-002286292701}" type="presParOf" srcId="{CF181423-938C-4EA8-A102-BA25FF01444F}" destId="{E0080747-29EE-4B3E-A9C9-85045CEE1F08}" srcOrd="5" destOrd="0" presId="urn:microsoft.com/office/officeart/2005/8/layout/vList6"/>
    <dgm:cxn modelId="{26DDF097-919E-4B4E-8486-4A7C3B46893B}" type="presParOf" srcId="{CF181423-938C-4EA8-A102-BA25FF01444F}" destId="{0D095BB8-4C72-4D12-8EA7-B11DB6FEE09B}" srcOrd="6" destOrd="0" presId="urn:microsoft.com/office/officeart/2005/8/layout/vList6"/>
    <dgm:cxn modelId="{4DCA847C-1A17-4121-8B75-9342331806A9}" type="presParOf" srcId="{0D095BB8-4C72-4D12-8EA7-B11DB6FEE09B}" destId="{4A92B848-EEA0-44D1-B027-D0B862B334B4}" srcOrd="0" destOrd="0" presId="urn:microsoft.com/office/officeart/2005/8/layout/vList6"/>
    <dgm:cxn modelId="{0E9A4E8E-6A45-4B93-A5BB-3D1764EB7CC6}" type="presParOf" srcId="{0D095BB8-4C72-4D12-8EA7-B11DB6FEE09B}" destId="{E28D80E9-EDB8-44A2-AF89-2CABD53E27B1}" srcOrd="1" destOrd="0" presId="urn:microsoft.com/office/officeart/2005/8/layout/vList6"/>
    <dgm:cxn modelId="{56D02F3B-ACA4-43A9-9D10-0C1C3F78B336}" type="presParOf" srcId="{CF181423-938C-4EA8-A102-BA25FF01444F}" destId="{41E95CB1-D43E-4603-8D27-A11CB016978F}" srcOrd="7" destOrd="0" presId="urn:microsoft.com/office/officeart/2005/8/layout/vList6"/>
    <dgm:cxn modelId="{27BEE52C-793F-4D60-BFBB-592F94EB1579}" type="presParOf" srcId="{CF181423-938C-4EA8-A102-BA25FF01444F}" destId="{A5E4AF41-F3FE-4D19-B7AD-E5CCF7FFBA49}" srcOrd="8" destOrd="0" presId="urn:microsoft.com/office/officeart/2005/8/layout/vList6"/>
    <dgm:cxn modelId="{6F486FC6-B991-4E57-BBFF-F5200E9DF73E}" type="presParOf" srcId="{A5E4AF41-F3FE-4D19-B7AD-E5CCF7FFBA49}" destId="{DC816C23-B1C8-407C-9B7F-6CF7D55AC5A0}" srcOrd="0" destOrd="0" presId="urn:microsoft.com/office/officeart/2005/8/layout/vList6"/>
    <dgm:cxn modelId="{2D0D1A86-313B-4B70-B1B1-1D949DF26E27}" type="presParOf" srcId="{A5E4AF41-F3FE-4D19-B7AD-E5CCF7FFBA49}" destId="{089886F7-7820-4B2B-896D-1C32DC8A62C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6C8B85-4CEB-4C3D-AF15-784A5615B242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33C9D2-7696-4009-A3DE-864E97023B79}">
      <dgm:prSet phldrT="[Текст]"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EA2B9A-1FA8-44FC-A73A-6F8C4F128CBE}" type="parTrans" cxnId="{94DFE9A6-DF42-4186-8BF6-595E71E0FF2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4CCE0-CA35-4592-BAB2-56EE11809C3C}" type="sibTrans" cxnId="{94DFE9A6-DF42-4186-8BF6-595E71E0FF2B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C7D7C9-2E2A-4D7B-A789-F130F9690F62}">
      <dgm:prSet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kelajak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hayotimiz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8D632D-089B-4838-9F21-E55F79E1C837}" type="parTrans" cxnId="{22319F13-C870-4D1F-9FF6-7A218B41CBC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7DE15-B8C4-48DE-869C-D6A42FB0E222}" type="sibTrans" cxnId="{22319F13-C870-4D1F-9FF6-7A218B41CBC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D76D97-7A05-4114-B779-88C54D3FA6AE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3A8C98-3EF2-4108-9493-ACAD4A6F535E}" type="parTrans" cxnId="{5DF0E0AE-0415-464E-8809-4628686BC1AC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77554C-AAFC-4913-88F4-29BCC4E79257}" type="sibTrans" cxnId="{5DF0E0AE-0415-464E-8809-4628686BC1AC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FFD2C6-9CB7-454B-BDC7-9D1709ECDB9E}">
      <dgm:prSet custT="1"/>
      <dgm:spPr/>
      <dgm:t>
        <a:bodyPr/>
        <a:lstStyle/>
        <a:p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Kasb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346960-E2C0-4755-8CD2-72EE2CD2038D}" type="parTrans" cxnId="{DF6E7C94-EA2E-4983-9B76-D241942880F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27692-1D40-4A6E-B286-F2AFD7D7D84F}" type="sibTrans" cxnId="{DF6E7C94-EA2E-4983-9B76-D241942880F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5A7072-4487-4B0D-87E5-12D81844D2C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911FA-CBA1-4925-BFA1-A67ED1D0AD55}" type="parTrans" cxnId="{C4A9CADD-9474-43AC-8219-EA45452D8E45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BC2EBC-5EFF-42DB-ACE7-B6C6E503E965}" type="sibTrans" cxnId="{C4A9CADD-9474-43AC-8219-EA45452D8E45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591AC-F1DF-44E2-9A43-CB876B4F005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Sevimli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chiroyli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60CD5D-D55B-4ED7-984D-D7E0BE133BD9}" type="parTrans" cxnId="{CEE4B9C7-F242-4677-8460-855F625077D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71FC66-0727-4A3B-A6F9-37CA787CAEB1}" type="sibTrans" cxnId="{CEE4B9C7-F242-4677-8460-855F625077DD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D3CA4A-3C91-4C0C-8E18-96D85304585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4CAABA-E2DE-4854-AAE6-07AB81CC1158}" type="parTrans" cxnId="{4B80114E-D390-4131-98D8-47D5F822A4B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26A700-1726-4DEE-B013-197BF87C7B7F}" type="sibTrans" cxnId="{4B80114E-D390-4131-98D8-47D5F822A4B1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ED29D-8A96-49CC-AC5A-6F8404F7DA9A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6D2A21-5CEF-4D9B-8EF2-8869E951CBB3}" type="parTrans" cxnId="{1140D9A9-F5A3-465F-843A-87CA80507BA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5E564-9153-4934-B5CB-52F046D0F481}" type="sibTrans" cxnId="{1140D9A9-F5A3-465F-843A-87CA80507BA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827C3-C19E-49F9-88F4-EA3280B5090F}">
      <dgm:prSet custT="1"/>
      <dgm:spPr/>
      <dgm:t>
        <a:bodyPr/>
        <a:lstStyle/>
        <a:p>
          <a:r>
            <a:rPr lang="en-US" sz="3600" b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39D045-88C2-4AD1-ADD7-B1DCCF71F5A2}" type="parTrans" cxnId="{42160AC5-E831-45AF-B7F3-A5AA867E93AE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EADBAE-8238-4B23-808D-491FB980F29F}" type="sibTrans" cxnId="{42160AC5-E831-45AF-B7F3-A5AA867E93AE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421DA-1BB4-4A13-880E-733DD0A4EFE0}">
      <dgm:prSet custT="1"/>
      <dgm:spPr/>
      <dgm:t>
        <a:bodyPr/>
        <a:lstStyle/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Egallanadi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o‘rganiladi</a:t>
          </a:r>
          <a:r>
            <a:rPr lang="en-US" sz="3600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faydalaniladi</a:t>
          </a:r>
          <a:endParaRPr lang="ru-RU" sz="3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1A209D-A80F-476E-BA62-8306677D4A41}" type="sibTrans" cxnId="{45D29CF3-D268-4581-8FE0-5CD1C02E820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BE5DC-80E9-4493-A6D7-487B5050EC5A}" type="parTrans" cxnId="{45D29CF3-D268-4581-8FE0-5CD1C02E8202}">
      <dgm:prSet/>
      <dgm:spPr/>
      <dgm:t>
        <a:bodyPr/>
        <a:lstStyle/>
        <a:p>
          <a:endParaRPr lang="ru-RU" sz="3600" b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81423-938C-4EA8-A102-BA25FF01444F}" type="pres">
      <dgm:prSet presAssocID="{836C8B85-4CEB-4C3D-AF15-784A5615B2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91EF5B-9BF1-44FD-9743-D5A2226A35E8}" type="pres">
      <dgm:prSet presAssocID="{1033C9D2-7696-4009-A3DE-864E97023B79}" presName="linNode" presStyleCnt="0"/>
      <dgm:spPr/>
    </dgm:pt>
    <dgm:pt modelId="{14F7604C-DC41-4354-8FC2-3D9B7EAC7066}" type="pres">
      <dgm:prSet presAssocID="{1033C9D2-7696-4009-A3DE-864E97023B79}" presName="parentShp" presStyleLbl="node1" presStyleIdx="0" presStyleCnt="5" custScaleX="267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5E722-6363-4E4B-B437-997D5524E14C}" type="pres">
      <dgm:prSet presAssocID="{1033C9D2-7696-4009-A3DE-864E97023B79}" presName="childShp" presStyleLbl="b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F37A0-79D5-4F07-9410-086E65B51A0E}" type="pres">
      <dgm:prSet presAssocID="{AE84CCE0-CA35-4592-BAB2-56EE11809C3C}" presName="spacing" presStyleCnt="0"/>
      <dgm:spPr/>
    </dgm:pt>
    <dgm:pt modelId="{2A7FF399-CD69-42B8-980F-7F09D8006AD1}" type="pres">
      <dgm:prSet presAssocID="{E64591AC-F1DF-44E2-9A43-CB876B4F0059}" presName="linNode" presStyleCnt="0"/>
      <dgm:spPr/>
    </dgm:pt>
    <dgm:pt modelId="{FD85018C-4D08-4EBE-82AC-E27AE980B729}" type="pres">
      <dgm:prSet presAssocID="{E64591AC-F1DF-44E2-9A43-CB876B4F0059}" presName="parentShp" presStyleLbl="node1" presStyleIdx="1" presStyleCnt="5" custScaleX="272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68102-FEE2-4DB5-8F20-A4FAC982EEAD}" type="pres">
      <dgm:prSet presAssocID="{E64591AC-F1DF-44E2-9A43-CB876B4F0059}" presName="childShp" presStyleLbl="b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CE5C0-FAD9-462B-8C21-6319DB40FFE0}" type="pres">
      <dgm:prSet presAssocID="{9E71FC66-0727-4A3B-A6F9-37CA787CAEB1}" presName="spacing" presStyleCnt="0"/>
      <dgm:spPr/>
    </dgm:pt>
    <dgm:pt modelId="{C70AFD9F-4989-42A5-87A9-BDE27DAEE20D}" type="pres">
      <dgm:prSet presAssocID="{095421DA-1BB4-4A13-880E-733DD0A4EFE0}" presName="linNode" presStyleCnt="0"/>
      <dgm:spPr/>
    </dgm:pt>
    <dgm:pt modelId="{F79D8B11-0B50-47B0-B2B4-17D85FE2234D}" type="pres">
      <dgm:prSet presAssocID="{095421DA-1BB4-4A13-880E-733DD0A4EFE0}" presName="parentShp" presStyleLbl="node1" presStyleIdx="2" presStyleCnt="5" custScaleX="268530" custScaleY="131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6AB41-CCF1-4605-A8AC-00C1E80E4C27}" type="pres">
      <dgm:prSet presAssocID="{095421DA-1BB4-4A13-880E-733DD0A4EFE0}" presName="childShp" presStyleLbl="bgAccFollowNode1" presStyleIdx="2" presStyleCnt="5" custScaleY="151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80747-29EE-4B3E-A9C9-85045CEE1F08}" type="pres">
      <dgm:prSet presAssocID="{C51A209D-A80F-476E-BA62-8306677D4A41}" presName="spacing" presStyleCnt="0"/>
      <dgm:spPr/>
    </dgm:pt>
    <dgm:pt modelId="{0D095BB8-4C72-4D12-8EA7-B11DB6FEE09B}" type="pres">
      <dgm:prSet presAssocID="{14C7D7C9-2E2A-4D7B-A789-F130F9690F62}" presName="linNode" presStyleCnt="0"/>
      <dgm:spPr/>
    </dgm:pt>
    <dgm:pt modelId="{4A92B848-EEA0-44D1-B027-D0B862B334B4}" type="pres">
      <dgm:prSet presAssocID="{14C7D7C9-2E2A-4D7B-A789-F130F9690F62}" presName="parentShp" presStyleLbl="node1" presStyleIdx="3" presStyleCnt="5" custScaleX="268530" custScaleY="137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D80E9-EDB8-44A2-AF89-2CABD53E27B1}" type="pres">
      <dgm:prSet presAssocID="{14C7D7C9-2E2A-4D7B-A789-F130F9690F62}" presName="childShp" presStyleLbl="bgAccFollowNode1" presStyleIdx="3" presStyleCnt="5" custScaleY="127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95CB1-D43E-4603-8D27-A11CB016978F}" type="pres">
      <dgm:prSet presAssocID="{64F7DE15-B8C4-48DE-869C-D6A42FB0E222}" presName="spacing" presStyleCnt="0"/>
      <dgm:spPr/>
    </dgm:pt>
    <dgm:pt modelId="{A5E4AF41-F3FE-4D19-B7AD-E5CCF7FFBA49}" type="pres">
      <dgm:prSet presAssocID="{B7FFD2C6-9CB7-454B-BDC7-9D1709ECDB9E}" presName="linNode" presStyleCnt="0"/>
      <dgm:spPr/>
    </dgm:pt>
    <dgm:pt modelId="{DC816C23-B1C8-407C-9B7F-6CF7D55AC5A0}" type="pres">
      <dgm:prSet presAssocID="{B7FFD2C6-9CB7-454B-BDC7-9D1709ECDB9E}" presName="parentShp" presStyleLbl="node1" presStyleIdx="4" presStyleCnt="5" custScaleX="271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886F7-7820-4B2B-896D-1C32DC8A62CD}" type="pres">
      <dgm:prSet presAssocID="{B7FFD2C6-9CB7-454B-BDC7-9D1709ECDB9E}" presName="childShp" presStyleLbl="b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9CADD-9474-43AC-8219-EA45452D8E45}" srcId="{14C7D7C9-2E2A-4D7B-A789-F130F9690F62}" destId="{825A7072-4487-4B0D-87E5-12D81844D2CF}" srcOrd="0" destOrd="0" parTransId="{80B911FA-CBA1-4925-BFA1-A67ED1D0AD55}" sibTransId="{E9BC2EBC-5EFF-42DB-ACE7-B6C6E503E965}"/>
    <dgm:cxn modelId="{C0F42FE4-5C8D-423F-B742-50E285189BE4}" type="presOf" srcId="{DDD3CA4A-3C91-4C0C-8E18-96D85304585F}" destId="{0A35E722-6363-4E4B-B437-997D5524E14C}" srcOrd="0" destOrd="0" presId="urn:microsoft.com/office/officeart/2005/8/layout/vList6"/>
    <dgm:cxn modelId="{45D29CF3-D268-4581-8FE0-5CD1C02E8202}" srcId="{836C8B85-4CEB-4C3D-AF15-784A5615B242}" destId="{095421DA-1BB4-4A13-880E-733DD0A4EFE0}" srcOrd="2" destOrd="0" parTransId="{EC4BE5DC-80E9-4493-A6D7-487B5050EC5A}" sibTransId="{C51A209D-A80F-476E-BA62-8306677D4A41}"/>
    <dgm:cxn modelId="{A82BEABA-E1F2-45C2-AF25-505702A14763}" type="presOf" srcId="{095421DA-1BB4-4A13-880E-733DD0A4EFE0}" destId="{F79D8B11-0B50-47B0-B2B4-17D85FE2234D}" srcOrd="0" destOrd="0" presId="urn:microsoft.com/office/officeart/2005/8/layout/vList6"/>
    <dgm:cxn modelId="{94DFE9A6-DF42-4186-8BF6-595E71E0FF2B}" srcId="{836C8B85-4CEB-4C3D-AF15-784A5615B242}" destId="{1033C9D2-7696-4009-A3DE-864E97023B79}" srcOrd="0" destOrd="0" parTransId="{AFEA2B9A-1FA8-44FC-A73A-6F8C4F128CBE}" sibTransId="{AE84CCE0-CA35-4592-BAB2-56EE11809C3C}"/>
    <dgm:cxn modelId="{1100A90D-8D6E-4C07-9F4E-8C1D8221FA7C}" type="presOf" srcId="{B7FFD2C6-9CB7-454B-BDC7-9D1709ECDB9E}" destId="{DC816C23-B1C8-407C-9B7F-6CF7D55AC5A0}" srcOrd="0" destOrd="0" presId="urn:microsoft.com/office/officeart/2005/8/layout/vList6"/>
    <dgm:cxn modelId="{22319F13-C870-4D1F-9FF6-7A218B41CBC1}" srcId="{836C8B85-4CEB-4C3D-AF15-784A5615B242}" destId="{14C7D7C9-2E2A-4D7B-A789-F130F9690F62}" srcOrd="3" destOrd="0" parTransId="{D28D632D-089B-4838-9F21-E55F79E1C837}" sibTransId="{64F7DE15-B8C4-48DE-869C-D6A42FB0E222}"/>
    <dgm:cxn modelId="{DF6E7C94-EA2E-4983-9B76-D241942880FD}" srcId="{836C8B85-4CEB-4C3D-AF15-784A5615B242}" destId="{B7FFD2C6-9CB7-454B-BDC7-9D1709ECDB9E}" srcOrd="4" destOrd="0" parTransId="{CE346960-E2C0-4755-8CD2-72EE2CD2038D}" sibTransId="{D2927692-1D40-4A6E-B286-F2AFD7D7D84F}"/>
    <dgm:cxn modelId="{2A4EC78C-96EF-48DF-BC6B-F97F4AFCBABF}" type="presOf" srcId="{836C8B85-4CEB-4C3D-AF15-784A5615B242}" destId="{CF181423-938C-4EA8-A102-BA25FF01444F}" srcOrd="0" destOrd="0" presId="urn:microsoft.com/office/officeart/2005/8/layout/vList6"/>
    <dgm:cxn modelId="{C7AADE00-623A-405B-AEE7-39A896BE44C6}" type="presOf" srcId="{825A7072-4487-4B0D-87E5-12D81844D2CF}" destId="{E28D80E9-EDB8-44A2-AF89-2CABD53E27B1}" srcOrd="0" destOrd="0" presId="urn:microsoft.com/office/officeart/2005/8/layout/vList6"/>
    <dgm:cxn modelId="{A1F9A14F-58C7-4533-9F82-F5CC9082F148}" type="presOf" srcId="{E64591AC-F1DF-44E2-9A43-CB876B4F0059}" destId="{FD85018C-4D08-4EBE-82AC-E27AE980B729}" srcOrd="0" destOrd="0" presId="urn:microsoft.com/office/officeart/2005/8/layout/vList6"/>
    <dgm:cxn modelId="{1140D9A9-F5A3-465F-843A-87CA80507BA2}" srcId="{E64591AC-F1DF-44E2-9A43-CB876B4F0059}" destId="{7F7ED29D-8A96-49CC-AC5A-6F8404F7DA9A}" srcOrd="0" destOrd="0" parTransId="{576D2A21-5CEF-4D9B-8EF2-8869E951CBB3}" sibTransId="{5725E564-9153-4934-B5CB-52F046D0F481}"/>
    <dgm:cxn modelId="{5DF0E0AE-0415-464E-8809-4628686BC1AC}" srcId="{095421DA-1BB4-4A13-880E-733DD0A4EFE0}" destId="{01D76D97-7A05-4114-B779-88C54D3FA6AE}" srcOrd="0" destOrd="0" parTransId="{683A8C98-3EF2-4108-9493-ACAD4A6F535E}" sibTransId="{8F77554C-AAFC-4913-88F4-29BCC4E79257}"/>
    <dgm:cxn modelId="{DE8D5E35-A06F-4B1B-BEFB-1914E7C99F69}" type="presOf" srcId="{01D76D97-7A05-4114-B779-88C54D3FA6AE}" destId="{ABD6AB41-CCF1-4605-A8AC-00C1E80E4C27}" srcOrd="0" destOrd="0" presId="urn:microsoft.com/office/officeart/2005/8/layout/vList6"/>
    <dgm:cxn modelId="{89544FAE-27C9-4ABF-A5DA-67D60DC2A8F9}" type="presOf" srcId="{1033C9D2-7696-4009-A3DE-864E97023B79}" destId="{14F7604C-DC41-4354-8FC2-3D9B7EAC7066}" srcOrd="0" destOrd="0" presId="urn:microsoft.com/office/officeart/2005/8/layout/vList6"/>
    <dgm:cxn modelId="{9178166F-DE11-4BCA-A6CF-BF562FC8DB82}" type="presOf" srcId="{56A827C3-C19E-49F9-88F4-EA3280B5090F}" destId="{089886F7-7820-4B2B-896D-1C32DC8A62CD}" srcOrd="0" destOrd="0" presId="urn:microsoft.com/office/officeart/2005/8/layout/vList6"/>
    <dgm:cxn modelId="{58EA96EA-A8A2-4389-84C0-8E4EDE3AF880}" type="presOf" srcId="{14C7D7C9-2E2A-4D7B-A789-F130F9690F62}" destId="{4A92B848-EEA0-44D1-B027-D0B862B334B4}" srcOrd="0" destOrd="0" presId="urn:microsoft.com/office/officeart/2005/8/layout/vList6"/>
    <dgm:cxn modelId="{42160AC5-E831-45AF-B7F3-A5AA867E93AE}" srcId="{B7FFD2C6-9CB7-454B-BDC7-9D1709ECDB9E}" destId="{56A827C3-C19E-49F9-88F4-EA3280B5090F}" srcOrd="0" destOrd="0" parTransId="{2239D045-88C2-4AD1-ADD7-B1DCCF71F5A2}" sibTransId="{2CEADBAE-8238-4B23-808D-491FB980F29F}"/>
    <dgm:cxn modelId="{D1C887EA-3C3F-4C0D-A3E4-EF8745435092}" type="presOf" srcId="{7F7ED29D-8A96-49CC-AC5A-6F8404F7DA9A}" destId="{14A68102-FEE2-4DB5-8F20-A4FAC982EEAD}" srcOrd="0" destOrd="0" presId="urn:microsoft.com/office/officeart/2005/8/layout/vList6"/>
    <dgm:cxn modelId="{CEE4B9C7-F242-4677-8460-855F625077DD}" srcId="{836C8B85-4CEB-4C3D-AF15-784A5615B242}" destId="{E64591AC-F1DF-44E2-9A43-CB876B4F0059}" srcOrd="1" destOrd="0" parTransId="{EC60CD5D-D55B-4ED7-984D-D7E0BE133BD9}" sibTransId="{9E71FC66-0727-4A3B-A6F9-37CA787CAEB1}"/>
    <dgm:cxn modelId="{4B80114E-D390-4131-98D8-47D5F822A4B1}" srcId="{1033C9D2-7696-4009-A3DE-864E97023B79}" destId="{DDD3CA4A-3C91-4C0C-8E18-96D85304585F}" srcOrd="0" destOrd="0" parTransId="{394CAABA-E2DE-4854-AAE6-07AB81CC1158}" sibTransId="{1426A700-1726-4DEE-B013-197BF87C7B7F}"/>
    <dgm:cxn modelId="{1D463088-ABB8-4DD9-90C1-4FE09295DA11}" type="presParOf" srcId="{CF181423-938C-4EA8-A102-BA25FF01444F}" destId="{4391EF5B-9BF1-44FD-9743-D5A2226A35E8}" srcOrd="0" destOrd="0" presId="urn:microsoft.com/office/officeart/2005/8/layout/vList6"/>
    <dgm:cxn modelId="{9B6A0722-A1BD-4B0B-AE73-A687B351D35C}" type="presParOf" srcId="{4391EF5B-9BF1-44FD-9743-D5A2226A35E8}" destId="{14F7604C-DC41-4354-8FC2-3D9B7EAC7066}" srcOrd="0" destOrd="0" presId="urn:microsoft.com/office/officeart/2005/8/layout/vList6"/>
    <dgm:cxn modelId="{3F42FF3D-7C8E-4162-99D9-9242E696144A}" type="presParOf" srcId="{4391EF5B-9BF1-44FD-9743-D5A2226A35E8}" destId="{0A35E722-6363-4E4B-B437-997D5524E14C}" srcOrd="1" destOrd="0" presId="urn:microsoft.com/office/officeart/2005/8/layout/vList6"/>
    <dgm:cxn modelId="{8017E752-A90C-497B-82CD-138F91256560}" type="presParOf" srcId="{CF181423-938C-4EA8-A102-BA25FF01444F}" destId="{C03F37A0-79D5-4F07-9410-086E65B51A0E}" srcOrd="1" destOrd="0" presId="urn:microsoft.com/office/officeart/2005/8/layout/vList6"/>
    <dgm:cxn modelId="{EA9A5CE1-5F37-4EEF-9008-8F9AB923ACB4}" type="presParOf" srcId="{CF181423-938C-4EA8-A102-BA25FF01444F}" destId="{2A7FF399-CD69-42B8-980F-7F09D8006AD1}" srcOrd="2" destOrd="0" presId="urn:microsoft.com/office/officeart/2005/8/layout/vList6"/>
    <dgm:cxn modelId="{CBC87BDF-1D2F-439F-8F74-6F46730D6F3B}" type="presParOf" srcId="{2A7FF399-CD69-42B8-980F-7F09D8006AD1}" destId="{FD85018C-4D08-4EBE-82AC-E27AE980B729}" srcOrd="0" destOrd="0" presId="urn:microsoft.com/office/officeart/2005/8/layout/vList6"/>
    <dgm:cxn modelId="{93FA57F1-6013-4A77-9A2B-C548033FD625}" type="presParOf" srcId="{2A7FF399-CD69-42B8-980F-7F09D8006AD1}" destId="{14A68102-FEE2-4DB5-8F20-A4FAC982EEAD}" srcOrd="1" destOrd="0" presId="urn:microsoft.com/office/officeart/2005/8/layout/vList6"/>
    <dgm:cxn modelId="{B9D3C547-D906-4813-AA91-519E117EDAF0}" type="presParOf" srcId="{CF181423-938C-4EA8-A102-BA25FF01444F}" destId="{070CE5C0-FAD9-462B-8C21-6319DB40FFE0}" srcOrd="3" destOrd="0" presId="urn:microsoft.com/office/officeart/2005/8/layout/vList6"/>
    <dgm:cxn modelId="{E0775FF5-005F-4FA3-B59D-12690724338B}" type="presParOf" srcId="{CF181423-938C-4EA8-A102-BA25FF01444F}" destId="{C70AFD9F-4989-42A5-87A9-BDE27DAEE20D}" srcOrd="4" destOrd="0" presId="urn:microsoft.com/office/officeart/2005/8/layout/vList6"/>
    <dgm:cxn modelId="{9903D37D-5D8B-4D15-95D8-2D6E0C952BE6}" type="presParOf" srcId="{C70AFD9F-4989-42A5-87A9-BDE27DAEE20D}" destId="{F79D8B11-0B50-47B0-B2B4-17D85FE2234D}" srcOrd="0" destOrd="0" presId="urn:microsoft.com/office/officeart/2005/8/layout/vList6"/>
    <dgm:cxn modelId="{9332E587-5A4C-4354-9E32-C718FB570E11}" type="presParOf" srcId="{C70AFD9F-4989-42A5-87A9-BDE27DAEE20D}" destId="{ABD6AB41-CCF1-4605-A8AC-00C1E80E4C27}" srcOrd="1" destOrd="0" presId="urn:microsoft.com/office/officeart/2005/8/layout/vList6"/>
    <dgm:cxn modelId="{F48D035F-2BAF-4825-882C-002286292701}" type="presParOf" srcId="{CF181423-938C-4EA8-A102-BA25FF01444F}" destId="{E0080747-29EE-4B3E-A9C9-85045CEE1F08}" srcOrd="5" destOrd="0" presId="urn:microsoft.com/office/officeart/2005/8/layout/vList6"/>
    <dgm:cxn modelId="{26DDF097-919E-4B4E-8486-4A7C3B46893B}" type="presParOf" srcId="{CF181423-938C-4EA8-A102-BA25FF01444F}" destId="{0D095BB8-4C72-4D12-8EA7-B11DB6FEE09B}" srcOrd="6" destOrd="0" presId="urn:microsoft.com/office/officeart/2005/8/layout/vList6"/>
    <dgm:cxn modelId="{4DCA847C-1A17-4121-8B75-9342331806A9}" type="presParOf" srcId="{0D095BB8-4C72-4D12-8EA7-B11DB6FEE09B}" destId="{4A92B848-EEA0-44D1-B027-D0B862B334B4}" srcOrd="0" destOrd="0" presId="urn:microsoft.com/office/officeart/2005/8/layout/vList6"/>
    <dgm:cxn modelId="{0E9A4E8E-6A45-4B93-A5BB-3D1764EB7CC6}" type="presParOf" srcId="{0D095BB8-4C72-4D12-8EA7-B11DB6FEE09B}" destId="{E28D80E9-EDB8-44A2-AF89-2CABD53E27B1}" srcOrd="1" destOrd="0" presId="urn:microsoft.com/office/officeart/2005/8/layout/vList6"/>
    <dgm:cxn modelId="{56D02F3B-ACA4-43A9-9D10-0C1C3F78B336}" type="presParOf" srcId="{CF181423-938C-4EA8-A102-BA25FF01444F}" destId="{41E95CB1-D43E-4603-8D27-A11CB016978F}" srcOrd="7" destOrd="0" presId="urn:microsoft.com/office/officeart/2005/8/layout/vList6"/>
    <dgm:cxn modelId="{27BEE52C-793F-4D60-BFBB-592F94EB1579}" type="presParOf" srcId="{CF181423-938C-4EA8-A102-BA25FF01444F}" destId="{A5E4AF41-F3FE-4D19-B7AD-E5CCF7FFBA49}" srcOrd="8" destOrd="0" presId="urn:microsoft.com/office/officeart/2005/8/layout/vList6"/>
    <dgm:cxn modelId="{6F486FC6-B991-4E57-BBFF-F5200E9DF73E}" type="presParOf" srcId="{A5E4AF41-F3FE-4D19-B7AD-E5CCF7FFBA49}" destId="{DC816C23-B1C8-407C-9B7F-6CF7D55AC5A0}" srcOrd="0" destOrd="0" presId="urn:microsoft.com/office/officeart/2005/8/layout/vList6"/>
    <dgm:cxn modelId="{2D0D1A86-313B-4B70-B1B1-1D949DF26E27}" type="presParOf" srcId="{A5E4AF41-F3FE-4D19-B7AD-E5CCF7FFBA49}" destId="{089886F7-7820-4B2B-896D-1C32DC8A62C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E722-6363-4E4B-B437-997D5524E14C}">
      <dsp:nvSpPr>
        <dsp:cNvPr id="0" name=""/>
        <dsp:cNvSpPr/>
      </dsp:nvSpPr>
      <dsp:spPr>
        <a:xfrm>
          <a:off x="7018062" y="1591"/>
          <a:ext cx="3933794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8062" y="103635"/>
        <a:ext cx="3627662" cy="612265"/>
      </dsp:txXfrm>
    </dsp:sp>
    <dsp:sp modelId="{14F7604C-DC41-4354-8FC2-3D9B7EAC7066}">
      <dsp:nvSpPr>
        <dsp:cNvPr id="0" name=""/>
        <dsp:cNvSpPr/>
      </dsp:nvSpPr>
      <dsp:spPr>
        <a:xfrm>
          <a:off x="305" y="1591"/>
          <a:ext cx="7017757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56" y="41442"/>
        <a:ext cx="6938055" cy="736651"/>
      </dsp:txXfrm>
    </dsp:sp>
    <dsp:sp modelId="{14A68102-FEE2-4DB5-8F20-A4FAC982EEAD}">
      <dsp:nvSpPr>
        <dsp:cNvPr id="0" name=""/>
        <dsp:cNvSpPr/>
      </dsp:nvSpPr>
      <dsp:spPr>
        <a:xfrm>
          <a:off x="7058061" y="899580"/>
          <a:ext cx="3888873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8061" y="1001624"/>
        <a:ext cx="3582741" cy="612265"/>
      </dsp:txXfrm>
    </dsp:sp>
    <dsp:sp modelId="{FD85018C-4D08-4EBE-82AC-E27AE980B729}">
      <dsp:nvSpPr>
        <dsp:cNvPr id="0" name=""/>
        <dsp:cNvSpPr/>
      </dsp:nvSpPr>
      <dsp:spPr>
        <a:xfrm>
          <a:off x="5227" y="899580"/>
          <a:ext cx="7052834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78" y="939431"/>
        <a:ext cx="6973132" cy="736651"/>
      </dsp:txXfrm>
    </dsp:sp>
    <dsp:sp modelId="{ABD6AB41-CCF1-4605-A8AC-00C1E80E4C27}">
      <dsp:nvSpPr>
        <dsp:cNvPr id="0" name=""/>
        <dsp:cNvSpPr/>
      </dsp:nvSpPr>
      <dsp:spPr>
        <a:xfrm>
          <a:off x="7025252" y="1797569"/>
          <a:ext cx="3920959" cy="12361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1952082"/>
        <a:ext cx="3457419" cy="927080"/>
      </dsp:txXfrm>
    </dsp:sp>
    <dsp:sp modelId="{F79D8B11-0B50-47B0-B2B4-17D85FE2234D}">
      <dsp:nvSpPr>
        <dsp:cNvPr id="0" name=""/>
        <dsp:cNvSpPr/>
      </dsp:nvSpPr>
      <dsp:spPr>
        <a:xfrm>
          <a:off x="5950" y="1878914"/>
          <a:ext cx="7019301" cy="1073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50" y="1931314"/>
        <a:ext cx="6914501" cy="968615"/>
      </dsp:txXfrm>
    </dsp:sp>
    <dsp:sp modelId="{E28D80E9-EDB8-44A2-AF89-2CABD53E27B1}">
      <dsp:nvSpPr>
        <dsp:cNvPr id="0" name=""/>
        <dsp:cNvSpPr/>
      </dsp:nvSpPr>
      <dsp:spPr>
        <a:xfrm>
          <a:off x="7025252" y="3154487"/>
          <a:ext cx="3920959" cy="10431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3284879"/>
        <a:ext cx="3529783" cy="782352"/>
      </dsp:txXfrm>
    </dsp:sp>
    <dsp:sp modelId="{4A92B848-EEA0-44D1-B027-D0B862B334B4}">
      <dsp:nvSpPr>
        <dsp:cNvPr id="0" name=""/>
        <dsp:cNvSpPr/>
      </dsp:nvSpPr>
      <dsp:spPr>
        <a:xfrm>
          <a:off x="5950" y="3115310"/>
          <a:ext cx="7019301" cy="1121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97" y="3170057"/>
        <a:ext cx="6909807" cy="1011996"/>
      </dsp:txXfrm>
    </dsp:sp>
    <dsp:sp modelId="{089886F7-7820-4B2B-896D-1C32DC8A62CD}">
      <dsp:nvSpPr>
        <dsp:cNvPr id="0" name=""/>
        <dsp:cNvSpPr/>
      </dsp:nvSpPr>
      <dsp:spPr>
        <a:xfrm>
          <a:off x="7056595" y="4318436"/>
          <a:ext cx="3895290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1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6595" y="4420480"/>
        <a:ext cx="3589158" cy="612265"/>
      </dsp:txXfrm>
    </dsp:sp>
    <dsp:sp modelId="{DC816C23-B1C8-407C-9B7F-6CF7D55AC5A0}">
      <dsp:nvSpPr>
        <dsp:cNvPr id="0" name=""/>
        <dsp:cNvSpPr/>
      </dsp:nvSpPr>
      <dsp:spPr>
        <a:xfrm>
          <a:off x="276" y="4318436"/>
          <a:ext cx="7056318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27" y="4358287"/>
        <a:ext cx="6976616" cy="7366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E722-6363-4E4B-B437-997D5524E14C}">
      <dsp:nvSpPr>
        <dsp:cNvPr id="0" name=""/>
        <dsp:cNvSpPr/>
      </dsp:nvSpPr>
      <dsp:spPr>
        <a:xfrm>
          <a:off x="7018062" y="1591"/>
          <a:ext cx="3933794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8062" y="103635"/>
        <a:ext cx="3627662" cy="612265"/>
      </dsp:txXfrm>
    </dsp:sp>
    <dsp:sp modelId="{14F7604C-DC41-4354-8FC2-3D9B7EAC7066}">
      <dsp:nvSpPr>
        <dsp:cNvPr id="0" name=""/>
        <dsp:cNvSpPr/>
      </dsp:nvSpPr>
      <dsp:spPr>
        <a:xfrm>
          <a:off x="305" y="1591"/>
          <a:ext cx="7017757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56" y="41442"/>
        <a:ext cx="6938055" cy="736651"/>
      </dsp:txXfrm>
    </dsp:sp>
    <dsp:sp modelId="{14A68102-FEE2-4DB5-8F20-A4FAC982EEAD}">
      <dsp:nvSpPr>
        <dsp:cNvPr id="0" name=""/>
        <dsp:cNvSpPr/>
      </dsp:nvSpPr>
      <dsp:spPr>
        <a:xfrm>
          <a:off x="7058061" y="899580"/>
          <a:ext cx="3888873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8061" y="1001624"/>
        <a:ext cx="3582741" cy="612265"/>
      </dsp:txXfrm>
    </dsp:sp>
    <dsp:sp modelId="{FD85018C-4D08-4EBE-82AC-E27AE980B729}">
      <dsp:nvSpPr>
        <dsp:cNvPr id="0" name=""/>
        <dsp:cNvSpPr/>
      </dsp:nvSpPr>
      <dsp:spPr>
        <a:xfrm>
          <a:off x="5227" y="899580"/>
          <a:ext cx="7052834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Sevimli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chiroyli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78" y="939431"/>
        <a:ext cx="6973132" cy="736651"/>
      </dsp:txXfrm>
    </dsp:sp>
    <dsp:sp modelId="{ABD6AB41-CCF1-4605-A8AC-00C1E80E4C27}">
      <dsp:nvSpPr>
        <dsp:cNvPr id="0" name=""/>
        <dsp:cNvSpPr/>
      </dsp:nvSpPr>
      <dsp:spPr>
        <a:xfrm>
          <a:off x="7025252" y="1797569"/>
          <a:ext cx="3920959" cy="12361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1952082"/>
        <a:ext cx="3457419" cy="927080"/>
      </dsp:txXfrm>
    </dsp:sp>
    <dsp:sp modelId="{F79D8B11-0B50-47B0-B2B4-17D85FE2234D}">
      <dsp:nvSpPr>
        <dsp:cNvPr id="0" name=""/>
        <dsp:cNvSpPr/>
      </dsp:nvSpPr>
      <dsp:spPr>
        <a:xfrm>
          <a:off x="5950" y="1878914"/>
          <a:ext cx="7019301" cy="107341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Egallanadi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o‘rganiladi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faydalaniladi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50" y="1931314"/>
        <a:ext cx="6914501" cy="968615"/>
      </dsp:txXfrm>
    </dsp:sp>
    <dsp:sp modelId="{E28D80E9-EDB8-44A2-AF89-2CABD53E27B1}">
      <dsp:nvSpPr>
        <dsp:cNvPr id="0" name=""/>
        <dsp:cNvSpPr/>
      </dsp:nvSpPr>
      <dsp:spPr>
        <a:xfrm>
          <a:off x="7025252" y="3154487"/>
          <a:ext cx="3920959" cy="104313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ijobiy jihati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5252" y="3284879"/>
        <a:ext cx="3529783" cy="782352"/>
      </dsp:txXfrm>
    </dsp:sp>
    <dsp:sp modelId="{4A92B848-EEA0-44D1-B027-D0B862B334B4}">
      <dsp:nvSpPr>
        <dsp:cNvPr id="0" name=""/>
        <dsp:cNvSpPr/>
      </dsp:nvSpPr>
      <dsp:spPr>
        <a:xfrm>
          <a:off x="5950" y="3115310"/>
          <a:ext cx="7019301" cy="11214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kelajak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hayotimiz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3600" b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97" y="3170057"/>
        <a:ext cx="6909807" cy="1011996"/>
      </dsp:txXfrm>
    </dsp:sp>
    <dsp:sp modelId="{089886F7-7820-4B2B-896D-1C32DC8A62CD}">
      <dsp:nvSpPr>
        <dsp:cNvPr id="0" name=""/>
        <dsp:cNvSpPr/>
      </dsp:nvSpPr>
      <dsp:spPr>
        <a:xfrm>
          <a:off x="7056595" y="4318436"/>
          <a:ext cx="3895290" cy="8163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b="0" kern="12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nom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6595" y="4420480"/>
        <a:ext cx="3589158" cy="612265"/>
      </dsp:txXfrm>
    </dsp:sp>
    <dsp:sp modelId="{DC816C23-B1C8-407C-9B7F-6CF7D55AC5A0}">
      <dsp:nvSpPr>
        <dsp:cNvPr id="0" name=""/>
        <dsp:cNvSpPr/>
      </dsp:nvSpPr>
      <dsp:spPr>
        <a:xfrm>
          <a:off x="276" y="4318436"/>
          <a:ext cx="7056318" cy="8163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Kasb</a:t>
          </a:r>
          <a:endParaRPr lang="ru-RU" sz="3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127" y="4358287"/>
        <a:ext cx="6976616" cy="736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03.02.2021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79638" y="2525427"/>
            <a:ext cx="8629234" cy="15073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algn="ctr"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Hunarning</a:t>
            </a:r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sharofati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(Dialogik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466902" y="2325803"/>
            <a:ext cx="726072" cy="183223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593851" y="56361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b="1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466902" y="4590082"/>
            <a:ext cx="726072" cy="183223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EFF763-4E21-4E80-A218-1FE11900D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57"/>
            <a:ext cx="7131867" cy="38164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4EF09-4625-4289-878A-F581C0063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310" y="1349722"/>
            <a:ext cx="4016152" cy="25896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C6E63E-BA18-45D6-B7CE-F579BF63E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048" y="4158034"/>
            <a:ext cx="4854551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93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23654" y="1067722"/>
            <a:ext cx="8424936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наследие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вначале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yalangoyoq</a:t>
            </a: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босоногий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компания, объединение 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ahd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решить, принимать решение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благотворительность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845665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1619598" y="899902"/>
            <a:ext cx="8568952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015" y="1565746"/>
            <a:ext cx="10801200" cy="53202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Bleyk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Maykovskiy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bo‘lganingizda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Nima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Bleyk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Maykovskiy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badavlat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114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7A178A-9858-486A-B81C-0BC478520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65" y="1133698"/>
            <a:ext cx="11020300" cy="54006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Dialog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tinglovchi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savol-javoblardan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Dialogik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98D02CFA-9327-4F86-8C4D-0C73D797AA02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120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1565745"/>
            <a:ext cx="6768752" cy="259228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Tirikchilik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1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1-mashq (33-bet)</a:t>
            </a:r>
          </a:p>
        </p:txBody>
      </p:sp>
      <p:sp>
        <p:nvSpPr>
          <p:cNvPr id="4" name="Волна 3">
            <a:extLst>
              <a:ext uri="{FF2B5EF4-FFF2-40B4-BE49-F238E27FC236}">
                <a16:creationId xmlns:a16="http://schemas.microsoft.com/office/drawing/2014/main" xmlns="" id="{171B7F12-A9D3-4FF1-A301-61F09F55C78F}"/>
              </a:ext>
            </a:extLst>
          </p:cNvPr>
          <p:cNvSpPr/>
          <p:nvPr/>
        </p:nvSpPr>
        <p:spPr>
          <a:xfrm>
            <a:off x="2771726" y="792088"/>
            <a:ext cx="8352928" cy="557633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dialogik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t-IT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859E7A8-BE06-4374-8C6A-D187C7D16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254" y="1997794"/>
            <a:ext cx="444507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93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2-mashq (33-bet)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2411207" y="773658"/>
            <a:ext cx="7344816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10" y="1565746"/>
            <a:ext cx="10297144" cy="51159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yakunlashni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Yaqinlaringiz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do‘stlaringiz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488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845665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5-topshiriq (</a:t>
            </a:r>
            <a:r>
              <a:rPr lang="ru-RU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3-bet)</a:t>
            </a:r>
          </a:p>
        </p:txBody>
      </p:sp>
      <p:sp>
        <p:nvSpPr>
          <p:cNvPr id="6" name="Волна 5"/>
          <p:cNvSpPr/>
          <p:nvPr/>
        </p:nvSpPr>
        <p:spPr>
          <a:xfrm>
            <a:off x="2195662" y="917673"/>
            <a:ext cx="6408712" cy="504056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023DC2B3-89B3-4D0B-8F15-4D5531AD1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2" y="1548173"/>
            <a:ext cx="7848872" cy="18002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yo‘llanma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so‘zlaydi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S.Saroyi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824A51A-618C-4792-8DA2-877914FB0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254" y="3671552"/>
            <a:ext cx="4312915" cy="313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xmlns="" id="{B94AF221-7F93-40E5-964D-61DF34543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904981"/>
              </p:ext>
            </p:extLst>
          </p:nvPr>
        </p:nvGraphicFramePr>
        <p:xfrm>
          <a:off x="395462" y="1205706"/>
          <a:ext cx="10952162" cy="5136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xmlns="" id="{104A329F-85C0-43A3-9AF0-85357BF35A55}"/>
              </a:ext>
            </a:extLst>
          </p:cNvPr>
          <p:cNvSpPr/>
          <p:nvPr/>
        </p:nvSpPr>
        <p:spPr>
          <a:xfrm>
            <a:off x="958" y="1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Sinkveyn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91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xmlns="" id="{B94AF221-7F93-40E5-964D-61DF34543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130720"/>
              </p:ext>
            </p:extLst>
          </p:nvPr>
        </p:nvGraphicFramePr>
        <p:xfrm>
          <a:off x="395462" y="1205706"/>
          <a:ext cx="10952162" cy="5136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xmlns="" id="{104A329F-85C0-43A3-9AF0-85357BF35A55}"/>
              </a:ext>
            </a:extLst>
          </p:cNvPr>
          <p:cNvSpPr/>
          <p:nvPr/>
        </p:nvSpPr>
        <p:spPr>
          <a:xfrm>
            <a:off x="958" y="1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Sinkveyn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02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1486" y="1709762"/>
            <a:ext cx="11040377" cy="1008112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Биржа труда - как встать на учет на биржу труда в 2018">
            <a:extLst>
              <a:ext uri="{FF2B5EF4-FFF2-40B4-BE49-F238E27FC236}">
                <a16:creationId xmlns:a16="http://schemas.microsoft.com/office/drawing/2014/main" xmlns="" id="{A1440075-CD97-4801-980E-D4F367AD8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662" y="2587430"/>
            <a:ext cx="6912768" cy="414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A959AD44-8C28-4F1C-91FD-440903C87BB5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‘tgan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0CED33-252C-4DDF-A017-63BF6F747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133698"/>
            <a:ext cx="10951369" cy="554461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42913" indent="-442913" algn="just">
              <a:lnSpc>
                <a:spcPct val="150000"/>
              </a:lnSpc>
              <a:buNone/>
            </a:pP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de-DE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hol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hol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30225" indent="0" algn="just">
              <a:lnSpc>
                <a:spcPct val="150000"/>
              </a:lnSpc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ko‘pchilikka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rezyume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114044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BABED43F-692F-431F-B2AA-DE7CF41F6708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Boshqotirmaning</a:t>
            </a:r>
            <a:r>
              <a:rPr lang="en-US" sz="48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javoblarini</a:t>
            </a:r>
            <a:r>
              <a:rPr lang="en-US" sz="48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368EE20D-5146-47F3-9534-3C8646338D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898820"/>
              </p:ext>
            </p:extLst>
          </p:nvPr>
        </p:nvGraphicFramePr>
        <p:xfrm>
          <a:off x="539478" y="1205706"/>
          <a:ext cx="11017230" cy="5472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6945">
                  <a:extLst>
                    <a:ext uri="{9D8B030D-6E8A-4147-A177-3AD203B41FA5}">
                      <a16:colId xmlns:a16="http://schemas.microsoft.com/office/drawing/2014/main" xmlns="" val="4247662309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595067126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446153863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913344404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865209041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385411526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524541758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3735130175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129374398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142920425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784444348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748291167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882028797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3871199057"/>
                    </a:ext>
                  </a:extLst>
                </a:gridCol>
              </a:tblGrid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49100068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957291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562566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8547205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8299380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0771555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5593435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4474221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9116938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01174944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67188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49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BABED43F-692F-431F-B2AA-DE7CF41F6708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Boshqotirmaning</a:t>
            </a:r>
            <a:r>
              <a:rPr lang="en-US" sz="48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javoblarini</a:t>
            </a:r>
            <a:r>
              <a:rPr lang="en-US" sz="4800" b="0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0" i="0" u="none" strike="noStrike" kern="1200" cap="none" spc="0" baseline="0" dirty="0" err="1">
                <a:solidFill>
                  <a:schemeClr val="bg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xmlns="" id="{368EE20D-5146-47F3-9534-3C8646338D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281288"/>
              </p:ext>
            </p:extLst>
          </p:nvPr>
        </p:nvGraphicFramePr>
        <p:xfrm>
          <a:off x="539478" y="1205706"/>
          <a:ext cx="11017230" cy="5472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6945">
                  <a:extLst>
                    <a:ext uri="{9D8B030D-6E8A-4147-A177-3AD203B41FA5}">
                      <a16:colId xmlns:a16="http://schemas.microsoft.com/office/drawing/2014/main" xmlns="" val="4247662309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595067126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446153863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913344404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865209041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385411526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524541758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3735130175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129374398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142920425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1784444348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748291167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2882028797"/>
                    </a:ext>
                  </a:extLst>
                </a:gridCol>
                <a:gridCol w="786945">
                  <a:extLst>
                    <a:ext uri="{9D8B030D-6E8A-4147-A177-3AD203B41FA5}">
                      <a16:colId xmlns:a16="http://schemas.microsoft.com/office/drawing/2014/main" xmlns="" val="3871199057"/>
                    </a:ext>
                  </a:extLst>
                </a:gridCol>
              </a:tblGrid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49100068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7957291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562566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8547205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88299380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0771555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5593435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4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04474221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9116938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01174944"/>
                  </a:ext>
                </a:extLst>
              </a:tr>
              <a:tr h="497510"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67188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28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suhbatlashing</a:t>
            </a:r>
            <a:r>
              <a:rPr lang="de-DE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O'quvchilar uchun kasblar ro'yxati yana 26 taga ko'payadi | Qalampir.u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310" y="912417"/>
            <a:ext cx="4291942" cy="321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078" y="917672"/>
            <a:ext cx="4536504" cy="32091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150" y="4154761"/>
            <a:ext cx="4531431" cy="28818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310" y="4160748"/>
            <a:ext cx="4305585" cy="285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15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78" y="1781770"/>
            <a:ext cx="7776864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 (32-bet)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D48740-41CF-4FEF-A0A9-C5CDFEE4D456}"/>
              </a:ext>
            </a:extLst>
          </p:cNvPr>
          <p:cNvSpPr txBox="1"/>
          <p:nvPr/>
        </p:nvSpPr>
        <p:spPr>
          <a:xfrm>
            <a:off x="755502" y="900741"/>
            <a:ext cx="8784976" cy="5910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TOMS </a:t>
            </a:r>
          </a:p>
          <a:p>
            <a:pPr algn="just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Bleyk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Maykovskiy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2004-yilda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kattagina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merosga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2005-yilda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Argentinada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o‘tkazilayotgan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musobaqasiga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7E8B09-1775-4064-BE8A-2C79123FD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872" y="1925786"/>
            <a:ext cx="2595738" cy="14401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9E326A5-9295-4AB0-AD6F-4E0DAF3B0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968" y="3942010"/>
            <a:ext cx="237864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46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1D2F1D-476A-45F7-B367-7FC6C990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269602"/>
            <a:ext cx="8064896" cy="64807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kambag‘alligini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yalangoyoq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Bleyk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tijorat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ixtisoslashtirilgan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“Toms”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paypoqsiz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kiyiladigan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3A374C-2898-4FA0-9E7C-755F894CC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629642"/>
            <a:ext cx="3200960" cy="14401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6C3495C-3233-45FF-A56F-C58223AE8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941" y="4536504"/>
            <a:ext cx="3239789" cy="24298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831781D-6279-4D65-82DD-460D2B73D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381" y="2306649"/>
            <a:ext cx="3176187" cy="20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13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DE7B18-ED29-4A85-9423-CC4F3D760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413618"/>
            <a:ext cx="8211988" cy="585719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qo‘llab-quvvatlashga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rag‘bati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FEB9B6E-03E4-4582-934C-1428B4463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399" y="749116"/>
            <a:ext cx="3190198" cy="22559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8E0880-8652-4142-A7C8-90B0510D2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367" y="3336564"/>
            <a:ext cx="3141193" cy="2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D11E63-4040-4C77-8500-CF4752CA7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701650"/>
            <a:ext cx="7779940" cy="556915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tadbirkorligini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ettiryapti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zoye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“Toms”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shirkati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Bleyk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Maykovskiy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badavlat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E6469C-1C4B-4777-8C97-FFAFA9D6F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351" y="3900556"/>
            <a:ext cx="3527821" cy="20894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052C85D-EA77-469F-8008-B27FF78DB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093" y="1070905"/>
            <a:ext cx="3527821" cy="264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853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711</Words>
  <Application>Microsoft Office PowerPoint</Application>
  <PresentationFormat>Произвольный</PresentationFormat>
  <Paragraphs>143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Учетная запись Майкрософт</cp:lastModifiedBy>
  <cp:revision>405</cp:revision>
  <dcterms:created xsi:type="dcterms:W3CDTF">2020-04-01T05:32:34Z</dcterms:created>
  <dcterms:modified xsi:type="dcterms:W3CDTF">2021-02-03T04:19:11Z</dcterms:modified>
</cp:coreProperties>
</file>