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5" r:id="rId2"/>
    <p:sldId id="585" r:id="rId3"/>
    <p:sldId id="577" r:id="rId4"/>
    <p:sldId id="586" r:id="rId5"/>
    <p:sldId id="587" r:id="rId6"/>
    <p:sldId id="490" r:id="rId7"/>
    <p:sldId id="555" r:id="rId8"/>
    <p:sldId id="589" r:id="rId9"/>
    <p:sldId id="579" r:id="rId10"/>
    <p:sldId id="578" r:id="rId11"/>
    <p:sldId id="580" r:id="rId12"/>
    <p:sldId id="581" r:id="rId13"/>
    <p:sldId id="494" r:id="rId14"/>
    <p:sldId id="588" r:id="rId15"/>
    <p:sldId id="562" r:id="rId16"/>
    <p:sldId id="573" r:id="rId17"/>
    <p:sldId id="563" r:id="rId18"/>
    <p:sldId id="435" r:id="rId19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65" d="100"/>
          <a:sy n="65" d="100"/>
        </p:scale>
        <p:origin x="876" y="84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130" y="2512231"/>
            <a:ext cx="9997386" cy="16612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algn="ctr"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Orzumdagi</a:t>
            </a:r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Monologik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object 5"/>
          <p:cNvSpPr/>
          <p:nvPr/>
        </p:nvSpPr>
        <p:spPr>
          <a:xfrm>
            <a:off x="371993" y="2487233"/>
            <a:ext cx="726072" cy="1598793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824990" y="502844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b="1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371993" y="4590082"/>
            <a:ext cx="726072" cy="1598793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DF3612-8D1D-4EF8-A4AC-625B1CF0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341610"/>
            <a:ext cx="8139979" cy="64087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Shu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ichkaridan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o‘g‘ilchasi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yelkasiga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o‘g‘lingizmi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boyvachcha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Ha,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g‘urur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silagancha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o‘g‘lingizni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boraman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xarajatlarni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to‘layman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911AE2-3F50-4671-B74B-39059898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06" y="1061690"/>
            <a:ext cx="318635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6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8F08FC-CD16-4DE7-A6BD-9EB4BA43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341610"/>
            <a:ext cx="8211987" cy="59291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tibbiyot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universitetini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penitsillin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kashfiyotchisi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Aleksandr Fleming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arafasida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shifoxonasiga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shamollashi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tashxisi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janobning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keltirishdi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Aleksandr Fleming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penitsillin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qutqardi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59CFD8-0AA2-49B9-AA36-00598D2E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96" y="3129717"/>
            <a:ext cx="3275782" cy="2399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99838E-8DCF-445F-9DC4-D2DBD9EB6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47"/>
          <a:stretch/>
        </p:blipFill>
        <p:spPr>
          <a:xfrm>
            <a:off x="8921977" y="629642"/>
            <a:ext cx="3245220" cy="20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3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BEBAC7-8157-4CAC-8869-6C09DF70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341610"/>
            <a:ext cx="7131867" cy="65527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Flemingga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bergan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janobning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Rendolf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Cherchill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Uinston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Cherchill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deyishardi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Angliyaning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Uinston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Cherchill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“Sen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,”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FE8F23E-A44E-4406-8162-08798C379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78" y="701650"/>
            <a:ext cx="4343956" cy="24095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FD9705-0D93-40B9-969D-A174A360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278" y="3293938"/>
            <a:ext cx="434711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23654" y="1067722"/>
            <a:ext cx="928903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botqoq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болото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возле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baqirayotgan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кричащий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tirishmoq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стараться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qo‘rquv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sindirmoq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сломать, поломать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xaloskor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</a:t>
            </a:r>
            <a:endParaRPr lang="en-GB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Lug‘at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ishi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770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7A178A-9858-486A-B81C-0BC478520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061690"/>
            <a:ext cx="11020300" cy="583264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Monolog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Monolog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So‘zlovchining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monolog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monolog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Monolog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so‘zlashuvi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monolog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monolog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Monologlar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98D02CFA-9327-4F86-8C4D-0C73D797AA02}"/>
              </a:ext>
            </a:extLst>
          </p:cNvPr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Bilib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oling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214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12167230" cy="70165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-bet)</a:t>
            </a:r>
          </a:p>
        </p:txBody>
      </p:sp>
      <p:sp>
        <p:nvSpPr>
          <p:cNvPr id="6" name="Волна 5"/>
          <p:cNvSpPr/>
          <p:nvPr/>
        </p:nvSpPr>
        <p:spPr>
          <a:xfrm>
            <a:off x="1259558" y="773658"/>
            <a:ext cx="9397286" cy="504056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Matndagi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bering.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023DC2B3-89B3-4D0B-8F15-4D5531AD1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349721"/>
            <a:ext cx="11161239" cy="51159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fidoyiligi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mehnatsevarligi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kamtarligi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novvoylar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haydovchilar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xodimlari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o‘qituvchilardir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xalqimizning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olqishlariga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vijdonan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ulug‘lanadi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qadrlanadi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3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12167230" cy="70165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1-mashq (</a:t>
            </a:r>
            <a:r>
              <a:rPr lang="ru-RU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8-bet)</a:t>
            </a:r>
          </a:p>
        </p:txBody>
      </p:sp>
      <p:sp>
        <p:nvSpPr>
          <p:cNvPr id="6" name="Волна 5"/>
          <p:cNvSpPr/>
          <p:nvPr/>
        </p:nvSpPr>
        <p:spPr>
          <a:xfrm>
            <a:off x="3347790" y="845666"/>
            <a:ext cx="5148812" cy="504056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monolog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023DC2B3-89B3-4D0B-8F15-4D5531AD1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8" y="1358692"/>
            <a:ext cx="10945216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Novvoylar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haydovchilar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xodimlari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o‘qituvchilarning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ko‘rganmisiz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orzuingizdagi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tanladingizmi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Nima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tanladingiz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3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511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458" y="1565746"/>
            <a:ext cx="11161240" cy="51106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Alisherovna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hovlisini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botaniklar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bog‘i”ga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manzarali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o‘tqazishni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yomg‘irlarida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sirpanib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ketmasligi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hovlidagi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zinalarga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soyabon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o‘rnatishni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shoxlarini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kesishni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yo‘laklardagi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gultuvaklarga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o‘tqazish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kerakligini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gapirardi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de-DE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mashaqqatli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talabalik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Qarshingizda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eshikni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tutqichdan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sim-sim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ichkariga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2-mashq (29-bet)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xmlns="" id="{D79FB549-7D62-456D-97B4-33E01D21FED4}"/>
              </a:ext>
            </a:extLst>
          </p:cNvPr>
          <p:cNvSpPr/>
          <p:nvPr/>
        </p:nvSpPr>
        <p:spPr>
          <a:xfrm>
            <a:off x="1979638" y="953383"/>
            <a:ext cx="7920880" cy="504056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monologda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8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3905" y="1709762"/>
            <a:ext cx="11040377" cy="172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“Men …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qilaman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39" y="1984975"/>
            <a:ext cx="10657184" cy="4464496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ko‘zgujon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Aziz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kambag‘al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es-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kasb-hunari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kambag‘aldir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ezgulikning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qadr-qimmatini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belgilaysan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Kelajagimiz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Farmonov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eshitmadim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demanglar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олна 3">
            <a:extLst>
              <a:ext uri="{FF2B5EF4-FFF2-40B4-BE49-F238E27FC236}">
                <a16:creationId xmlns:a16="http://schemas.microsoft.com/office/drawing/2014/main" xmlns="" id="{171B7F12-A9D3-4FF1-A301-61F09F55C78F}"/>
              </a:ext>
            </a:extLst>
          </p:cNvPr>
          <p:cNvSpPr/>
          <p:nvPr/>
        </p:nvSpPr>
        <p:spPr>
          <a:xfrm>
            <a:off x="849979" y="1028457"/>
            <a:ext cx="10297144" cy="917672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2-mashq (22-bet)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Undalmalarni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tinish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BABED43F-692F-431F-B2AA-DE7CF41F6708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5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86" y="1277714"/>
            <a:ext cx="11089232" cy="5027741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ko‘zgujon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haqiqatni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kumushi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kambag‘al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es-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hushi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kasb-hunari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kambag‘aldir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ezgulikning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qadr-qimmatini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belgilaysan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Kelajagimiz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porloq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o‘rtoq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Farmonov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eshitmadim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demanglar</a:t>
            </a:r>
            <a:r>
              <a:rPr lang="de-D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22D7C41F-E2E7-452D-9D7B-E3D86D655B48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0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22D7C41F-E2E7-452D-9D7B-E3D86D655B48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7D4D4AF-011E-4104-979F-9C761BE46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9" y="1193548"/>
            <a:ext cx="6843837" cy="55567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Ma’rifatparvarlar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Ma’rifatparvarlar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dunyoqarashni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istadilar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C3D7E0-46B3-409F-9B2E-E48BF3E4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78" y="1709762"/>
            <a:ext cx="42506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22D7C41F-E2E7-452D-9D7B-E3D86D655B48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7D4D4AF-011E-4104-979F-9C761BE46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4" y="1493738"/>
            <a:ext cx="6843837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Jadidlar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angladilar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Jadidlar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ilm-ma’rifat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angladilar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C3D7E0-46B3-409F-9B2E-E48BF3E4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78" y="1709762"/>
            <a:ext cx="42506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478" y="1781770"/>
            <a:ext cx="7776864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1-topshiriq (27-bet)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xmlns="" id="{EEEAB591-5CC2-4181-AD20-26CDE2C8180C}"/>
              </a:ext>
            </a:extLst>
          </p:cNvPr>
          <p:cNvSpPr/>
          <p:nvPr/>
        </p:nvSpPr>
        <p:spPr>
          <a:xfrm>
            <a:off x="2339678" y="1051286"/>
            <a:ext cx="6948534" cy="504056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D48740-41CF-4FEF-A0A9-C5CDFEE4D456}"/>
              </a:ext>
            </a:extLst>
          </p:cNvPr>
          <p:cNvSpPr txBox="1"/>
          <p:nvPr/>
        </p:nvSpPr>
        <p:spPr>
          <a:xfrm>
            <a:off x="551216" y="1853778"/>
            <a:ext cx="7776864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XX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shotlandiyalik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botqoqlik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baqirayotgan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Fermer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botqoqlik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qa’riga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tortayotgan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Bola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tirishib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qo‘rquvdan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baqirar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092201C-608B-4B20-B9E9-5973B611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772" y="2357834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D2F1D-476A-45F7-B367-7FC6C990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17674"/>
            <a:ext cx="7416824" cy="5400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Fermer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sindirib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Xaloskor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cho‘kayotgan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Bola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Uni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to‘xtata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qutqarilgan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14E7CF-D8DF-4D7A-80AA-68C69EA42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325" y="1277714"/>
            <a:ext cx="3720413" cy="20882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AA9CF7-AE85-4E62-827D-F9BB2CC0E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32990" b="27306"/>
          <a:stretch/>
        </p:blipFill>
        <p:spPr>
          <a:xfrm>
            <a:off x="8172325" y="3653979"/>
            <a:ext cx="3711344" cy="26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1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D2F1D-476A-45F7-B367-7FC6C990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8" y="917674"/>
            <a:ext cx="8064896" cy="58326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uyimga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fermer,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isinib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Yo‘q-yo‘q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kutyapti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xavotir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olayotgan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xaloskorining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tikilib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yugurganicha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E1FAA-1648-47C0-80A8-E2EEDACC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06" y="1349722"/>
            <a:ext cx="310487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D418DE-DBD3-4D72-999A-8BA608490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413618"/>
            <a:ext cx="7923955" cy="64807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to‘xtaganini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Izvoshdan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qimmatbaho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kiyimlar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janob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o‘g‘limni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edingizmi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Ha,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Men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xafa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qilyapsiz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janob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 har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4DF092A-386E-4A18-BD44-D9B9145D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382" y="989682"/>
            <a:ext cx="3328550" cy="41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5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976</Words>
  <Application>Microsoft Office PowerPoint</Application>
  <PresentationFormat>Произвольный</PresentationFormat>
  <Paragraphs>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Учетная запись Майкрософт</cp:lastModifiedBy>
  <cp:revision>396</cp:revision>
  <dcterms:created xsi:type="dcterms:W3CDTF">2020-04-01T05:32:34Z</dcterms:created>
  <dcterms:modified xsi:type="dcterms:W3CDTF">2021-02-03T04:10:36Z</dcterms:modified>
</cp:coreProperties>
</file>