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05" r:id="rId2"/>
    <p:sldId id="554" r:id="rId3"/>
    <p:sldId id="561" r:id="rId4"/>
    <p:sldId id="490" r:id="rId5"/>
    <p:sldId id="555" r:id="rId6"/>
    <p:sldId id="494" r:id="rId7"/>
    <p:sldId id="493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572" r:id="rId16"/>
    <p:sldId id="562" r:id="rId17"/>
    <p:sldId id="573" r:id="rId18"/>
    <p:sldId id="549" r:id="rId19"/>
    <p:sldId id="563" r:id="rId20"/>
    <p:sldId id="574" r:id="rId21"/>
    <p:sldId id="575" r:id="rId22"/>
    <p:sldId id="577" r:id="rId23"/>
    <p:sldId id="576" r:id="rId24"/>
    <p:sldId id="435" r:id="rId25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03" d="100"/>
          <a:sy n="103" d="100"/>
        </p:scale>
        <p:origin x="840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579BD-D841-4B20-B8ED-5FE0B2B0D355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D9BFB7-F994-4B23-8DFA-F070625EA607}">
      <dgm:prSet phldrT="[Текст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ajdodlar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D767B2-FA80-4103-8239-B7DCB2F334A9}" type="parTrans" cxnId="{CB45ACF8-E7C4-40BA-AB2F-10215ED4F21C}">
      <dgm:prSet/>
      <dgm:spPr/>
      <dgm:t>
        <a:bodyPr/>
        <a:lstStyle/>
        <a:p>
          <a:endParaRPr lang="ru-RU"/>
        </a:p>
      </dgm:t>
    </dgm:pt>
    <dgm:pt modelId="{7F4F2240-A3BA-45E0-937F-896993B1482D}" type="sibTrans" cxnId="{CB45ACF8-E7C4-40BA-AB2F-10215ED4F21C}">
      <dgm:prSet/>
      <dgm:spPr/>
      <dgm:t>
        <a:bodyPr/>
        <a:lstStyle/>
        <a:p>
          <a:endParaRPr lang="ru-RU"/>
        </a:p>
      </dgm:t>
    </dgm:pt>
    <dgm:pt modelId="{B3A8005E-B1EB-4281-8E30-6E33D27AAB16}">
      <dgm:prSet phldrT="[Текст]"/>
      <dgm:spPr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dirty="0"/>
        </a:p>
      </dgm:t>
    </dgm:pt>
    <dgm:pt modelId="{A1F19EB1-3C51-4C01-B820-CDD46A66C9A1}" type="parTrans" cxnId="{1BFD9458-046B-489D-A5BC-9FF903D2BE84}">
      <dgm:prSet/>
      <dgm:spPr/>
      <dgm:t>
        <a:bodyPr/>
        <a:lstStyle/>
        <a:p>
          <a:endParaRPr lang="ru-RU"/>
        </a:p>
      </dgm:t>
    </dgm:pt>
    <dgm:pt modelId="{51ACE998-3B50-457A-A359-378C553EEC22}" type="sibTrans" cxnId="{1BFD9458-046B-489D-A5BC-9FF903D2BE84}">
      <dgm:prSet/>
      <dgm:spPr/>
      <dgm:t>
        <a:bodyPr/>
        <a:lstStyle/>
        <a:p>
          <a:endParaRPr lang="ru-RU"/>
        </a:p>
      </dgm:t>
    </dgm:pt>
    <dgm:pt modelId="{F8E876D7-FD41-432D-9D3A-A113C5F0CDE0}">
      <dgm:prSet phldrT="[Текст]"/>
      <dgm:spPr>
        <a:blipFill rotWithShape="0">
          <a:blip xmlns:r="http://schemas.openxmlformats.org/officeDocument/2006/relationships" r:embed="rId2"/>
          <a:srcRect/>
          <a:stretch>
            <a:fillRect t="-17000" b="-17000"/>
          </a:stretch>
        </a:blipFill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dirty="0"/>
        </a:p>
      </dgm:t>
    </dgm:pt>
    <dgm:pt modelId="{161E8163-2D3B-4D47-87B5-423D01FAB03A}" type="parTrans" cxnId="{311B6D4C-BB32-4E29-AFC4-9FEBAF9B320D}">
      <dgm:prSet/>
      <dgm:spPr/>
      <dgm:t>
        <a:bodyPr/>
        <a:lstStyle/>
        <a:p>
          <a:endParaRPr lang="ru-RU"/>
        </a:p>
      </dgm:t>
    </dgm:pt>
    <dgm:pt modelId="{28078C05-E3A8-48A2-926B-3766262A3F6A}" type="sibTrans" cxnId="{311B6D4C-BB32-4E29-AFC4-9FEBAF9B320D}">
      <dgm:prSet/>
      <dgm:spPr/>
      <dgm:t>
        <a:bodyPr/>
        <a:lstStyle/>
        <a:p>
          <a:endParaRPr lang="ru-RU"/>
        </a:p>
      </dgm:t>
    </dgm:pt>
    <dgm:pt modelId="{D3B0AB2A-62E7-41B5-87D5-F84BA97AD294}">
      <dgm:prSet phldrT="[Текст]"/>
      <dgm:spPr>
        <a:blipFill rotWithShape="0">
          <a:blip xmlns:r="http://schemas.openxmlformats.org/officeDocument/2006/relationships" r:embed="rId3"/>
          <a:srcRect/>
          <a:stretch>
            <a:fillRect t="-10000" b="-10000"/>
          </a:stretch>
        </a:blipFill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dirty="0"/>
        </a:p>
      </dgm:t>
    </dgm:pt>
    <dgm:pt modelId="{A95C89D1-1364-449C-A1DC-C83C8DDF485B}" type="parTrans" cxnId="{77036F7C-DF98-4C0A-83CC-347F40F88661}">
      <dgm:prSet/>
      <dgm:spPr/>
      <dgm:t>
        <a:bodyPr/>
        <a:lstStyle/>
        <a:p>
          <a:endParaRPr lang="ru-RU"/>
        </a:p>
      </dgm:t>
    </dgm:pt>
    <dgm:pt modelId="{B8F36260-DE85-45E2-822B-CB5BEDE7D4A9}" type="sibTrans" cxnId="{77036F7C-DF98-4C0A-83CC-347F40F88661}">
      <dgm:prSet/>
      <dgm:spPr/>
      <dgm:t>
        <a:bodyPr/>
        <a:lstStyle/>
        <a:p>
          <a:endParaRPr lang="ru-RU"/>
        </a:p>
      </dgm:t>
    </dgm:pt>
    <dgm:pt modelId="{D349BD11-097F-4641-BAEB-B53375EDD9E8}">
      <dgm:prSet phldrT="[Текст]"/>
      <dgm:spPr>
        <a:blipFill rotWithShape="0">
          <a:blip xmlns:r="http://schemas.openxmlformats.org/officeDocument/2006/relationships" r:embed="rId4"/>
          <a:srcRect/>
          <a:stretch>
            <a:fillRect t="-5000" b="-5000"/>
          </a:stretch>
        </a:blipFill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dirty="0"/>
        </a:p>
      </dgm:t>
    </dgm:pt>
    <dgm:pt modelId="{BE39703C-B4D3-42E3-9105-170251240860}" type="parTrans" cxnId="{5467D467-5AE3-4F91-8037-50E57FB3B3F0}">
      <dgm:prSet/>
      <dgm:spPr/>
      <dgm:t>
        <a:bodyPr/>
        <a:lstStyle/>
        <a:p>
          <a:endParaRPr lang="ru-RU"/>
        </a:p>
      </dgm:t>
    </dgm:pt>
    <dgm:pt modelId="{69F1DBC6-578C-422C-8B82-A4B33A340518}" type="sibTrans" cxnId="{5467D467-5AE3-4F91-8037-50E57FB3B3F0}">
      <dgm:prSet/>
      <dgm:spPr/>
      <dgm:t>
        <a:bodyPr/>
        <a:lstStyle/>
        <a:p>
          <a:endParaRPr lang="ru-RU"/>
        </a:p>
      </dgm:t>
    </dgm:pt>
    <dgm:pt modelId="{474956FB-09D5-4446-A263-7A3667E5667E}">
      <dgm:prSet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458EA0-F14F-41CC-BD44-5FC3059751A1}" type="parTrans" cxnId="{C4EDF847-4141-4FF4-A8B3-D80D03A3CFAC}">
      <dgm:prSet/>
      <dgm:spPr/>
      <dgm:t>
        <a:bodyPr/>
        <a:lstStyle/>
        <a:p>
          <a:endParaRPr lang="ru-RU"/>
        </a:p>
      </dgm:t>
    </dgm:pt>
    <dgm:pt modelId="{70279B5C-054F-47B6-BFB3-08A037B154BD}" type="sibTrans" cxnId="{C4EDF847-4141-4FF4-A8B3-D80D03A3CFAC}">
      <dgm:prSet/>
      <dgm:spPr/>
      <dgm:t>
        <a:bodyPr/>
        <a:lstStyle/>
        <a:p>
          <a:endParaRPr lang="ru-RU"/>
        </a:p>
      </dgm:t>
    </dgm:pt>
    <dgm:pt modelId="{2D48CD8A-8B89-4FA6-BE6D-BFE83F8130F9}" type="pres">
      <dgm:prSet presAssocID="{778579BD-D841-4B20-B8ED-5FE0B2B0D35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278002-5B6D-4608-928D-FBE17CF6AA04}" type="pres">
      <dgm:prSet presAssocID="{05D9BFB7-F994-4B23-8DFA-F070625EA607}" presName="centerShape" presStyleLbl="node0" presStyleIdx="0" presStyleCnt="1" custScaleX="129286" custScaleY="129071"/>
      <dgm:spPr/>
      <dgm:t>
        <a:bodyPr/>
        <a:lstStyle/>
        <a:p>
          <a:endParaRPr lang="ru-RU"/>
        </a:p>
      </dgm:t>
    </dgm:pt>
    <dgm:pt modelId="{7A2B8819-0F5F-479F-8439-A19ECC41DD5F}" type="pres">
      <dgm:prSet presAssocID="{A1F19EB1-3C51-4C01-B820-CDD46A66C9A1}" presName="Name9" presStyleLbl="parChTrans1D2" presStyleIdx="0" presStyleCnt="5"/>
      <dgm:spPr/>
      <dgm:t>
        <a:bodyPr/>
        <a:lstStyle/>
        <a:p>
          <a:endParaRPr lang="ru-RU"/>
        </a:p>
      </dgm:t>
    </dgm:pt>
    <dgm:pt modelId="{0D4FFA83-E791-4D4E-91F9-A12F3F6D6518}" type="pres">
      <dgm:prSet presAssocID="{A1F19EB1-3C51-4C01-B820-CDD46A66C9A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6E2988D0-5908-4070-9C79-C037D130F311}" type="pres">
      <dgm:prSet presAssocID="{B3A8005E-B1EB-4281-8E30-6E33D27AAB16}" presName="node" presStyleLbl="node1" presStyleIdx="0" presStyleCnt="5" custScaleX="104119" custScaleY="104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ED1DA-32BC-4898-AE30-E6E2C6B0D71A}" type="pres">
      <dgm:prSet presAssocID="{161E8163-2D3B-4D47-87B5-423D01FAB03A}" presName="Name9" presStyleLbl="parChTrans1D2" presStyleIdx="1" presStyleCnt="5"/>
      <dgm:spPr/>
      <dgm:t>
        <a:bodyPr/>
        <a:lstStyle/>
        <a:p>
          <a:endParaRPr lang="ru-RU"/>
        </a:p>
      </dgm:t>
    </dgm:pt>
    <dgm:pt modelId="{2416A679-3493-4AB9-BF85-0DB4541C91E1}" type="pres">
      <dgm:prSet presAssocID="{161E8163-2D3B-4D47-87B5-423D01FAB03A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1E1C9C1-2467-4C8B-A3BC-BE09829EB6F0}" type="pres">
      <dgm:prSet presAssocID="{F8E876D7-FD41-432D-9D3A-A113C5F0CDE0}" presName="node" presStyleLbl="node1" presStyleIdx="1" presStyleCnt="5" custScaleX="96064" custScaleY="91282" custRadScaleRad="169635" custRadScaleInc="-13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1E4E5-CB10-4738-969F-75F4D6129CA1}" type="pres">
      <dgm:prSet presAssocID="{A95C89D1-1364-449C-A1DC-C83C8DDF485B}" presName="Name9" presStyleLbl="parChTrans1D2" presStyleIdx="2" presStyleCnt="5"/>
      <dgm:spPr/>
      <dgm:t>
        <a:bodyPr/>
        <a:lstStyle/>
        <a:p>
          <a:endParaRPr lang="ru-RU"/>
        </a:p>
      </dgm:t>
    </dgm:pt>
    <dgm:pt modelId="{5E1A0345-824C-4505-9171-2691F74A0D5B}" type="pres">
      <dgm:prSet presAssocID="{A95C89D1-1364-449C-A1DC-C83C8DDF485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A3ABD874-C503-4600-9FAB-A21AF34F6573}" type="pres">
      <dgm:prSet presAssocID="{D3B0AB2A-62E7-41B5-87D5-F84BA97AD294}" presName="node" presStyleLbl="node1" presStyleIdx="2" presStyleCnt="5" custScaleX="100613" custRadScaleRad="169195" custRadScaleInc="-70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356C6-A21E-4DE1-BAF1-35D839586D2E}" type="pres">
      <dgm:prSet presAssocID="{BE39703C-B4D3-42E3-9105-170251240860}" presName="Name9" presStyleLbl="parChTrans1D2" presStyleIdx="3" presStyleCnt="5"/>
      <dgm:spPr/>
      <dgm:t>
        <a:bodyPr/>
        <a:lstStyle/>
        <a:p>
          <a:endParaRPr lang="ru-RU"/>
        </a:p>
      </dgm:t>
    </dgm:pt>
    <dgm:pt modelId="{978E5C44-B720-4630-AC76-F4AC90F0CBBC}" type="pres">
      <dgm:prSet presAssocID="{BE39703C-B4D3-42E3-9105-17025124086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D71CCE40-7EE1-4165-980C-17D7FCC9891C}" type="pres">
      <dgm:prSet presAssocID="{D349BD11-097F-4641-BAEB-B53375EDD9E8}" presName="node" presStyleLbl="node1" presStyleIdx="3" presStyleCnt="5" custScaleX="98169" custRadScaleRad="168078" custRadScaleInc="70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F2E8D-3722-42A3-A909-F378646027EF}" type="pres">
      <dgm:prSet presAssocID="{96458EA0-F14F-41CC-BD44-5FC3059751A1}" presName="Name9" presStyleLbl="parChTrans1D2" presStyleIdx="4" presStyleCnt="5"/>
      <dgm:spPr/>
      <dgm:t>
        <a:bodyPr/>
        <a:lstStyle/>
        <a:p>
          <a:endParaRPr lang="ru-RU"/>
        </a:p>
      </dgm:t>
    </dgm:pt>
    <dgm:pt modelId="{F344D715-6D1A-4555-97CF-59761BC69023}" type="pres">
      <dgm:prSet presAssocID="{96458EA0-F14F-41CC-BD44-5FC3059751A1}" presName="connTx" presStyleLbl="parChTrans1D2" presStyleIdx="4" presStyleCnt="5"/>
      <dgm:spPr/>
      <dgm:t>
        <a:bodyPr/>
        <a:lstStyle/>
        <a:p>
          <a:endParaRPr lang="ru-RU"/>
        </a:p>
      </dgm:t>
    </dgm:pt>
    <dgm:pt modelId="{58E1DDA1-1473-49DD-8C45-4C14540FB59A}" type="pres">
      <dgm:prSet presAssocID="{474956FB-09D5-4446-A263-7A3667E5667E}" presName="node" presStyleLbl="node1" presStyleIdx="4" presStyleCnt="5" custRadScaleRad="173399" custRadScaleInc="6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28C6EF-23B5-46C7-8443-4D5A284C9733}" type="presOf" srcId="{BE39703C-B4D3-42E3-9105-170251240860}" destId="{2E1356C6-A21E-4DE1-BAF1-35D839586D2E}" srcOrd="0" destOrd="0" presId="urn:microsoft.com/office/officeart/2005/8/layout/radial1"/>
    <dgm:cxn modelId="{2745F272-E5FA-441D-BE2E-88191F782A8C}" type="presOf" srcId="{A95C89D1-1364-449C-A1DC-C83C8DDF485B}" destId="{2CE1E4E5-CB10-4738-969F-75F4D6129CA1}" srcOrd="0" destOrd="0" presId="urn:microsoft.com/office/officeart/2005/8/layout/radial1"/>
    <dgm:cxn modelId="{E5FB20CB-3BCE-4238-8512-7FCEBA81E6EF}" type="presOf" srcId="{B3A8005E-B1EB-4281-8E30-6E33D27AAB16}" destId="{6E2988D0-5908-4070-9C79-C037D130F311}" srcOrd="0" destOrd="0" presId="urn:microsoft.com/office/officeart/2005/8/layout/radial1"/>
    <dgm:cxn modelId="{3B23D3A2-9B85-4098-ACF9-1AAC5B9D0542}" type="presOf" srcId="{05D9BFB7-F994-4B23-8DFA-F070625EA607}" destId="{1E278002-5B6D-4608-928D-FBE17CF6AA04}" srcOrd="0" destOrd="0" presId="urn:microsoft.com/office/officeart/2005/8/layout/radial1"/>
    <dgm:cxn modelId="{E872A465-33B1-4C2C-A592-9B2FBCCEE17A}" type="presOf" srcId="{161E8163-2D3B-4D47-87B5-423D01FAB03A}" destId="{2416A679-3493-4AB9-BF85-0DB4541C91E1}" srcOrd="1" destOrd="0" presId="urn:microsoft.com/office/officeart/2005/8/layout/radial1"/>
    <dgm:cxn modelId="{311B6D4C-BB32-4E29-AFC4-9FEBAF9B320D}" srcId="{05D9BFB7-F994-4B23-8DFA-F070625EA607}" destId="{F8E876D7-FD41-432D-9D3A-A113C5F0CDE0}" srcOrd="1" destOrd="0" parTransId="{161E8163-2D3B-4D47-87B5-423D01FAB03A}" sibTransId="{28078C05-E3A8-48A2-926B-3766262A3F6A}"/>
    <dgm:cxn modelId="{C9D2BB93-71DF-4875-B0B5-E211989CC644}" type="presOf" srcId="{161E8163-2D3B-4D47-87B5-423D01FAB03A}" destId="{882ED1DA-32BC-4898-AE30-E6E2C6B0D71A}" srcOrd="0" destOrd="0" presId="urn:microsoft.com/office/officeart/2005/8/layout/radial1"/>
    <dgm:cxn modelId="{77036F7C-DF98-4C0A-83CC-347F40F88661}" srcId="{05D9BFB7-F994-4B23-8DFA-F070625EA607}" destId="{D3B0AB2A-62E7-41B5-87D5-F84BA97AD294}" srcOrd="2" destOrd="0" parTransId="{A95C89D1-1364-449C-A1DC-C83C8DDF485B}" sibTransId="{B8F36260-DE85-45E2-822B-CB5BEDE7D4A9}"/>
    <dgm:cxn modelId="{96C1E127-AE5D-45B4-8672-D916C39881BE}" type="presOf" srcId="{BE39703C-B4D3-42E3-9105-170251240860}" destId="{978E5C44-B720-4630-AC76-F4AC90F0CBBC}" srcOrd="1" destOrd="0" presId="urn:microsoft.com/office/officeart/2005/8/layout/radial1"/>
    <dgm:cxn modelId="{B6F5BAD0-A788-4ABA-A76C-0AF6612F1A41}" type="presOf" srcId="{A1F19EB1-3C51-4C01-B820-CDD46A66C9A1}" destId="{0D4FFA83-E791-4D4E-91F9-A12F3F6D6518}" srcOrd="1" destOrd="0" presId="urn:microsoft.com/office/officeart/2005/8/layout/radial1"/>
    <dgm:cxn modelId="{C760416A-44A5-41CB-ACF8-B85EA7D5FCF7}" type="presOf" srcId="{A1F19EB1-3C51-4C01-B820-CDD46A66C9A1}" destId="{7A2B8819-0F5F-479F-8439-A19ECC41DD5F}" srcOrd="0" destOrd="0" presId="urn:microsoft.com/office/officeart/2005/8/layout/radial1"/>
    <dgm:cxn modelId="{C4EDF847-4141-4FF4-A8B3-D80D03A3CFAC}" srcId="{05D9BFB7-F994-4B23-8DFA-F070625EA607}" destId="{474956FB-09D5-4446-A263-7A3667E5667E}" srcOrd="4" destOrd="0" parTransId="{96458EA0-F14F-41CC-BD44-5FC3059751A1}" sibTransId="{70279B5C-054F-47B6-BFB3-08A037B154BD}"/>
    <dgm:cxn modelId="{4EB9772F-AAFF-4EAF-AE83-CB15B8901F9B}" type="presOf" srcId="{D349BD11-097F-4641-BAEB-B53375EDD9E8}" destId="{D71CCE40-7EE1-4165-980C-17D7FCC9891C}" srcOrd="0" destOrd="0" presId="urn:microsoft.com/office/officeart/2005/8/layout/radial1"/>
    <dgm:cxn modelId="{522CA07E-E330-4DB5-9C1E-5EE9E4F464E7}" type="presOf" srcId="{96458EA0-F14F-41CC-BD44-5FC3059751A1}" destId="{F344D715-6D1A-4555-97CF-59761BC69023}" srcOrd="1" destOrd="0" presId="urn:microsoft.com/office/officeart/2005/8/layout/radial1"/>
    <dgm:cxn modelId="{41C78E8D-A2F1-47C7-8C50-6666FF08C937}" type="presOf" srcId="{F8E876D7-FD41-432D-9D3A-A113C5F0CDE0}" destId="{D1E1C9C1-2467-4C8B-A3BC-BE09829EB6F0}" srcOrd="0" destOrd="0" presId="urn:microsoft.com/office/officeart/2005/8/layout/radial1"/>
    <dgm:cxn modelId="{6A20A73C-DF2F-4516-ABBF-4B0820F15160}" type="presOf" srcId="{474956FB-09D5-4446-A263-7A3667E5667E}" destId="{58E1DDA1-1473-49DD-8C45-4C14540FB59A}" srcOrd="0" destOrd="0" presId="urn:microsoft.com/office/officeart/2005/8/layout/radial1"/>
    <dgm:cxn modelId="{CB45ACF8-E7C4-40BA-AB2F-10215ED4F21C}" srcId="{778579BD-D841-4B20-B8ED-5FE0B2B0D355}" destId="{05D9BFB7-F994-4B23-8DFA-F070625EA607}" srcOrd="0" destOrd="0" parTransId="{B6D767B2-FA80-4103-8239-B7DCB2F334A9}" sibTransId="{7F4F2240-A3BA-45E0-937F-896993B1482D}"/>
    <dgm:cxn modelId="{C2EAE620-3F28-4829-8C35-F48F77726AA5}" type="presOf" srcId="{778579BD-D841-4B20-B8ED-5FE0B2B0D355}" destId="{2D48CD8A-8B89-4FA6-BE6D-BFE83F8130F9}" srcOrd="0" destOrd="0" presId="urn:microsoft.com/office/officeart/2005/8/layout/radial1"/>
    <dgm:cxn modelId="{1BFD9458-046B-489D-A5BC-9FF903D2BE84}" srcId="{05D9BFB7-F994-4B23-8DFA-F070625EA607}" destId="{B3A8005E-B1EB-4281-8E30-6E33D27AAB16}" srcOrd="0" destOrd="0" parTransId="{A1F19EB1-3C51-4C01-B820-CDD46A66C9A1}" sibTransId="{51ACE998-3B50-457A-A359-378C553EEC22}"/>
    <dgm:cxn modelId="{C8F510D9-F817-4CF8-BE51-36669FD300EB}" type="presOf" srcId="{A95C89D1-1364-449C-A1DC-C83C8DDF485B}" destId="{5E1A0345-824C-4505-9171-2691F74A0D5B}" srcOrd="1" destOrd="0" presId="urn:microsoft.com/office/officeart/2005/8/layout/radial1"/>
    <dgm:cxn modelId="{31D44F0F-026F-4674-8108-14BB95DF2941}" type="presOf" srcId="{D3B0AB2A-62E7-41B5-87D5-F84BA97AD294}" destId="{A3ABD874-C503-4600-9FAB-A21AF34F6573}" srcOrd="0" destOrd="0" presId="urn:microsoft.com/office/officeart/2005/8/layout/radial1"/>
    <dgm:cxn modelId="{CC9F9787-42FF-421E-8F68-E998BAA55758}" type="presOf" srcId="{96458EA0-F14F-41CC-BD44-5FC3059751A1}" destId="{AA1F2E8D-3722-42A3-A909-F378646027EF}" srcOrd="0" destOrd="0" presId="urn:microsoft.com/office/officeart/2005/8/layout/radial1"/>
    <dgm:cxn modelId="{5467D467-5AE3-4F91-8037-50E57FB3B3F0}" srcId="{05D9BFB7-F994-4B23-8DFA-F070625EA607}" destId="{D349BD11-097F-4641-BAEB-B53375EDD9E8}" srcOrd="3" destOrd="0" parTransId="{BE39703C-B4D3-42E3-9105-170251240860}" sibTransId="{69F1DBC6-578C-422C-8B82-A4B33A340518}"/>
    <dgm:cxn modelId="{5276D509-D8CD-4F23-A5EA-D64298F89285}" type="presParOf" srcId="{2D48CD8A-8B89-4FA6-BE6D-BFE83F8130F9}" destId="{1E278002-5B6D-4608-928D-FBE17CF6AA04}" srcOrd="0" destOrd="0" presId="urn:microsoft.com/office/officeart/2005/8/layout/radial1"/>
    <dgm:cxn modelId="{0CC0412A-81FD-4B6F-9849-DC907B1E9CCC}" type="presParOf" srcId="{2D48CD8A-8B89-4FA6-BE6D-BFE83F8130F9}" destId="{7A2B8819-0F5F-479F-8439-A19ECC41DD5F}" srcOrd="1" destOrd="0" presId="urn:microsoft.com/office/officeart/2005/8/layout/radial1"/>
    <dgm:cxn modelId="{483AF2EA-243B-4D87-BA02-F4C4DFF29FE7}" type="presParOf" srcId="{7A2B8819-0F5F-479F-8439-A19ECC41DD5F}" destId="{0D4FFA83-E791-4D4E-91F9-A12F3F6D6518}" srcOrd="0" destOrd="0" presId="urn:microsoft.com/office/officeart/2005/8/layout/radial1"/>
    <dgm:cxn modelId="{77F61E6E-CFC6-47D7-9478-6125EE8F8693}" type="presParOf" srcId="{2D48CD8A-8B89-4FA6-BE6D-BFE83F8130F9}" destId="{6E2988D0-5908-4070-9C79-C037D130F311}" srcOrd="2" destOrd="0" presId="urn:microsoft.com/office/officeart/2005/8/layout/radial1"/>
    <dgm:cxn modelId="{2B288D51-AC6C-40D3-BC0A-F740C7AA1D2A}" type="presParOf" srcId="{2D48CD8A-8B89-4FA6-BE6D-BFE83F8130F9}" destId="{882ED1DA-32BC-4898-AE30-E6E2C6B0D71A}" srcOrd="3" destOrd="0" presId="urn:microsoft.com/office/officeart/2005/8/layout/radial1"/>
    <dgm:cxn modelId="{5A2FD470-7077-499A-A2FA-C9D3A5313064}" type="presParOf" srcId="{882ED1DA-32BC-4898-AE30-E6E2C6B0D71A}" destId="{2416A679-3493-4AB9-BF85-0DB4541C91E1}" srcOrd="0" destOrd="0" presId="urn:microsoft.com/office/officeart/2005/8/layout/radial1"/>
    <dgm:cxn modelId="{97BC018A-B322-4E43-B5DB-D2343D67F67C}" type="presParOf" srcId="{2D48CD8A-8B89-4FA6-BE6D-BFE83F8130F9}" destId="{D1E1C9C1-2467-4C8B-A3BC-BE09829EB6F0}" srcOrd="4" destOrd="0" presId="urn:microsoft.com/office/officeart/2005/8/layout/radial1"/>
    <dgm:cxn modelId="{5A964668-6EB2-4941-8BE3-17F7FC59CA41}" type="presParOf" srcId="{2D48CD8A-8B89-4FA6-BE6D-BFE83F8130F9}" destId="{2CE1E4E5-CB10-4738-969F-75F4D6129CA1}" srcOrd="5" destOrd="0" presId="urn:microsoft.com/office/officeart/2005/8/layout/radial1"/>
    <dgm:cxn modelId="{2A45521C-9BE2-49EC-9E63-A699DACA5DFE}" type="presParOf" srcId="{2CE1E4E5-CB10-4738-969F-75F4D6129CA1}" destId="{5E1A0345-824C-4505-9171-2691F74A0D5B}" srcOrd="0" destOrd="0" presId="urn:microsoft.com/office/officeart/2005/8/layout/radial1"/>
    <dgm:cxn modelId="{041DF9CA-AAED-40AE-BEB6-38B938138040}" type="presParOf" srcId="{2D48CD8A-8B89-4FA6-BE6D-BFE83F8130F9}" destId="{A3ABD874-C503-4600-9FAB-A21AF34F6573}" srcOrd="6" destOrd="0" presId="urn:microsoft.com/office/officeart/2005/8/layout/radial1"/>
    <dgm:cxn modelId="{949E6E9C-157A-4D4F-AF85-76825BAD122D}" type="presParOf" srcId="{2D48CD8A-8B89-4FA6-BE6D-BFE83F8130F9}" destId="{2E1356C6-A21E-4DE1-BAF1-35D839586D2E}" srcOrd="7" destOrd="0" presId="urn:microsoft.com/office/officeart/2005/8/layout/radial1"/>
    <dgm:cxn modelId="{522B135A-BF6D-4EDD-B6AC-3557570337BF}" type="presParOf" srcId="{2E1356C6-A21E-4DE1-BAF1-35D839586D2E}" destId="{978E5C44-B720-4630-AC76-F4AC90F0CBBC}" srcOrd="0" destOrd="0" presId="urn:microsoft.com/office/officeart/2005/8/layout/radial1"/>
    <dgm:cxn modelId="{BE483777-E9AE-47A4-8CA3-7C43E2D4964C}" type="presParOf" srcId="{2D48CD8A-8B89-4FA6-BE6D-BFE83F8130F9}" destId="{D71CCE40-7EE1-4165-980C-17D7FCC9891C}" srcOrd="8" destOrd="0" presId="urn:microsoft.com/office/officeart/2005/8/layout/radial1"/>
    <dgm:cxn modelId="{A1F2D6BC-949D-4994-BB1C-23965A4A3194}" type="presParOf" srcId="{2D48CD8A-8B89-4FA6-BE6D-BFE83F8130F9}" destId="{AA1F2E8D-3722-42A3-A909-F378646027EF}" srcOrd="9" destOrd="0" presId="urn:microsoft.com/office/officeart/2005/8/layout/radial1"/>
    <dgm:cxn modelId="{1317F101-0AA0-4D18-BD8E-100166CC7AB2}" type="presParOf" srcId="{AA1F2E8D-3722-42A3-A909-F378646027EF}" destId="{F344D715-6D1A-4555-97CF-59761BC69023}" srcOrd="0" destOrd="0" presId="urn:microsoft.com/office/officeart/2005/8/layout/radial1"/>
    <dgm:cxn modelId="{BB4F8CEF-699D-4E38-B6B2-59AF9F3ECB4D}" type="presParOf" srcId="{2D48CD8A-8B89-4FA6-BE6D-BFE83F8130F9}" destId="{58E1DDA1-1473-49DD-8C45-4C14540FB59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78002-5B6D-4608-928D-FBE17CF6AA04}">
      <dsp:nvSpPr>
        <dsp:cNvPr id="0" name=""/>
        <dsp:cNvSpPr/>
      </dsp:nvSpPr>
      <dsp:spPr>
        <a:xfrm>
          <a:off x="4555743" y="2035892"/>
          <a:ext cx="2231205" cy="22274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sz="3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ajdodlar</a:t>
          </a:r>
          <a:endParaRPr lang="ru-RU" sz="33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2495" y="2362101"/>
        <a:ext cx="1577701" cy="1575077"/>
      </dsp:txXfrm>
    </dsp:sp>
    <dsp:sp modelId="{7A2B8819-0F5F-479F-8439-A19ECC41DD5F}">
      <dsp:nvSpPr>
        <dsp:cNvPr id="0" name=""/>
        <dsp:cNvSpPr/>
      </dsp:nvSpPr>
      <dsp:spPr>
        <a:xfrm rot="16200000">
          <a:off x="5555503" y="1906315"/>
          <a:ext cx="231685" cy="27469"/>
        </a:xfrm>
        <a:custGeom>
          <a:avLst/>
          <a:gdLst/>
          <a:ahLst/>
          <a:cxnLst/>
          <a:rect l="0" t="0" r="0" b="0"/>
          <a:pathLst>
            <a:path>
              <a:moveTo>
                <a:pt x="0" y="13734"/>
              </a:moveTo>
              <a:lnTo>
                <a:pt x="231685" y="1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65554" y="1914257"/>
        <a:ext cx="11584" cy="11584"/>
      </dsp:txXfrm>
    </dsp:sp>
    <dsp:sp modelId="{6E2988D0-5908-4070-9C79-C037D130F311}">
      <dsp:nvSpPr>
        <dsp:cNvPr id="0" name=""/>
        <dsp:cNvSpPr/>
      </dsp:nvSpPr>
      <dsp:spPr>
        <a:xfrm>
          <a:off x="4772908" y="3051"/>
          <a:ext cx="1796876" cy="180115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3900" kern="1200" dirty="0"/>
        </a:p>
      </dsp:txBody>
      <dsp:txXfrm>
        <a:off x="5036054" y="266824"/>
        <a:ext cx="1270584" cy="1273610"/>
      </dsp:txXfrm>
    </dsp:sp>
    <dsp:sp modelId="{882ED1DA-32BC-4898-AE30-E6E2C6B0D71A}">
      <dsp:nvSpPr>
        <dsp:cNvPr id="0" name=""/>
        <dsp:cNvSpPr/>
      </dsp:nvSpPr>
      <dsp:spPr>
        <a:xfrm rot="20235895">
          <a:off x="6627273" y="2343062"/>
          <a:ext cx="1872340" cy="27469"/>
        </a:xfrm>
        <a:custGeom>
          <a:avLst/>
          <a:gdLst/>
          <a:ahLst/>
          <a:cxnLst/>
          <a:rect l="0" t="0" r="0" b="0"/>
          <a:pathLst>
            <a:path>
              <a:moveTo>
                <a:pt x="0" y="13734"/>
              </a:moveTo>
              <a:lnTo>
                <a:pt x="1872340" y="1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7516635" y="2309988"/>
        <a:ext cx="93617" cy="93617"/>
      </dsp:txXfrm>
    </dsp:sp>
    <dsp:sp modelId="{D1E1C9C1-2467-4C8B-A3BC-BE09829EB6F0}">
      <dsp:nvSpPr>
        <dsp:cNvPr id="0" name=""/>
        <dsp:cNvSpPr/>
      </dsp:nvSpPr>
      <dsp:spPr>
        <a:xfrm>
          <a:off x="8356402" y="889510"/>
          <a:ext cx="1657863" cy="157533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17000" b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3900" kern="1200" dirty="0"/>
        </a:p>
      </dsp:txBody>
      <dsp:txXfrm>
        <a:off x="8599190" y="1120213"/>
        <a:ext cx="1172287" cy="1113930"/>
      </dsp:txXfrm>
    </dsp:sp>
    <dsp:sp modelId="{2CE1E4E5-CB10-4738-969F-75F4D6129CA1}">
      <dsp:nvSpPr>
        <dsp:cNvPr id="0" name=""/>
        <dsp:cNvSpPr/>
      </dsp:nvSpPr>
      <dsp:spPr>
        <a:xfrm rot="1714565">
          <a:off x="6539944" y="4104119"/>
          <a:ext cx="1817994" cy="27469"/>
        </a:xfrm>
        <a:custGeom>
          <a:avLst/>
          <a:gdLst/>
          <a:ahLst/>
          <a:cxnLst/>
          <a:rect l="0" t="0" r="0" b="0"/>
          <a:pathLst>
            <a:path>
              <a:moveTo>
                <a:pt x="0" y="13734"/>
              </a:moveTo>
              <a:lnTo>
                <a:pt x="1817994" y="1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7403491" y="4072404"/>
        <a:ext cx="90899" cy="90899"/>
      </dsp:txXfrm>
    </dsp:sp>
    <dsp:sp modelId="{A3ABD874-C503-4600-9FAB-A21AF34F6573}">
      <dsp:nvSpPr>
        <dsp:cNvPr id="0" name=""/>
        <dsp:cNvSpPr/>
      </dsp:nvSpPr>
      <dsp:spPr>
        <a:xfrm>
          <a:off x="8140377" y="4104447"/>
          <a:ext cx="1736369" cy="172579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t="-10000" b="-1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3900" kern="1200" dirty="0"/>
        </a:p>
      </dsp:txBody>
      <dsp:txXfrm>
        <a:off x="8394662" y="4357183"/>
        <a:ext cx="1227799" cy="1220318"/>
      </dsp:txXfrm>
    </dsp:sp>
    <dsp:sp modelId="{2E1356C6-A21E-4DE1-BAF1-35D839586D2E}">
      <dsp:nvSpPr>
        <dsp:cNvPr id="0" name=""/>
        <dsp:cNvSpPr/>
      </dsp:nvSpPr>
      <dsp:spPr>
        <a:xfrm rot="9072972">
          <a:off x="2996534" y="4108436"/>
          <a:ext cx="1809196" cy="27469"/>
        </a:xfrm>
        <a:custGeom>
          <a:avLst/>
          <a:gdLst/>
          <a:ahLst/>
          <a:cxnLst/>
          <a:rect l="0" t="0" r="0" b="0"/>
          <a:pathLst>
            <a:path>
              <a:moveTo>
                <a:pt x="0" y="13734"/>
              </a:moveTo>
              <a:lnTo>
                <a:pt x="1809196" y="1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3855903" y="4076941"/>
        <a:ext cx="90459" cy="90459"/>
      </dsp:txXfrm>
    </dsp:sp>
    <dsp:sp modelId="{D71CCE40-7EE1-4165-980C-17D7FCC9891C}">
      <dsp:nvSpPr>
        <dsp:cNvPr id="0" name=""/>
        <dsp:cNvSpPr/>
      </dsp:nvSpPr>
      <dsp:spPr>
        <a:xfrm>
          <a:off x="1515634" y="4104453"/>
          <a:ext cx="1694191" cy="172579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39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3900" kern="1200" dirty="0"/>
        </a:p>
      </dsp:txBody>
      <dsp:txXfrm>
        <a:off x="1763743" y="4357189"/>
        <a:ext cx="1197973" cy="1220318"/>
      </dsp:txXfrm>
    </dsp:sp>
    <dsp:sp modelId="{AA1F2E8D-3722-42A3-A909-F378646027EF}">
      <dsp:nvSpPr>
        <dsp:cNvPr id="0" name=""/>
        <dsp:cNvSpPr/>
      </dsp:nvSpPr>
      <dsp:spPr>
        <a:xfrm rot="12017506">
          <a:off x="2768366" y="2416806"/>
          <a:ext cx="1916285" cy="27469"/>
        </a:xfrm>
        <a:custGeom>
          <a:avLst/>
          <a:gdLst/>
          <a:ahLst/>
          <a:cxnLst/>
          <a:rect l="0" t="0" r="0" b="0"/>
          <a:pathLst>
            <a:path>
              <a:moveTo>
                <a:pt x="0" y="13734"/>
              </a:moveTo>
              <a:lnTo>
                <a:pt x="1916285" y="1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3678602" y="2382634"/>
        <a:ext cx="95814" cy="95814"/>
      </dsp:txXfrm>
    </dsp:sp>
    <dsp:sp modelId="{58E1DDA1-1473-49DD-8C45-4C14540FB59A}">
      <dsp:nvSpPr>
        <dsp:cNvPr id="0" name=""/>
        <dsp:cNvSpPr/>
      </dsp:nvSpPr>
      <dsp:spPr>
        <a:xfrm>
          <a:off x="1155591" y="936108"/>
          <a:ext cx="1725790" cy="1725790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/>
        </a:p>
      </dsp:txBody>
      <dsp:txXfrm>
        <a:off x="1408327" y="1188844"/>
        <a:ext cx="1220318" cy="1220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01.02.2021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7308" y="2501850"/>
            <a:ext cx="10357426" cy="29539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O‘lkamizning asl farzandlari (</a:t>
            </a:r>
            <a:r>
              <a:rPr lang="it-IT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Undalma)</a:t>
            </a:r>
            <a:endParaRPr lang="de-DE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4939" y="2717874"/>
            <a:ext cx="567396" cy="1454994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bject 5"/>
          <p:cNvSpPr/>
          <p:nvPr/>
        </p:nvSpPr>
        <p:spPr>
          <a:xfrm>
            <a:off x="414939" y="4608932"/>
            <a:ext cx="567396" cy="1454994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2F734B-4831-497E-8591-88648D13D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377614"/>
            <a:ext cx="8067971" cy="6264696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Menimcha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kartochkalarni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istamaysiz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futbolchilarga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urinasiz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hakamligingizning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istayman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do‘stona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O‘yindagi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vaziyatdayoq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qo‘pol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emasligini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tushuntiraman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qilsangiz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D5E462-4438-45A1-B176-0AB82CC5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98" y="917674"/>
            <a:ext cx="3220367" cy="18377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C801E-40B9-4950-9E6C-787E2F815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397" y="3149922"/>
            <a:ext cx="32435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5F3EDD-075E-4DD7-8538-FDC35406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557634"/>
            <a:ext cx="7995964" cy="571317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shiori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kamtar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yulduzlar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kamtar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o‘tkazishmaydimi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psixolog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chiqqandayoq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hurmat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qarayapti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gaplashib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5A9B02-DB6C-4609-B308-A711E4B54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r="9838" b="9051"/>
          <a:stretch/>
        </p:blipFill>
        <p:spPr>
          <a:xfrm>
            <a:off x="8625883" y="773658"/>
            <a:ext cx="3362434" cy="2855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52F87-233A-4D1E-90D2-EF51DDAB7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733" y="3870002"/>
            <a:ext cx="333095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DFDA00-0651-46B8-8D22-EB9396270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413618"/>
            <a:ext cx="9220099" cy="648072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etmadi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JCh-2010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ishladingiz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Bunga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erishdingiz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muvaffaqiyatlar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2003-yilda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o‘smirlar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O‘shangacha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FIFA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C3554-CD3A-4712-96C3-361143D9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10" y="701650"/>
            <a:ext cx="2221548" cy="1481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99BA5A-7237-414D-B98D-F524B16F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451" y="2495513"/>
            <a:ext cx="2260476" cy="33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B6E466-A5B3-4319-8C24-1E0B3ED99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413618"/>
            <a:ext cx="6411787" cy="633670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o‘yinlarni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tiklanishda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FIFAda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zo‘r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ishlanadi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Mashg‘ulotlarning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kun-dalik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tuzdim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Tinimsiz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ustimda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ishladim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6B9432-546F-4075-B6A1-2C84A8CA9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8"/>
          <a:stretch/>
        </p:blipFill>
        <p:spPr>
          <a:xfrm>
            <a:off x="7212981" y="428103"/>
            <a:ext cx="4794064" cy="3341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1BEF7-8953-47E4-BE5A-633F3383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81" y="4014018"/>
            <a:ext cx="47940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C97BBE-7197-4715-868E-76097FE56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413618"/>
            <a:ext cx="7563915" cy="585719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saviyaga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moslashdingiz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seminarlarda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ligasi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chempionatida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chempionatlarida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seminarlarda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qatnashardim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F03F3-8038-4F98-A333-7D557051A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07"/>
          <a:stretch/>
        </p:blipFill>
        <p:spPr>
          <a:xfrm>
            <a:off x="8244334" y="729905"/>
            <a:ext cx="3810405" cy="22770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0E08E-59D0-408A-B150-727E48E9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7"/>
          <a:stretch/>
        </p:blipFill>
        <p:spPr>
          <a:xfrm>
            <a:off x="8255709" y="3221930"/>
            <a:ext cx="3799029" cy="2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83D2BF-BE43-49F0-B02A-45E26100C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413618"/>
            <a:ext cx="7635924" cy="62646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ota-onangiz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yashashingizni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hayron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turasizmi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Ha,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ota-onasini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Tarbiyamiz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odatlarimizga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egizak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farzandlarim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2BAF1-2015-41EF-B3C5-BC3F437F2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99"/>
          <a:stretch/>
        </p:blipFill>
        <p:spPr>
          <a:xfrm>
            <a:off x="8307025" y="629642"/>
            <a:ext cx="3751873" cy="28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4CA39-94D9-4AA3-8AD9-667D4D3CB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422" y="3528883"/>
            <a:ext cx="2448272" cy="338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testlarning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javobini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23DC2B3-89B3-4D0B-8F15-4D5531AD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513" y="1353054"/>
            <a:ext cx="10156203" cy="54726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tasodifan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hakamlikka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tanitmoqda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xohlamagan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testlarning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23DC2B3-89B3-4D0B-8F15-4D5531AD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90" y="1493738"/>
            <a:ext cx="10732268" cy="54726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boshqarayotganda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qo‘pol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jazolashni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tinimsiz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hurmat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qozonishiga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1781770"/>
            <a:ext cx="10657184" cy="45365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farzandlari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Fikringizni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muvaffaqiyatlarga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o‘ylaysiz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Intervyuda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bergan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xislatlari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de-DE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(22-bet)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827510" y="989682"/>
            <a:ext cx="10297144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bering.</a:t>
            </a:r>
            <a:endParaRPr lang="it-I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95" y="1491854"/>
            <a:ext cx="11161240" cy="5328592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kutilmagan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ustimizda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ishlashimiz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ota-onasini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qarigan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chog‘ida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tasodif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muvaffaqiyatga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tinimsiz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e-DE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1-mashq (22-bet)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D79FB549-7D62-456D-97B4-33E01D21FED4}"/>
              </a:ext>
            </a:extLst>
          </p:cNvPr>
          <p:cNvSpPr/>
          <p:nvPr/>
        </p:nvSpPr>
        <p:spPr>
          <a:xfrm>
            <a:off x="827510" y="989682"/>
            <a:ext cx="10297144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to‘ldirib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A959AD44-8C28-4F1C-91FD-440903C87BB5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‘tgan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887730B-5389-4886-B961-9C94245AC9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966560"/>
              </p:ext>
            </p:extLst>
          </p:nvPr>
        </p:nvGraphicFramePr>
        <p:xfrm>
          <a:off x="608012" y="1061690"/>
          <a:ext cx="11308729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04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7A178A-9858-486A-B81C-0BC478520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1061690"/>
            <a:ext cx="10951369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So‘zlovchining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qaratilgan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narsalarni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bildiruvchi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birikmasi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vergul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ajratilib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aytilsa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undalmadan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vergul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undov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Yurtim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jonim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Sen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gapimga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Sen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bunchalar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maftunkorsan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8D02CFA-9327-4F86-8C4D-0C73D797AA02}"/>
              </a:ext>
            </a:extLst>
          </p:cNvPr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Bilib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oling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12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39" y="1984975"/>
            <a:ext cx="10657184" cy="4464496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ko‘zgujon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Aziz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kambag‘al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kasb-hunari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kambag‘aldir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ezgulikning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qadr-qimmatini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belgilaysan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Kelajagimiz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porloq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Farmonov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eshitmadim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demanglar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2-mashq (22-bet)</a:t>
            </a: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171B7F12-A9D3-4FF1-A301-61F09F55C78F}"/>
              </a:ext>
            </a:extLst>
          </p:cNvPr>
          <p:cNvSpPr/>
          <p:nvPr/>
        </p:nvSpPr>
        <p:spPr>
          <a:xfrm>
            <a:off x="827510" y="989682"/>
            <a:ext cx="10297144" cy="917672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tinish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1277714"/>
            <a:ext cx="11089232" cy="5027741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ko‘zgujon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haqiqatni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kambag‘al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es-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hushi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kasb-hunari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kambag‘aldir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ezgulikning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qadr-qimmatini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belgilaysan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Kelajagimiz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porloq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o‘rtoq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Farmonov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eshitmadim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demanglar</a:t>
            </a:r>
            <a:r>
              <a:rPr lang="de-D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2-mashqni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solishtiring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478" y="1709763"/>
            <a:ext cx="10657184" cy="504056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Ha, ______ 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kelajagim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umidimsan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To‘xtanglar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______ 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rostlasin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bayram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o‘tiribsiz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_____?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qissalari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tugamadi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_________,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o‘ttiz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muborak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kitobxon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o‘g‘lim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yurtim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3-mashq (22-bet)</a:t>
            </a: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5E1A3571-35B1-4D2B-BF07-44B528032560}"/>
              </a:ext>
            </a:extLst>
          </p:cNvPr>
          <p:cNvSpPr/>
          <p:nvPr/>
        </p:nvSpPr>
        <p:spPr>
          <a:xfrm>
            <a:off x="827510" y="989682"/>
            <a:ext cx="10297144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undalmali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179" y="1290345"/>
            <a:ext cx="11040377" cy="1152128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farzandlari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D8D29-8DA9-453E-8E56-982AD048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63"/>
          <a:stretch/>
        </p:blipFill>
        <p:spPr>
          <a:xfrm>
            <a:off x="683494" y="3070488"/>
            <a:ext cx="4680520" cy="2416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2FA09-1C92-47E6-9864-BC6555C4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30" y="3070488"/>
            <a:ext cx="3240360" cy="2434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26539E-1544-411A-8FEF-0C67077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752" y="3070488"/>
            <a:ext cx="2966411" cy="24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4D3E98-1313-45E0-B9FE-B00C95B0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413618"/>
            <a:ext cx="10951369" cy="64087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0D13BA-ECA8-4CC5-9296-4BB20E00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2" y="23455"/>
            <a:ext cx="5594016" cy="31529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F235E-73AA-41CD-A6C5-BEC2EFE6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2" y="3176446"/>
            <a:ext cx="5594017" cy="3732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BFCA2-00BC-41B0-A75E-CDCD75F7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785" y="294183"/>
            <a:ext cx="5692349" cy="60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478" y="1277714"/>
            <a:ext cx="7776864" cy="54726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1977-yilda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FIFA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2003-yil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hakamlikka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tayinlangan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2008, 2009, 2010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2011-yillarda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“Eng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uyushmalari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2011-yilda uni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e’tirof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1-topshiriq (19-bet)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29F239-B7E0-4574-BBDB-1F0E7D47A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1" r="23960"/>
          <a:stretch/>
        </p:blipFill>
        <p:spPr>
          <a:xfrm>
            <a:off x="8460358" y="1781770"/>
            <a:ext cx="3610641" cy="37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1D2F1D-476A-45F7-B367-7FC6C990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413618"/>
            <a:ext cx="7920880" cy="648072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tanitib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iftixori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“El-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hurmati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taqdirlangan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D6D778-8345-42A1-84FB-BF329703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720" y="917674"/>
            <a:ext cx="344261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339678" y="1084809"/>
            <a:ext cx="8064896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судья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tayinlanmoq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назначаться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tirof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tanitmoq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iftixor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гордость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</a:t>
            </a:r>
            <a:endParaRPr lang="en-GB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Lug‘at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ishi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7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(1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Ermatovdan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intervyuni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5C81E46-E1B1-4E19-B9B5-C22B6B01F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1366905"/>
            <a:ext cx="11089232" cy="518434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aka,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gapirib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faoliyatimni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surunkali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jarohat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tugatdim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o‘zimni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qiziqqon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ko‘rardim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Jarohatdan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murabbiy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murabbiylar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litsenziya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2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22F6FC-A373-4E6B-8215-2A5263CA9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485626"/>
            <a:ext cx="8356004" cy="578518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voqea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yakshanba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chempionati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boshqarayotgan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ishtirokidagi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o‘yinga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kelmay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stadionda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baribir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majbur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Krossovkada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hakamlik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kartochkalarsiz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hushtak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ishlaganman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A32B12-BC25-468E-90D7-07CFA377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613" y="917674"/>
            <a:ext cx="30765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03F2C7E-4793-4AF1-8F73-031671305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341610"/>
            <a:ext cx="8283996" cy="63367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Eng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qizig‘i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yutqazgan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ishlaganman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Yoqdimi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Kutilmagan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Til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boshlaganman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BEAA9-840E-496F-A032-F7F82641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861" y="629642"/>
            <a:ext cx="3108872" cy="2160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D0463-284A-4F63-AC20-986A7FDC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747" y="3077914"/>
            <a:ext cx="31368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1258</Words>
  <Application>Microsoft Office PowerPoint</Application>
  <PresentationFormat>Произвольный</PresentationFormat>
  <Paragraphs>95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User</cp:lastModifiedBy>
  <cp:revision>369</cp:revision>
  <dcterms:created xsi:type="dcterms:W3CDTF">2020-04-01T05:32:34Z</dcterms:created>
  <dcterms:modified xsi:type="dcterms:W3CDTF">2021-02-01T06:14:40Z</dcterms:modified>
</cp:coreProperties>
</file>