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05" r:id="rId2"/>
    <p:sldId id="510" r:id="rId3"/>
    <p:sldId id="539" r:id="rId4"/>
    <p:sldId id="553" r:id="rId5"/>
    <p:sldId id="560" r:id="rId6"/>
    <p:sldId id="490" r:id="rId7"/>
    <p:sldId id="555" r:id="rId8"/>
    <p:sldId id="540" r:id="rId9"/>
    <p:sldId id="556" r:id="rId10"/>
    <p:sldId id="494" r:id="rId11"/>
    <p:sldId id="488" r:id="rId12"/>
    <p:sldId id="549" r:id="rId13"/>
    <p:sldId id="493" r:id="rId14"/>
    <p:sldId id="557" r:id="rId15"/>
    <p:sldId id="558" r:id="rId16"/>
    <p:sldId id="559" r:id="rId17"/>
    <p:sldId id="554" r:id="rId18"/>
    <p:sldId id="435" r:id="rId19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02" d="100"/>
          <a:sy n="102" d="100"/>
        </p:scale>
        <p:origin x="876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B33B1-4519-499C-850E-269933D63E52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8B477C-34C8-4640-B5A9-6E83CC11DDDB}">
      <dgm:prSet phldrT="[Текст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861327-59E2-43A9-9E3B-F6834D72BD84}" type="parTrans" cxnId="{BC94D0F1-ECA1-46CE-97F5-556F90B56C55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6B6E19-D5B5-4813-878F-7F863715ECC6}" type="sibTrans" cxnId="{BC94D0F1-ECA1-46CE-97F5-556F90B56C55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CEA38-F836-492F-8E24-29A11ECA1DB8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Qadimgi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vaqtlarda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raqami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algoritm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deb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yuritilgan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ya’ni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aynan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IX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asrda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yashagan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Al-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Xorazmiy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nomi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bog‘langan</a:t>
          </a:r>
          <a:r>
            <a: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0910F7-37B6-4BF6-A6C7-875332DC3F9E}" type="parTrans" cxnId="{822910A6-6214-4D1C-BA4E-78C523E8095D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215880-8707-4422-9228-EFAD7A00D3D0}" type="sibTrans" cxnId="{822910A6-6214-4D1C-BA4E-78C523E8095D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3D7B16-3CEC-48F3-A0DA-14B601826937}">
      <dgm:prSet phldrT="[Текст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779C73-D020-4DFF-B136-87F7473B90DE}" type="parTrans" cxnId="{A4F90A5A-2C7E-4EC4-9EEA-59724E93939F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C5521-D71D-418F-866A-98952793B38C}" type="sibTrans" cxnId="{A4F90A5A-2C7E-4EC4-9EEA-59724E93939F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D678DA-AC78-4203-9055-00CDF1721510}">
      <dgm:prSet phldrT="[Текст]"/>
      <dgm:spPr/>
      <dgm:t>
        <a:bodyPr/>
        <a:lstStyle/>
        <a:p>
          <a:pPr>
            <a:lnSpc>
              <a:spcPct val="150000"/>
            </a:lnSpc>
          </a:pP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Ush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sanada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shoirimiz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Alisher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Navoiy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sohibqiron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Amir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Temur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tug‘ilganlar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7FC8A1-0C9E-41EB-BE3F-1CABFAEC4B20}" type="parTrans" cxnId="{59E727C1-50FA-4706-A61F-24DE64986880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5953A6-1962-43F6-AFDF-A4B041515D7C}" type="sibTrans" cxnId="{59E727C1-50FA-4706-A61F-24DE64986880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0895E-950F-4CA7-9C27-690D236C1895}">
      <dgm:prSet phldrT="[Текст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1441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B7C5A3-3207-44FA-BC81-44CF406B8FA4}" type="parTrans" cxnId="{E297640D-26D9-486D-B4B9-4D5B0E001EA3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ACB70-294A-4F15-A191-D09D958C4A62}" type="sibTrans" cxnId="{E297640D-26D9-486D-B4B9-4D5B0E001EA3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8AE38-C586-4622-A0FF-D2EE3D6A5FDA}">
      <dgm:prSet phldrT="[Текст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adabiy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tilining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asoschisi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g‘azal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mulkining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sultoni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Mir Alisher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Navoiy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0005D-3306-4DD8-9EEC-A569F6C270B8}" type="parTrans" cxnId="{38EEA13C-FFB3-4997-8157-8006A9AF83C8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20E759-99F7-4FFD-A9EE-9BB483CCFF37}" type="sibTrans" cxnId="{38EEA13C-FFB3-4997-8157-8006A9AF83C8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9B011A-A70F-4B6D-8CD7-BD9830EAB22F}">
      <dgm:prSet phldrT="[Текст]"/>
      <dgm:spPr/>
      <dgm:t>
        <a:bodyPr/>
        <a:lstStyle/>
        <a:p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1483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0E0AC-71EB-4209-BB95-E0FA8CC1AA2B}" type="parTrans" cxnId="{A401823E-6908-44B9-9583-37478319011C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D1F57-11D4-4EAE-B699-57A5ADCE0D0C}" type="sibTrans" cxnId="{A401823E-6908-44B9-9583-37478319011C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7290C3-17A7-4AF9-9BAC-92F748EF999D}">
      <dgm:prSet phldrT="[Текст]"/>
      <dgm:spPr/>
      <dgm:t>
        <a:bodyPr/>
        <a:lstStyle/>
        <a:p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F689A4-631E-40AB-B5C2-349D0C7E8E57}" type="parTrans" cxnId="{20B862C3-E772-4DBB-A947-6D8454F28E48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63785B-5ED2-4F3C-B5F9-55AEE315C740}" type="sibTrans" cxnId="{20B862C3-E772-4DBB-A947-6D8454F28E48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1B658-BE09-475D-9062-B412B11AE3EF}">
      <dgm:prSet phldrT="[Текст]"/>
      <dgm:spPr/>
      <dgm:t>
        <a:bodyPr/>
        <a:lstStyle/>
        <a:p>
          <a:pPr>
            <a:lnSpc>
              <a:spcPct val="150000"/>
            </a:lnSpc>
          </a:pP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Amir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Temurning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avlodi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Boburiylar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saltanatining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asoschisi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Zahiriddin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Muhammad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Bobur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A14BF7-9FF9-402F-AFDE-12AB2C4B260C}" type="parTrans" cxnId="{D74E8C4A-CBEF-4D87-8BE7-4F0E985964CC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DE1F1-3BEC-4F20-B220-06F321E56FF9}" type="sibTrans" cxnId="{D74E8C4A-CBEF-4D87-8BE7-4F0E985964CC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2C2993-CC3A-489E-8A31-16C36FDDB8D3}">
      <dgm:prSet phldrT="[Текст]" custT="1"/>
      <dgm:spPr/>
      <dgm:t>
        <a:bodyPr/>
        <a:lstStyle/>
        <a:p>
          <a:pPr>
            <a:lnSpc>
              <a:spcPct val="150000"/>
            </a:lnSpc>
          </a:pPr>
          <a:endParaRPr lang="ru-RU" sz="2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13157D-0CA3-4E7A-9A1E-9AA28298B759}" type="parTrans" cxnId="{915F7189-ECEE-4714-88D1-F504C755A3E3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D4C97-86DD-4015-B99E-AAC4C6FF837D}" type="sibTrans" cxnId="{915F7189-ECEE-4714-88D1-F504C755A3E3}">
      <dgm:prSet/>
      <dgm:spPr/>
      <dgm:t>
        <a:bodyPr/>
        <a:lstStyle/>
        <a:p>
          <a:endParaRPr lang="ru-RU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FB062-20FB-4E40-9736-42C41E1D1424}" type="pres">
      <dgm:prSet presAssocID="{202B33B1-4519-499C-850E-269933D63E52}" presName="Name0" presStyleCnt="0">
        <dgm:presLayoutVars>
          <dgm:dir/>
          <dgm:animLvl val="lvl"/>
          <dgm:resizeHandles val="exact"/>
        </dgm:presLayoutVars>
      </dgm:prSet>
      <dgm:spPr/>
    </dgm:pt>
    <dgm:pt modelId="{FB51E0BD-A85F-43F5-8DA6-4FB5D64BF749}" type="pres">
      <dgm:prSet presAssocID="{788B477C-34C8-4640-B5A9-6E83CC11DDDB}" presName="linNode" presStyleCnt="0"/>
      <dgm:spPr/>
    </dgm:pt>
    <dgm:pt modelId="{DFC0DB0B-DAB1-4999-8238-2CEBE0389E66}" type="pres">
      <dgm:prSet presAssocID="{788B477C-34C8-4640-B5A9-6E83CC11DDDB}" presName="parentText" presStyleLbl="node1" presStyleIdx="0" presStyleCnt="4" custScaleX="64546">
        <dgm:presLayoutVars>
          <dgm:chMax val="1"/>
          <dgm:bulletEnabled val="1"/>
        </dgm:presLayoutVars>
      </dgm:prSet>
      <dgm:spPr/>
    </dgm:pt>
    <dgm:pt modelId="{1C0D854E-396B-4146-9509-DDA0CE769D6D}" type="pres">
      <dgm:prSet presAssocID="{788B477C-34C8-4640-B5A9-6E83CC11DDDB}" presName="descendantText" presStyleLbl="alignAccFollowNode1" presStyleIdx="0" presStyleCnt="4" custScaleX="115735">
        <dgm:presLayoutVars>
          <dgm:bulletEnabled val="1"/>
        </dgm:presLayoutVars>
      </dgm:prSet>
      <dgm:spPr/>
    </dgm:pt>
    <dgm:pt modelId="{DE171163-77A5-4D98-82C5-68E6CD84438C}" type="pres">
      <dgm:prSet presAssocID="{5C6B6E19-D5B5-4813-878F-7F863715ECC6}" presName="sp" presStyleCnt="0"/>
      <dgm:spPr/>
    </dgm:pt>
    <dgm:pt modelId="{E38C6976-36A6-449F-AC63-16B1A916070E}" type="pres">
      <dgm:prSet presAssocID="{313D7B16-3CEC-48F3-A0DA-14B601826937}" presName="linNode" presStyleCnt="0"/>
      <dgm:spPr/>
    </dgm:pt>
    <dgm:pt modelId="{F3C3270D-F003-4C77-9D90-40EDD42A013F}" type="pres">
      <dgm:prSet presAssocID="{313D7B16-3CEC-48F3-A0DA-14B601826937}" presName="parentText" presStyleLbl="node1" presStyleIdx="1" presStyleCnt="4" custScaleX="63474">
        <dgm:presLayoutVars>
          <dgm:chMax val="1"/>
          <dgm:bulletEnabled val="1"/>
        </dgm:presLayoutVars>
      </dgm:prSet>
      <dgm:spPr/>
    </dgm:pt>
    <dgm:pt modelId="{F1B2C3DC-6B0C-4105-A0D0-C659BBDF98B4}" type="pres">
      <dgm:prSet presAssocID="{313D7B16-3CEC-48F3-A0DA-14B601826937}" presName="descendantText" presStyleLbl="alignAccFollowNode1" presStyleIdx="1" presStyleCnt="4" custScaleX="116238">
        <dgm:presLayoutVars>
          <dgm:bulletEnabled val="1"/>
        </dgm:presLayoutVars>
      </dgm:prSet>
      <dgm:spPr/>
    </dgm:pt>
    <dgm:pt modelId="{157ADF59-AC7C-480B-80ED-5041607B120E}" type="pres">
      <dgm:prSet presAssocID="{01CC5521-D71D-418F-866A-98952793B38C}" presName="sp" presStyleCnt="0"/>
      <dgm:spPr/>
    </dgm:pt>
    <dgm:pt modelId="{E1232F6C-A892-4A55-87F7-45CC4F6E2F8E}" type="pres">
      <dgm:prSet presAssocID="{8C60895E-950F-4CA7-9C27-690D236C1895}" presName="linNode" presStyleCnt="0"/>
      <dgm:spPr/>
    </dgm:pt>
    <dgm:pt modelId="{3AAC6FD9-26BB-4322-85F5-097884275193}" type="pres">
      <dgm:prSet presAssocID="{8C60895E-950F-4CA7-9C27-690D236C1895}" presName="parentText" presStyleLbl="node1" presStyleIdx="2" presStyleCnt="4" custScaleX="64546">
        <dgm:presLayoutVars>
          <dgm:chMax val="1"/>
          <dgm:bulletEnabled val="1"/>
        </dgm:presLayoutVars>
      </dgm:prSet>
      <dgm:spPr/>
    </dgm:pt>
    <dgm:pt modelId="{D83A780F-D3A0-458D-81E7-E0A564DCE59A}" type="pres">
      <dgm:prSet presAssocID="{8C60895E-950F-4CA7-9C27-690D236C1895}" presName="descendantText" presStyleLbl="alignAccFollowNode1" presStyleIdx="2" presStyleCnt="4" custScaleX="114934">
        <dgm:presLayoutVars>
          <dgm:bulletEnabled val="1"/>
        </dgm:presLayoutVars>
      </dgm:prSet>
      <dgm:spPr/>
    </dgm:pt>
    <dgm:pt modelId="{9D35C476-9BCB-4D04-9B95-EF8AC9FA35F0}" type="pres">
      <dgm:prSet presAssocID="{025ACB70-294A-4F15-A191-D09D958C4A62}" presName="sp" presStyleCnt="0"/>
      <dgm:spPr/>
    </dgm:pt>
    <dgm:pt modelId="{27FE5796-E4BA-49B3-B31D-DCD57E89A63F}" type="pres">
      <dgm:prSet presAssocID="{A49B011A-A70F-4B6D-8CD7-BD9830EAB22F}" presName="linNode" presStyleCnt="0"/>
      <dgm:spPr/>
    </dgm:pt>
    <dgm:pt modelId="{99CEE024-C9BF-481B-870E-32166AD381DA}" type="pres">
      <dgm:prSet presAssocID="{A49B011A-A70F-4B6D-8CD7-BD9830EAB22F}" presName="parentText" presStyleLbl="node1" presStyleIdx="3" presStyleCnt="4" custScaleX="64546">
        <dgm:presLayoutVars>
          <dgm:chMax val="1"/>
          <dgm:bulletEnabled val="1"/>
        </dgm:presLayoutVars>
      </dgm:prSet>
      <dgm:spPr/>
    </dgm:pt>
    <dgm:pt modelId="{2B488165-6B0F-4421-8665-A83ED9D62215}" type="pres">
      <dgm:prSet presAssocID="{A49B011A-A70F-4B6D-8CD7-BD9830EAB22F}" presName="descendantText" presStyleLbl="alignAccFollowNode1" presStyleIdx="3" presStyleCnt="4" custScaleX="114382">
        <dgm:presLayoutVars>
          <dgm:bulletEnabled val="1"/>
        </dgm:presLayoutVars>
      </dgm:prSet>
      <dgm:spPr/>
    </dgm:pt>
  </dgm:ptLst>
  <dgm:cxnLst>
    <dgm:cxn modelId="{E297640D-26D9-486D-B4B9-4D5B0E001EA3}" srcId="{202B33B1-4519-499C-850E-269933D63E52}" destId="{8C60895E-950F-4CA7-9C27-690D236C1895}" srcOrd="2" destOrd="0" parTransId="{4FB7C5A3-3207-44FA-BC81-44CF406B8FA4}" sibTransId="{025ACB70-294A-4F15-A191-D09D958C4A62}"/>
    <dgm:cxn modelId="{9AEE671A-2019-4F4D-8A95-C8EE3A605DC5}" type="presOf" srcId="{8DD678DA-AC78-4203-9055-00CDF1721510}" destId="{F1B2C3DC-6B0C-4105-A0D0-C659BBDF98B4}" srcOrd="0" destOrd="0" presId="urn:microsoft.com/office/officeart/2005/8/layout/vList5"/>
    <dgm:cxn modelId="{02E26B30-252B-433B-BC5B-4463191E1D0F}" type="presOf" srcId="{753CEA38-F836-492F-8E24-29A11ECA1DB8}" destId="{1C0D854E-396B-4146-9509-DDA0CE769D6D}" srcOrd="0" destOrd="0" presId="urn:microsoft.com/office/officeart/2005/8/layout/vList5"/>
    <dgm:cxn modelId="{38EEA13C-FFB3-4997-8157-8006A9AF83C8}" srcId="{8C60895E-950F-4CA7-9C27-690D236C1895}" destId="{3678AE38-C586-4622-A0FF-D2EE3D6A5FDA}" srcOrd="0" destOrd="0" parTransId="{62B0005D-3306-4DD8-9EEC-A569F6C270B8}" sibTransId="{2C20E759-99F7-4FFD-A9EE-9BB483CCFF37}"/>
    <dgm:cxn modelId="{A401823E-6908-44B9-9583-37478319011C}" srcId="{202B33B1-4519-499C-850E-269933D63E52}" destId="{A49B011A-A70F-4B6D-8CD7-BD9830EAB22F}" srcOrd="3" destOrd="0" parTransId="{8300E0AC-71EB-4209-BB95-E0FA8CC1AA2B}" sibTransId="{E99D1F57-11D4-4EAE-B699-57A5ADCE0D0C}"/>
    <dgm:cxn modelId="{D74E8C4A-CBEF-4D87-8BE7-4F0E985964CC}" srcId="{A49B011A-A70F-4B6D-8CD7-BD9830EAB22F}" destId="{7921B658-BE09-475D-9062-B412B11AE3EF}" srcOrd="0" destOrd="0" parTransId="{C2A14BF7-9FF9-402F-AFDE-12AB2C4B260C}" sibTransId="{6A1DE1F1-3BEC-4F20-B220-06F321E56FF9}"/>
    <dgm:cxn modelId="{CFFDC476-00D5-4E93-AE23-0D9F4AB840F9}" type="presOf" srcId="{313D7B16-3CEC-48F3-A0DA-14B601826937}" destId="{F3C3270D-F003-4C77-9D90-40EDD42A013F}" srcOrd="0" destOrd="0" presId="urn:microsoft.com/office/officeart/2005/8/layout/vList5"/>
    <dgm:cxn modelId="{A4F90A5A-2C7E-4EC4-9EEA-59724E93939F}" srcId="{202B33B1-4519-499C-850E-269933D63E52}" destId="{313D7B16-3CEC-48F3-A0DA-14B601826937}" srcOrd="1" destOrd="0" parTransId="{E8779C73-D020-4DFF-B136-87F7473B90DE}" sibTransId="{01CC5521-D71D-418F-866A-98952793B38C}"/>
    <dgm:cxn modelId="{C54ABA7E-3883-47CD-A8B9-5D079209B2B4}" type="presOf" srcId="{7921B658-BE09-475D-9062-B412B11AE3EF}" destId="{2B488165-6B0F-4421-8665-A83ED9D62215}" srcOrd="0" destOrd="0" presId="urn:microsoft.com/office/officeart/2005/8/layout/vList5"/>
    <dgm:cxn modelId="{915F7189-ECEE-4714-88D1-F504C755A3E3}" srcId="{788B477C-34C8-4640-B5A9-6E83CC11DDDB}" destId="{E42C2993-CC3A-489E-8A31-16C36FDDB8D3}" srcOrd="1" destOrd="0" parTransId="{CA13157D-0CA3-4E7A-9A1E-9AA28298B759}" sibTransId="{0DCD4C97-86DD-4015-B99E-AAC4C6FF837D}"/>
    <dgm:cxn modelId="{AA7AE596-79BF-4E1E-8D2C-393A6CDB9A42}" type="presOf" srcId="{8C60895E-950F-4CA7-9C27-690D236C1895}" destId="{3AAC6FD9-26BB-4322-85F5-097884275193}" srcOrd="0" destOrd="0" presId="urn:microsoft.com/office/officeart/2005/8/layout/vList5"/>
    <dgm:cxn modelId="{E21A57A0-FD59-4DE0-9EA5-9F0D2E39CA51}" type="presOf" srcId="{788B477C-34C8-4640-B5A9-6E83CC11DDDB}" destId="{DFC0DB0B-DAB1-4999-8238-2CEBE0389E66}" srcOrd="0" destOrd="0" presId="urn:microsoft.com/office/officeart/2005/8/layout/vList5"/>
    <dgm:cxn modelId="{822910A6-6214-4D1C-BA4E-78C523E8095D}" srcId="{788B477C-34C8-4640-B5A9-6E83CC11DDDB}" destId="{753CEA38-F836-492F-8E24-29A11ECA1DB8}" srcOrd="0" destOrd="0" parTransId="{210910F7-37B6-4BF6-A6C7-875332DC3F9E}" sibTransId="{27215880-8707-4422-9228-EFAD7A00D3D0}"/>
    <dgm:cxn modelId="{DA1746AA-AB34-4A04-929F-CE025E9EB2FE}" type="presOf" srcId="{E42C2993-CC3A-489E-8A31-16C36FDDB8D3}" destId="{1C0D854E-396B-4146-9509-DDA0CE769D6D}" srcOrd="0" destOrd="1" presId="urn:microsoft.com/office/officeart/2005/8/layout/vList5"/>
    <dgm:cxn modelId="{59E727C1-50FA-4706-A61F-24DE64986880}" srcId="{313D7B16-3CEC-48F3-A0DA-14B601826937}" destId="{8DD678DA-AC78-4203-9055-00CDF1721510}" srcOrd="0" destOrd="0" parTransId="{897FC8A1-0C9E-41EB-BE3F-1CABFAEC4B20}" sibTransId="{365953A6-1962-43F6-AFDF-A4B041515D7C}"/>
    <dgm:cxn modelId="{20B862C3-E772-4DBB-A947-6D8454F28E48}" srcId="{8C60895E-950F-4CA7-9C27-690D236C1895}" destId="{B87290C3-17A7-4AF9-9BAC-92F748EF999D}" srcOrd="1" destOrd="0" parTransId="{0DF689A4-631E-40AB-B5C2-349D0C7E8E57}" sibTransId="{5963785B-5ED2-4F3C-B5F9-55AEE315C740}"/>
    <dgm:cxn modelId="{C38747DE-0769-42FE-A84F-D45080BF33AF}" type="presOf" srcId="{A49B011A-A70F-4B6D-8CD7-BD9830EAB22F}" destId="{99CEE024-C9BF-481B-870E-32166AD381DA}" srcOrd="0" destOrd="0" presId="urn:microsoft.com/office/officeart/2005/8/layout/vList5"/>
    <dgm:cxn modelId="{BF41C0E9-2433-468C-B625-5A9392EAB398}" type="presOf" srcId="{202B33B1-4519-499C-850E-269933D63E52}" destId="{5ABFB062-20FB-4E40-9736-42C41E1D1424}" srcOrd="0" destOrd="0" presId="urn:microsoft.com/office/officeart/2005/8/layout/vList5"/>
    <dgm:cxn modelId="{C636A5EE-4B05-49BF-BE19-E0A18CFEAC01}" type="presOf" srcId="{3678AE38-C586-4622-A0FF-D2EE3D6A5FDA}" destId="{D83A780F-D3A0-458D-81E7-E0A564DCE59A}" srcOrd="0" destOrd="0" presId="urn:microsoft.com/office/officeart/2005/8/layout/vList5"/>
    <dgm:cxn modelId="{BC94D0F1-ECA1-46CE-97F5-556F90B56C55}" srcId="{202B33B1-4519-499C-850E-269933D63E52}" destId="{788B477C-34C8-4640-B5A9-6E83CC11DDDB}" srcOrd="0" destOrd="0" parTransId="{18861327-59E2-43A9-9E3B-F6834D72BD84}" sibTransId="{5C6B6E19-D5B5-4813-878F-7F863715ECC6}"/>
    <dgm:cxn modelId="{509512FC-83DD-4FE0-AA2F-920C514E013C}" type="presOf" srcId="{B87290C3-17A7-4AF9-9BAC-92F748EF999D}" destId="{D83A780F-D3A0-458D-81E7-E0A564DCE59A}" srcOrd="0" destOrd="1" presId="urn:microsoft.com/office/officeart/2005/8/layout/vList5"/>
    <dgm:cxn modelId="{196CE04D-A627-4762-8BEA-494015E3E274}" type="presParOf" srcId="{5ABFB062-20FB-4E40-9736-42C41E1D1424}" destId="{FB51E0BD-A85F-43F5-8DA6-4FB5D64BF749}" srcOrd="0" destOrd="0" presId="urn:microsoft.com/office/officeart/2005/8/layout/vList5"/>
    <dgm:cxn modelId="{C11C82C6-E2EC-4C30-B2DB-EF258731B515}" type="presParOf" srcId="{FB51E0BD-A85F-43F5-8DA6-4FB5D64BF749}" destId="{DFC0DB0B-DAB1-4999-8238-2CEBE0389E66}" srcOrd="0" destOrd="0" presId="urn:microsoft.com/office/officeart/2005/8/layout/vList5"/>
    <dgm:cxn modelId="{E8EA929F-2262-4CFE-BBDF-D168863338DA}" type="presParOf" srcId="{FB51E0BD-A85F-43F5-8DA6-4FB5D64BF749}" destId="{1C0D854E-396B-4146-9509-DDA0CE769D6D}" srcOrd="1" destOrd="0" presId="urn:microsoft.com/office/officeart/2005/8/layout/vList5"/>
    <dgm:cxn modelId="{0D3E87DE-D30F-4987-9761-53FC791A3414}" type="presParOf" srcId="{5ABFB062-20FB-4E40-9736-42C41E1D1424}" destId="{DE171163-77A5-4D98-82C5-68E6CD84438C}" srcOrd="1" destOrd="0" presId="urn:microsoft.com/office/officeart/2005/8/layout/vList5"/>
    <dgm:cxn modelId="{1A8A2218-6EF4-4DED-91BA-6C4B8AC135D6}" type="presParOf" srcId="{5ABFB062-20FB-4E40-9736-42C41E1D1424}" destId="{E38C6976-36A6-449F-AC63-16B1A916070E}" srcOrd="2" destOrd="0" presId="urn:microsoft.com/office/officeart/2005/8/layout/vList5"/>
    <dgm:cxn modelId="{8B328600-1621-4439-ABFE-907C0C613D38}" type="presParOf" srcId="{E38C6976-36A6-449F-AC63-16B1A916070E}" destId="{F3C3270D-F003-4C77-9D90-40EDD42A013F}" srcOrd="0" destOrd="0" presId="urn:microsoft.com/office/officeart/2005/8/layout/vList5"/>
    <dgm:cxn modelId="{60A77D6D-ED94-4481-980E-8AEAAF5147D1}" type="presParOf" srcId="{E38C6976-36A6-449F-AC63-16B1A916070E}" destId="{F1B2C3DC-6B0C-4105-A0D0-C659BBDF98B4}" srcOrd="1" destOrd="0" presId="urn:microsoft.com/office/officeart/2005/8/layout/vList5"/>
    <dgm:cxn modelId="{18B700D8-8B7A-43F3-9D9B-71EC89CC2B85}" type="presParOf" srcId="{5ABFB062-20FB-4E40-9736-42C41E1D1424}" destId="{157ADF59-AC7C-480B-80ED-5041607B120E}" srcOrd="3" destOrd="0" presId="urn:microsoft.com/office/officeart/2005/8/layout/vList5"/>
    <dgm:cxn modelId="{A7C0236B-BDDA-4C6E-BE81-1A03BAF178D6}" type="presParOf" srcId="{5ABFB062-20FB-4E40-9736-42C41E1D1424}" destId="{E1232F6C-A892-4A55-87F7-45CC4F6E2F8E}" srcOrd="4" destOrd="0" presId="urn:microsoft.com/office/officeart/2005/8/layout/vList5"/>
    <dgm:cxn modelId="{6D8679D4-3F30-46BD-9406-B8E7D4D7541C}" type="presParOf" srcId="{E1232F6C-A892-4A55-87F7-45CC4F6E2F8E}" destId="{3AAC6FD9-26BB-4322-85F5-097884275193}" srcOrd="0" destOrd="0" presId="urn:microsoft.com/office/officeart/2005/8/layout/vList5"/>
    <dgm:cxn modelId="{D49DF355-DCB9-40F8-A125-DA4061E89259}" type="presParOf" srcId="{E1232F6C-A892-4A55-87F7-45CC4F6E2F8E}" destId="{D83A780F-D3A0-458D-81E7-E0A564DCE59A}" srcOrd="1" destOrd="0" presId="urn:microsoft.com/office/officeart/2005/8/layout/vList5"/>
    <dgm:cxn modelId="{27C8ED9D-A58A-4DD1-8CBA-30FE9F7BD36E}" type="presParOf" srcId="{5ABFB062-20FB-4E40-9736-42C41E1D1424}" destId="{9D35C476-9BCB-4D04-9B95-EF8AC9FA35F0}" srcOrd="5" destOrd="0" presId="urn:microsoft.com/office/officeart/2005/8/layout/vList5"/>
    <dgm:cxn modelId="{A7151B18-FABA-42C1-B004-E07437D96BF9}" type="presParOf" srcId="{5ABFB062-20FB-4E40-9736-42C41E1D1424}" destId="{27FE5796-E4BA-49B3-B31D-DCD57E89A63F}" srcOrd="6" destOrd="0" presId="urn:microsoft.com/office/officeart/2005/8/layout/vList5"/>
    <dgm:cxn modelId="{D1E7226A-C85C-42C4-AC70-82181742A125}" type="presParOf" srcId="{27FE5796-E4BA-49B3-B31D-DCD57E89A63F}" destId="{99CEE024-C9BF-481B-870E-32166AD381DA}" srcOrd="0" destOrd="0" presId="urn:microsoft.com/office/officeart/2005/8/layout/vList5"/>
    <dgm:cxn modelId="{F72F741B-A1F2-48BB-8D03-EA843B9F8C09}" type="presParOf" srcId="{27FE5796-E4BA-49B3-B31D-DCD57E89A63F}" destId="{2B488165-6B0F-4421-8665-A83ED9D6221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D854E-396B-4146-9509-DDA0CE769D6D}">
      <dsp:nvSpPr>
        <dsp:cNvPr id="0" name=""/>
        <dsp:cNvSpPr/>
      </dsp:nvSpPr>
      <dsp:spPr>
        <a:xfrm rot="5400000">
          <a:off x="6411417" y="-3490682"/>
          <a:ext cx="1109373" cy="83738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Qadimgi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vaqtlarda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bir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raqami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algoritm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” deb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yuritilgan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ya’ni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u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aynan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IX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asrda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yashagan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Al-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Xorazmiy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bog‘langan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9180" y="195710"/>
        <a:ext cx="8319693" cy="1001063"/>
      </dsp:txXfrm>
    </dsp:sp>
    <dsp:sp modelId="{DFC0DB0B-DAB1-4999-8238-2CEBE0389E66}">
      <dsp:nvSpPr>
        <dsp:cNvPr id="0" name=""/>
        <dsp:cNvSpPr/>
      </dsp:nvSpPr>
      <dsp:spPr>
        <a:xfrm>
          <a:off x="152227" y="2883"/>
          <a:ext cx="2626952" cy="13867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  <a:endParaRPr lang="ru-RU" sz="65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21" y="70577"/>
        <a:ext cx="2491564" cy="1251328"/>
      </dsp:txXfrm>
    </dsp:sp>
    <dsp:sp modelId="{F1B2C3DC-6B0C-4105-A0D0-C659BBDF98B4}">
      <dsp:nvSpPr>
        <dsp:cNvPr id="0" name=""/>
        <dsp:cNvSpPr/>
      </dsp:nvSpPr>
      <dsp:spPr>
        <a:xfrm rot="5400000">
          <a:off x="6385985" y="-2052827"/>
          <a:ext cx="1109373" cy="8410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Ush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sanada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buyuk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shoirimiz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Alisher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Navoiy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sohibqiron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Amir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Temur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tug‘ilganlar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35551" y="1651762"/>
        <a:ext cx="8356087" cy="1001063"/>
      </dsp:txXfrm>
    </dsp:sp>
    <dsp:sp modelId="{F3C3270D-F003-4C77-9D90-40EDD42A013F}">
      <dsp:nvSpPr>
        <dsp:cNvPr id="0" name=""/>
        <dsp:cNvSpPr/>
      </dsp:nvSpPr>
      <dsp:spPr>
        <a:xfrm>
          <a:off x="152227" y="1458935"/>
          <a:ext cx="2583323" cy="13867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  <a:endParaRPr lang="ru-RU" sz="65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21" y="1526629"/>
        <a:ext cx="2447935" cy="1251328"/>
      </dsp:txXfrm>
    </dsp:sp>
    <dsp:sp modelId="{D83A780F-D3A0-458D-81E7-E0A564DCE59A}">
      <dsp:nvSpPr>
        <dsp:cNvPr id="0" name=""/>
        <dsp:cNvSpPr/>
      </dsp:nvSpPr>
      <dsp:spPr>
        <a:xfrm rot="5400000">
          <a:off x="6382440" y="-549600"/>
          <a:ext cx="1109373" cy="83158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adabiy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tilining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asoschisi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g‘azal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mulkining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sultoni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Mir Alisher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Navoiy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9181" y="3107814"/>
        <a:ext cx="8261738" cy="1001063"/>
      </dsp:txXfrm>
    </dsp:sp>
    <dsp:sp modelId="{3AAC6FD9-26BB-4322-85F5-097884275193}">
      <dsp:nvSpPr>
        <dsp:cNvPr id="0" name=""/>
        <dsp:cNvSpPr/>
      </dsp:nvSpPr>
      <dsp:spPr>
        <a:xfrm>
          <a:off x="152227" y="2914987"/>
          <a:ext cx="2626952" cy="13867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1441</a:t>
          </a:r>
          <a:endParaRPr lang="ru-RU" sz="65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21" y="2982681"/>
        <a:ext cx="2491564" cy="1251328"/>
      </dsp:txXfrm>
    </dsp:sp>
    <dsp:sp modelId="{2B488165-6B0F-4421-8665-A83ED9D62215}">
      <dsp:nvSpPr>
        <dsp:cNvPr id="0" name=""/>
        <dsp:cNvSpPr/>
      </dsp:nvSpPr>
      <dsp:spPr>
        <a:xfrm rot="5400000">
          <a:off x="6362470" y="926421"/>
          <a:ext cx="1109373" cy="82759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Amir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Temurning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avlodi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Boburiylar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saltanatining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asoschisi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Zahiriddin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Muhammad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Bobur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tug‘ilgan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yil</a:t>
          </a:r>
          <a:r>
            <a:rPr lang="en-US" sz="22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79181" y="4563866"/>
        <a:ext cx="8221798" cy="1001063"/>
      </dsp:txXfrm>
    </dsp:sp>
    <dsp:sp modelId="{99CEE024-C9BF-481B-870E-32166AD381DA}">
      <dsp:nvSpPr>
        <dsp:cNvPr id="0" name=""/>
        <dsp:cNvSpPr/>
      </dsp:nvSpPr>
      <dsp:spPr>
        <a:xfrm>
          <a:off x="152227" y="4371040"/>
          <a:ext cx="2626952" cy="138671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1483</a:t>
          </a:r>
          <a:endParaRPr lang="ru-RU" sz="65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21" y="4438734"/>
        <a:ext cx="2491564" cy="1251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01.02.2021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7308" y="3150410"/>
            <a:ext cx="5892930" cy="23999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ajdodlarimiz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8146" y="3279104"/>
            <a:ext cx="726072" cy="2293910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339678" y="1084809"/>
            <a:ext cx="8064896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maorif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просвещение, образование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faylasuf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хранить, беречь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взгляд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цифра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kiritmoq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вводить</a:t>
            </a:r>
            <a:endParaRPr lang="en-GB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Lug‘at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ishi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7708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1205706"/>
            <a:ext cx="10945216" cy="4896544"/>
          </a:xfrm>
        </p:spPr>
        <p:txBody>
          <a:bodyPr>
            <a:noAutofit/>
          </a:bodyPr>
          <a:lstStyle/>
          <a:p>
            <a:pPr marL="0" indent="628650" algn="just">
              <a:lnSpc>
                <a:spcPct val="150000"/>
              </a:lnSpc>
              <a:buNone/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to‘ldirishga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qavs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vergul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628650" algn="just">
              <a:lnSpc>
                <a:spcPct val="150000"/>
              </a:lnSpc>
              <a:buNone/>
            </a:pP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mahallamizning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faxriysi</a:t>
            </a:r>
            <a:r>
              <a:rPr lang="de-D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biznikiga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buvam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suhbatlashib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o‘tirar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958" y="1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6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1709762"/>
            <a:ext cx="10657184" cy="51125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o‘g‘illari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taniydi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Murod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Hakim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o‘qiydi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koptokni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Adibaning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mushugi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yoqqa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dumalatish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ovora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bolalariga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naqllar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(Mehri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aytishga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mashq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(17-bet)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827510" y="989682"/>
            <a:ext cx="10297144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Kiritmalarni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9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4-topshiriq (17-bet)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145C-CC66-4CDD-A00C-E61F2BF7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79" y="1547316"/>
            <a:ext cx="5802555" cy="3042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bilimsiz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Образованный тысяча лет живёт,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необразованный одну жизнь.</a:t>
            </a:r>
            <a:endParaRPr lang="de-DE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C141F5-96F1-42B9-B546-0B677217B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48" y="2213818"/>
            <a:ext cx="4762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4-topshiriq (17-bet)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145C-CC66-4CDD-A00C-E61F2BF7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79" y="1547316"/>
            <a:ext cx="6018579" cy="32587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Ilmli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oqil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ilmsiz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johil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 человек – умный,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неучёный – невежда.</a:t>
            </a:r>
            <a:endParaRPr lang="de-DE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C48B5A-FE8B-4621-9280-A5DA5D343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30" y="1709762"/>
            <a:ext cx="6230466" cy="41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4-topshiriq (17-bet)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145C-CC66-4CDD-A00C-E61F2BF7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79" y="1547316"/>
            <a:ext cx="6234603" cy="3042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bilganin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bilmagan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barmog‘in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знает своё дело, тот делает;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кто не знает – локти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кусает.</a:t>
            </a:r>
            <a:endParaRPr lang="de-DE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EEAD7-068A-44EC-825A-E061A7D7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141" y="2051372"/>
            <a:ext cx="44624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4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67230" cy="70165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4-topshiriq (17-bet)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575242" y="773658"/>
            <a:ext cx="11017706" cy="504056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mazmunini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32145C-CC66-4CDD-A00C-E61F2BF7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79" y="1547316"/>
            <a:ext cx="8898899" cy="4122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Bilmaganin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so‘rab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orlanib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so‘ramagan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zolim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Спроси у сведущих то, в чём не просвещён,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тем докажешь ты, что истинно учён.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коль не спросишь их, то после – плачь-не плачь –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Невеждой и умрёшь: ты сам себе палач.</a:t>
            </a:r>
            <a:endParaRPr lang="ru-RU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3A3C35-8004-44DC-A75D-2EA2CCA3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462" y="1818606"/>
            <a:ext cx="2702032" cy="36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3CCF9E3-B1C1-47A5-BAEA-BC21F862E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365639"/>
              </p:ext>
            </p:extLst>
          </p:nvPr>
        </p:nvGraphicFramePr>
        <p:xfrm>
          <a:off x="467470" y="1133698"/>
          <a:ext cx="113052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118CC3C3-308D-4828-831D-C5B9062481C9}"/>
              </a:ext>
            </a:extLst>
          </p:cNvPr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“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Raqamlar</a:t>
            </a: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tilga</a:t>
            </a: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kirganda</a:t>
            </a:r>
            <a:r>
              <a:rPr lang="en-US" sz="6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” </a:t>
            </a:r>
            <a:r>
              <a:rPr lang="en-US" sz="6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usuli</a:t>
            </a:r>
            <a:endParaRPr lang="en-US" sz="6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4044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179" y="2069802"/>
            <a:ext cx="11040377" cy="2088232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Qomusiy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matnidan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kashfiyotlarini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?,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so‘roqlari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O‘tganlarni</a:t>
            </a: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takrorlash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DCB9B-5B94-4176-856E-27829C5BA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30" y="1259285"/>
            <a:ext cx="10951369" cy="5760640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Tavsifnoma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buNone/>
            </a:pP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shaxsning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xislat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fazilatlarini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ettiruvchi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tavsifnoma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de-DE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Tavsifnoma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qismdan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Tavsifnoma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qismdan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FE34FC8-AEC2-4D4C-9D3C-BDBA0BE8AA7C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0" i="0" u="none" strike="noStrike" kern="1200" cap="none" spc="0" baseline="0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‘tgan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“Bir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yolg‘on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7003463-FA3E-492C-B3E0-3644C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9" y="1133698"/>
            <a:ext cx="5976664" cy="5886227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qudrati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qudrat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Vatan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qimmat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ariq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qazar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Ming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ichar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Do‘st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kulfatda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sinalar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kurashda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Bilgan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bilganin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ishlar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Bilmagan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barmog‘in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tishlar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de-DE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de-DE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300850-1FBC-468E-9625-CFCF0D34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38" y="1637754"/>
            <a:ext cx="4728864" cy="47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4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“Bir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yolg‘on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7003463-FA3E-492C-B3E0-3644CEF3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1522963"/>
            <a:ext cx="6120680" cy="548476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to‘ydirar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kuydirar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Aybiga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iqror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Yashirmoq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qo‘rqoq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ishi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Yurti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boyning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Ozdan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yig‘ilib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b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So‘rab-so‘rab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dono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de-DE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6E3ECA-8D20-4EA9-83A8-9CD3619FD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66" y="2213818"/>
            <a:ext cx="50885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8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 Ali ibn Sino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bu Ali Ibn Sino">
            <a:hlinkClick r:id="" action="ppaction://media"/>
            <a:extLst>
              <a:ext uri="{FF2B5EF4-FFF2-40B4-BE49-F238E27FC236}">
                <a16:creationId xmlns:a16="http://schemas.microsoft.com/office/drawing/2014/main" id="{B0196743-9CB8-4CCE-89D7-BB1C7404B1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590" y="1207020"/>
            <a:ext cx="9000999" cy="506360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1C7DBA-7546-46A4-BA73-80A289E5A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21" y="1207020"/>
            <a:ext cx="8101946" cy="50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478" y="1853778"/>
            <a:ext cx="7632848" cy="47709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Ming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maorif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Gretsiya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Ptolemey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faylasuflar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nazariyalarni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Gippokrat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saqlaganlar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yozganlar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falsafasi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1-topshiriq (15-bet)</a:t>
            </a:r>
          </a:p>
        </p:txBody>
      </p:sp>
      <p:sp>
        <p:nvSpPr>
          <p:cNvPr id="6" name="Волна 5"/>
          <p:cNvSpPr/>
          <p:nvPr/>
        </p:nvSpPr>
        <p:spPr>
          <a:xfrm>
            <a:off x="1331566" y="989682"/>
            <a:ext cx="9793088" cy="576064"/>
          </a:xfrm>
          <a:prstGeom prst="wave">
            <a:avLst>
              <a:gd name="adj1" fmla="val 5890"/>
              <a:gd name="adj2" fmla="val -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Tinglang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fikrlarni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toping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D7AB24-40EA-4A4C-BCCF-2BE60CA82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009" y="1853778"/>
            <a:ext cx="2031999" cy="2362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FCD60D-FA8D-4B2A-9061-1D58BFB1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104" y="1912848"/>
            <a:ext cx="1913657" cy="23264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42846-B5F5-4A5F-BB6F-0DDC582D5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424" y="4215977"/>
            <a:ext cx="1636538" cy="24087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1A0E8-3103-4E82-8BE6-DEEB50F8E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104" y="4302050"/>
            <a:ext cx="1907654" cy="232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4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1D2F1D-476A-45F7-B367-7FC6C990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413618"/>
            <a:ext cx="7416824" cy="64807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Jumladan,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Rayhon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Xorazmiylar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takomillashtirilgan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vaqtlarda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IX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Xorazmiy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0 (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o‘nliklar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Xuddi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foydalanilmoqda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8F759-341E-49ED-A581-8751AB6D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18" y="125586"/>
            <a:ext cx="2808312" cy="37444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9CBE4-A3C9-4BAA-86FE-762B84E1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668" y="3531822"/>
            <a:ext cx="2792266" cy="33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1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486" y="269602"/>
            <a:ext cx="6696744" cy="604867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Abu Ali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Avitsenna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alomatlari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790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ziyod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dori-darmonlar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Abu Ali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asoschisi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AF530E-4696-44D4-90D0-B6BE06D6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1"/>
          <a:stretch/>
        </p:blipFill>
        <p:spPr>
          <a:xfrm>
            <a:off x="7596262" y="557634"/>
            <a:ext cx="4385384" cy="52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B6F3A5-4390-44AA-9391-E11EB0F41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6" y="1277714"/>
            <a:ext cx="7128792" cy="424847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X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Al-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Mas’udiy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Darvindan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900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evolutsiya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nazariyasini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alloma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olimdir</a:t>
            </a:r>
            <a:r>
              <a:rPr lang="de-D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F5C1EC-1ACE-456E-8B66-25CF5692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326" y="1039054"/>
            <a:ext cx="3505572" cy="44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83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774</Words>
  <Application>Microsoft Office PowerPoint</Application>
  <PresentationFormat>Произвольный</PresentationFormat>
  <Paragraphs>89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admin</cp:lastModifiedBy>
  <cp:revision>348</cp:revision>
  <dcterms:created xsi:type="dcterms:W3CDTF">2020-04-01T05:32:34Z</dcterms:created>
  <dcterms:modified xsi:type="dcterms:W3CDTF">2021-02-01T05:07:06Z</dcterms:modified>
</cp:coreProperties>
</file>