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5" r:id="rId2"/>
    <p:sldId id="510" r:id="rId3"/>
    <p:sldId id="539" r:id="rId4"/>
    <p:sldId id="490" r:id="rId5"/>
    <p:sldId id="540" r:id="rId6"/>
    <p:sldId id="502" r:id="rId7"/>
    <p:sldId id="545" r:id="rId8"/>
    <p:sldId id="548" r:id="rId9"/>
    <p:sldId id="494" r:id="rId10"/>
    <p:sldId id="549" r:id="rId11"/>
    <p:sldId id="551" r:id="rId12"/>
    <p:sldId id="550" r:id="rId13"/>
    <p:sldId id="508" r:id="rId14"/>
    <p:sldId id="552" r:id="rId15"/>
    <p:sldId id="488" r:id="rId16"/>
    <p:sldId id="369" r:id="rId17"/>
    <p:sldId id="493" r:id="rId18"/>
    <p:sldId id="532" r:id="rId19"/>
    <p:sldId id="435" r:id="rId20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798" y="102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28.01.2021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308" y="3150410"/>
            <a:ext cx="10357426" cy="23999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ZIYRAKLIK </a:t>
            </a:r>
            <a:endParaRPr lang="ru-RU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de-DE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146" y="3279104"/>
            <a:ext cx="726072" cy="2293910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486" y="2213818"/>
            <a:ext cx="11449272" cy="4464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TO‘G‘RI.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NOTO‘G‘RI.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keltirilmagan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BERILMAGAN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</a:t>
            </a:r>
            <a:r>
              <a:rPr lang="ru-RU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-bet)</a:t>
            </a:r>
          </a:p>
        </p:txBody>
      </p:sp>
      <p:sp>
        <p:nvSpPr>
          <p:cNvPr id="6" name="Волна 5"/>
          <p:cNvSpPr/>
          <p:nvPr/>
        </p:nvSpPr>
        <p:spPr>
          <a:xfrm>
            <a:off x="827510" y="989682"/>
            <a:ext cx="10297144" cy="792088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hukmlarni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mosligini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9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774B5E-17EA-46E5-8E42-118D8A3EE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413618"/>
            <a:ext cx="10951369" cy="5857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ehtiyotkor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TO‘G‘RI.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tavba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_________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xizmatkori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.__________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mol-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qaroqchi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__________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mol-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._____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Ehtiyotsizlik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aldanib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____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gavharlarni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narxda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___________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ochko‘zligi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aldanishi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________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5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774B5E-17EA-46E5-8E42-118D8A3EE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413618"/>
            <a:ext cx="10951369" cy="5857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ehtiyotkor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TO‘G‘RI.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tavba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NOTO‘G‘RI.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xizmatkori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NOTO‘G‘RI.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mol-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qaroqchi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BERILMAGAN.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mol-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NOTO‘G‘RI.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Ehtiyotsizlik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aldanib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TO‘G‘RI.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gavharlarni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narxda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NOTO‘G‘RI.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ochko‘zligi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aldanishi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TO‘G‘RI.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1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575482" y="1205706"/>
            <a:ext cx="11017224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aldanib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bo‘lsangiz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edingiz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Ziyraklik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ehtiyotkorlik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tushundingiz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Ehtiyotsizlik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qiyoslang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Matn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yuzasidan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savollar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4708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C2748F-F5F4-4129-B85D-CEBDEDE09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9" y="917674"/>
            <a:ext cx="10951369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Ehtiyot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bo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l har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ishingga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bo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lma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qallob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o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rtog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Yo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q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esa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tushgay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boshingga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bir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kuni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qayg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u tog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303839-8AA0-495C-BC5E-382F4203F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662" y="2717874"/>
            <a:ext cx="6055284" cy="38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8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486" y="1205706"/>
            <a:ext cx="10945216" cy="4896544"/>
          </a:xfrm>
        </p:spPr>
        <p:txBody>
          <a:bodyPr>
            <a:noAutofit/>
          </a:bodyPr>
          <a:lstStyle/>
          <a:p>
            <a:pPr marL="0" indent="62865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ta’kidlab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keluvchi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to‘xtam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ohang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turuvchi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izohlayotgan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vergul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628650" algn="just">
              <a:buNone/>
            </a:pP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Boyagi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Avazning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Bizlarga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yaratilyapti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object 2"/>
          <p:cNvSpPr/>
          <p:nvPr/>
        </p:nvSpPr>
        <p:spPr>
          <a:xfrm>
            <a:off x="958" y="1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6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464" y="1330272"/>
            <a:ext cx="10907259" cy="5159884"/>
          </a:xfrm>
        </p:spPr>
        <p:txBody>
          <a:bodyPr numCol="1">
            <a:noAutofit/>
          </a:bodyPr>
          <a:lstStyle/>
          <a:p>
            <a:pPr marL="228600" indent="-228600" algn="just">
              <a:buAutoNum type="arabicPeriod"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ishladilar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O‘qituvchimizning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tushunarli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yozuvchilar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Ertasi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yakshanba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chog‘ida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vidolashdi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Men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Dildoraga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dugonamga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gapirayotgan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0" indent="-1371600" algn="just">
              <a:buAutoNum type="arabicPeriod"/>
            </a:pPr>
            <a:endParaRPr lang="de-DE" sz="36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061" y="0"/>
            <a:ext cx="12167127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Mashqni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8020" y="2240939"/>
            <a:ext cx="1087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dirty="0"/>
              <a:t>. </a:t>
            </a:r>
            <a:endParaRPr lang="de-D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467470" y="867228"/>
            <a:ext cx="11377264" cy="369332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gaplardan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379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"/>
            <a:ext cx="12167230" cy="70165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Mashqni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bajaring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575242" y="773658"/>
            <a:ext cx="11017706" cy="576064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2145C-CC66-4CDD-A00C-E61F2BF7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79" y="1547316"/>
            <a:ext cx="10951369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kecha-kunduz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o‘ylayman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mehribonimni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Pastlikka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Xumson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Aziz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qizg‘in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suhbatlashmoqda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kostum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yuribdilar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Men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Nigoraga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dugonamga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gapiryapman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2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6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Baliq</a:t>
            </a:r>
            <a:r>
              <a:rPr lang="en-US" sz="6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skeleti</a:t>
            </a:r>
            <a:r>
              <a:rPr lang="en-US" sz="6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6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6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83694" y="3365946"/>
            <a:ext cx="85689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283894" y="1997794"/>
            <a:ext cx="2124236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04174" y="2213818"/>
            <a:ext cx="1944216" cy="115212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157419" y="2213818"/>
            <a:ext cx="1806355" cy="11521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894" y="3365946"/>
            <a:ext cx="2036894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04174" y="3365946"/>
            <a:ext cx="1869859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180438" y="3365946"/>
            <a:ext cx="1783336" cy="12485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6200000">
            <a:off x="-330118" y="2141810"/>
            <a:ext cx="3132348" cy="244827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/>
          <p:cNvSpPr txBox="1"/>
          <p:nvPr/>
        </p:nvSpPr>
        <p:spPr>
          <a:xfrm rot="19584618">
            <a:off x="3582210" y="2387922"/>
            <a:ext cx="248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ziyrak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769753">
            <a:off x="6181012" y="2431445"/>
            <a:ext cx="231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661448">
            <a:off x="8819043" y="2238688"/>
            <a:ext cx="2259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rostgo‘y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99518" y="3149922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137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179" y="2069802"/>
            <a:ext cx="11040377" cy="2088232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Ziyraklik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fazilati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O‘tganlarni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DCB9B-5B94-4176-856E-27829C5B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061690"/>
            <a:ext cx="10951369" cy="576064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so‘roqqa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vazifada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so‘roqqa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vazifada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uyushiq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Uyushiq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Uyushiq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vergul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bog‘lovchilar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FE34FC8-AEC2-4D4C-9D3C-BDBA0BE8AA7C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558A0E4-0946-48CF-9342-DC340214B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0" y="1170325"/>
            <a:ext cx="11348637" cy="791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tashkilotlarga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82CC6-6820-4E05-9D23-B7C4F29F4485}"/>
              </a:ext>
            </a:extLst>
          </p:cNvPr>
          <p:cNvSpPr txBox="1"/>
          <p:nvPr/>
        </p:nvSpPr>
        <p:spPr>
          <a:xfrm>
            <a:off x="409776" y="1887120"/>
            <a:ext cx="11435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Millatlar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Hamdo‘stligi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Shanxay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hamkorlik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tashkilotlarga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9705C-A341-4FA5-B432-A9E4B6AEB1B7}"/>
              </a:ext>
            </a:extLst>
          </p:cNvPr>
          <p:cNvSpPr txBox="1"/>
          <p:nvPr/>
        </p:nvSpPr>
        <p:spPr>
          <a:xfrm>
            <a:off x="378286" y="3951691"/>
            <a:ext cx="11348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berilmoqda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C3123-A698-4E15-9910-C9C902B0898A}"/>
              </a:ext>
            </a:extLst>
          </p:cNvPr>
          <p:cNvSpPr txBox="1"/>
          <p:nvPr/>
        </p:nvSpPr>
        <p:spPr>
          <a:xfrm>
            <a:off x="409776" y="5249435"/>
            <a:ext cx="11348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sohalariga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berilmoqda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486" y="1781770"/>
            <a:ext cx="7848872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Har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ehtiyotkorlikni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ziyraklikni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bermaslik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lozimdir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xislatlarni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yo‘qotgan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firibgar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qalloblarga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aldanib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pushaymon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pushaymon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bermaydi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mo‘tabar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yashardi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kiyingan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xushbichim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xizmatchisiga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sandiqni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ko‘tartirib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xizmatchisini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chaqirib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1-topshiriq (10-bet)</a:t>
            </a:r>
          </a:p>
        </p:txBody>
      </p:sp>
      <p:sp>
        <p:nvSpPr>
          <p:cNvPr id="6" name="Волна 5"/>
          <p:cNvSpPr/>
          <p:nvPr/>
        </p:nvSpPr>
        <p:spPr>
          <a:xfrm>
            <a:off x="1331566" y="989682"/>
            <a:ext cx="9793088" cy="576064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dirty="0" err="1">
                <a:solidFill>
                  <a:schemeClr val="bg1"/>
                </a:solidFill>
              </a:rPr>
              <a:t>Tinglang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va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matn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asosida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topshiriqni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bajaring</a:t>
            </a:r>
            <a:r>
              <a:rPr lang="de-DE" sz="3200" dirty="0">
                <a:solidFill>
                  <a:schemeClr val="bg1"/>
                </a:solidFill>
              </a:rPr>
              <a:t>.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2A11AE-13D5-41F7-BEFD-DA04594EF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366" y="2573858"/>
            <a:ext cx="3537615" cy="23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4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486" y="485626"/>
            <a:ext cx="7776864" cy="49236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Xojangga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qilsin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aytadigan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yashirin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Xizmatchi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iltimosini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xojasiga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ruxsat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Yigit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xizmatchisi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huzuriga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ta’zim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izzat-ikrom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Yigit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ta’zim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5946D0-33EF-491A-A674-EAB2855CD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50" y="1421730"/>
            <a:ext cx="3743463" cy="348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94" y="125586"/>
            <a:ext cx="7992888" cy="61206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Men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qaroqchi-o‘g‘rilardanman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kasbimning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yaramasligini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kasbligini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tavba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Mana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sandiqda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bahosida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pulingizdan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dastmoya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ishlataman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sandiqni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07C305-7954-4CC9-B0F6-B5D1A8B6E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382" y="802893"/>
            <a:ext cx="3376307" cy="19610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5E2DB0-2490-47EC-B4CD-7769BEC02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"/>
          <a:stretch/>
        </p:blipFill>
        <p:spPr>
          <a:xfrm>
            <a:off x="8996383" y="3005906"/>
            <a:ext cx="2736304" cy="38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9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67C46A-65F9-4B8A-85C8-65907C965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413618"/>
            <a:ext cx="7563915" cy="62646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idishlar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la’l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yoqut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gavharlar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hayratda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Darhol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Yigit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xayrlashib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xizmatchisi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B85ABB-BD00-46B6-9970-D57B74F31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47" y="845666"/>
            <a:ext cx="388985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2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67C46A-65F9-4B8A-85C8-65907C965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413618"/>
            <a:ext cx="8572027" cy="6264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Ertasi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gavharshunoslarni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chaqirib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sandiqdagi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gavhar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idishlar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la’l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yoqutlar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shisha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soxta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qallobning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xizmatchilariga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keltirishni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buyurdi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Xizmatchilar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surishtirdilar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izladilar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topmadilar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Hatto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Alovuddindek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ehtiyotsizlik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aldanib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4BC9B9-2DC8-43C0-9879-4E0D1FB98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40" b="15242"/>
          <a:stretch/>
        </p:blipFill>
        <p:spPr>
          <a:xfrm>
            <a:off x="9252445" y="4014018"/>
            <a:ext cx="2894443" cy="17446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D86D03-2923-4733-ACA5-C7B598BA2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354" y="773658"/>
            <a:ext cx="301953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2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339678" y="1084809"/>
            <a:ext cx="8064896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ziyraklik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смышлёность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xislat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firibgar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мошенник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qallob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аферист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pushaymon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отчаяться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xushbichim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стройный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принимать</a:t>
            </a:r>
            <a:endParaRPr lang="en-GB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Lug‘at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ishi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67708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1213</Words>
  <Application>Microsoft Office PowerPoint</Application>
  <PresentationFormat>Произвольный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User</cp:lastModifiedBy>
  <cp:revision>332</cp:revision>
  <dcterms:created xsi:type="dcterms:W3CDTF">2020-04-01T05:32:34Z</dcterms:created>
  <dcterms:modified xsi:type="dcterms:W3CDTF">2021-01-28T06:23:42Z</dcterms:modified>
</cp:coreProperties>
</file>