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392" r:id="rId2"/>
    <p:sldId id="400" r:id="rId3"/>
    <p:sldId id="401" r:id="rId4"/>
    <p:sldId id="422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5" r:id="rId15"/>
    <p:sldId id="412" r:id="rId16"/>
    <p:sldId id="414" r:id="rId17"/>
    <p:sldId id="411" r:id="rId18"/>
    <p:sldId id="413" r:id="rId19"/>
    <p:sldId id="416" r:id="rId20"/>
    <p:sldId id="417" r:id="rId21"/>
    <p:sldId id="418" r:id="rId22"/>
    <p:sldId id="420" r:id="rId23"/>
    <p:sldId id="421" r:id="rId24"/>
    <p:sldId id="423" r:id="rId25"/>
    <p:sldId id="424" r:id="rId26"/>
    <p:sldId id="425" r:id="rId27"/>
    <p:sldId id="395" r:id="rId28"/>
    <p:sldId id="396" r:id="rId29"/>
    <p:sldId id="398" r:id="rId30"/>
    <p:sldId id="397" r:id="rId31"/>
    <p:sldId id="399" r:id="rId32"/>
    <p:sldId id="369" r:id="rId33"/>
    <p:sldId id="370" r:id="rId34"/>
    <p:sldId id="371" r:id="rId35"/>
    <p:sldId id="368" r:id="rId36"/>
    <p:sldId id="367" r:id="rId37"/>
    <p:sldId id="373" r:id="rId38"/>
    <p:sldId id="379" r:id="rId39"/>
    <p:sldId id="374" r:id="rId40"/>
    <p:sldId id="375" r:id="rId41"/>
    <p:sldId id="376" r:id="rId42"/>
    <p:sldId id="377" r:id="rId43"/>
    <p:sldId id="378" r:id="rId44"/>
    <p:sldId id="389" r:id="rId45"/>
    <p:sldId id="383" r:id="rId46"/>
    <p:sldId id="381" r:id="rId47"/>
    <p:sldId id="393" r:id="rId48"/>
    <p:sldId id="380" r:id="rId49"/>
    <p:sldId id="386" r:id="rId50"/>
    <p:sldId id="387" r:id="rId51"/>
    <p:sldId id="390" r:id="rId52"/>
  </p:sldIdLst>
  <p:sldSz cx="9144000" cy="5143500" type="screen16x9"/>
  <p:notesSz cx="10020300" cy="6888163"/>
  <p:defaultTextStyle>
    <a:defPPr>
      <a:defRPr lang="ru-RU"/>
    </a:defPPr>
    <a:lvl1pPr marL="0" algn="l" defTabSz="14428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1pPr>
    <a:lvl2pPr marL="721406" algn="l" defTabSz="14428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2pPr>
    <a:lvl3pPr marL="1442824" algn="l" defTabSz="14428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3pPr>
    <a:lvl4pPr marL="2164238" algn="l" defTabSz="14428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4pPr>
    <a:lvl5pPr marL="2885654" algn="l" defTabSz="14428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5pPr>
    <a:lvl6pPr marL="3607069" algn="l" defTabSz="14428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6pPr>
    <a:lvl7pPr marL="4328484" algn="l" defTabSz="14428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7pPr>
    <a:lvl8pPr marL="5049897" algn="l" defTabSz="14428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8pPr>
    <a:lvl9pPr marL="5771307" algn="l" defTabSz="1442824" rtl="0" eaLnBrk="1" latinLnBrk="0" hangingPunct="1">
      <a:defRPr sz="28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5" userDrawn="1">
          <p15:clr>
            <a:srgbClr val="A4A3A4"/>
          </p15:clr>
        </p15:guide>
        <p15:guide id="2" pos="34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9F7"/>
    <a:srgbClr val="DBE7F7"/>
    <a:srgbClr val="DB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822" y="66"/>
      </p:cViewPr>
      <p:guideLst>
        <p:guide orient="horz" pos="4565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4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9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4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9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7F32F-4ABE-4AE3-B385-87FC3DA9544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335F49-75E4-4C97-B115-1560BBCF80E0}">
      <dgm:prSet phldrT="[Текст]" custT="1"/>
      <dgm:spPr/>
      <dgm:t>
        <a:bodyPr/>
        <a:lstStyle/>
        <a:p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Kasbingiz</a:t>
          </a:r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nomi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FF6B39-8FBB-482E-971F-2BDFA74FA7D6}" type="parTrans" cxnId="{EEB6487C-CB06-4771-A69E-5B8C5A2605A6}">
      <dgm:prSet/>
      <dgm:spPr/>
      <dgm:t>
        <a:bodyPr/>
        <a:lstStyle/>
        <a:p>
          <a:endParaRPr lang="ru-RU"/>
        </a:p>
      </dgm:t>
    </dgm:pt>
    <dgm:pt modelId="{D022D616-283C-46CA-A254-7B591A5CD68E}" type="sibTrans" cxnId="{EEB6487C-CB06-4771-A69E-5B8C5A2605A6}">
      <dgm:prSet/>
      <dgm:spPr/>
      <dgm:t>
        <a:bodyPr/>
        <a:lstStyle/>
        <a:p>
          <a:endParaRPr lang="ru-RU"/>
        </a:p>
      </dgm:t>
    </dgm:pt>
    <dgm:pt modelId="{F385B13D-A0D7-4620-9DB0-68D836B073A0}">
      <dgm:prSet phldrT="[Текст]" custT="1"/>
      <dgm:spPr/>
      <dgm:t>
        <a:bodyPr/>
        <a:lstStyle/>
        <a:p>
          <a:r>
            <a:rPr lang="en-US" sz="1600" dirty="0" err="1" smtClean="0"/>
            <a:t>Nima</a:t>
          </a:r>
          <a:r>
            <a:rPr lang="en-US" sz="1600" dirty="0" smtClean="0"/>
            <a:t> </a:t>
          </a:r>
          <a:r>
            <a:rPr lang="en-US" sz="1600" dirty="0" err="1" smtClean="0"/>
            <a:t>uchun</a:t>
          </a:r>
          <a:r>
            <a:rPr lang="en-US" sz="1600" dirty="0" smtClean="0"/>
            <a:t> </a:t>
          </a:r>
          <a:r>
            <a:rPr lang="en-US" sz="1600" dirty="0" err="1" smtClean="0"/>
            <a:t>bu</a:t>
          </a:r>
          <a:r>
            <a:rPr lang="en-US" sz="1600" dirty="0" smtClean="0"/>
            <a:t> </a:t>
          </a:r>
          <a:r>
            <a:rPr lang="en-US" sz="1600" dirty="0" err="1" smtClean="0"/>
            <a:t>kasbni</a:t>
          </a:r>
          <a:r>
            <a:rPr lang="en-US" sz="1600" dirty="0" smtClean="0"/>
            <a:t> </a:t>
          </a:r>
          <a:r>
            <a:rPr lang="en-US" sz="1600" dirty="0" err="1" smtClean="0"/>
            <a:t>tanladingiz</a:t>
          </a:r>
          <a:r>
            <a:rPr lang="en-US" sz="1600" dirty="0" smtClean="0"/>
            <a:t>?</a:t>
          </a:r>
          <a:endParaRPr lang="ru-RU" sz="1600" dirty="0"/>
        </a:p>
      </dgm:t>
    </dgm:pt>
    <dgm:pt modelId="{9F301706-5211-4201-B9FC-DDC21D8D5805}" type="parTrans" cxnId="{F905EE96-912B-4DF8-87DC-8F573AE5772F}">
      <dgm:prSet/>
      <dgm:spPr/>
      <dgm:t>
        <a:bodyPr/>
        <a:lstStyle/>
        <a:p>
          <a:endParaRPr lang="ru-RU"/>
        </a:p>
      </dgm:t>
    </dgm:pt>
    <dgm:pt modelId="{00717349-1AB6-4248-A2AD-6606D38ECFBE}" type="sibTrans" cxnId="{F905EE96-912B-4DF8-87DC-8F573AE5772F}">
      <dgm:prSet/>
      <dgm:spPr/>
      <dgm:t>
        <a:bodyPr/>
        <a:lstStyle/>
        <a:p>
          <a:endParaRPr lang="ru-RU"/>
        </a:p>
      </dgm:t>
    </dgm:pt>
    <dgm:pt modelId="{E6E811B5-2587-48A0-BD4C-130F4982F909}">
      <dgm:prSet phldrT="[Текст]" custT="1"/>
      <dgm:spPr/>
      <dgm:t>
        <a:bodyPr/>
        <a:lstStyle/>
        <a:p>
          <a:r>
            <a:rPr lang="en-US" sz="1800" dirty="0" smtClean="0"/>
            <a:t>Bu </a:t>
          </a:r>
          <a:r>
            <a:rPr lang="en-US" sz="1800" dirty="0" err="1" smtClean="0"/>
            <a:t>kasbda</a:t>
          </a:r>
          <a:r>
            <a:rPr lang="en-US" sz="1800" dirty="0" smtClean="0"/>
            <a:t> </a:t>
          </a:r>
          <a:r>
            <a:rPr lang="en-US" sz="1800" dirty="0" err="1" smtClean="0"/>
            <a:t>yaqin</a:t>
          </a:r>
          <a:r>
            <a:rPr lang="en-US" sz="1800" dirty="0" smtClean="0"/>
            <a:t> </a:t>
          </a:r>
          <a:r>
            <a:rPr lang="en-US" sz="1800" dirty="0" err="1" smtClean="0"/>
            <a:t>odamingiz</a:t>
          </a:r>
          <a:r>
            <a:rPr lang="en-US" sz="1800" dirty="0" smtClean="0"/>
            <a:t> </a:t>
          </a:r>
          <a:r>
            <a:rPr lang="en-US" sz="1800" dirty="0" err="1" smtClean="0"/>
            <a:t>ishlaydimi</a:t>
          </a:r>
          <a:r>
            <a:rPr lang="en-US" sz="1800" dirty="0" smtClean="0"/>
            <a:t>?</a:t>
          </a:r>
          <a:endParaRPr lang="ru-RU" sz="1800" dirty="0"/>
        </a:p>
      </dgm:t>
    </dgm:pt>
    <dgm:pt modelId="{FE499202-EEBF-4856-9B10-D42F1C6873E1}" type="parTrans" cxnId="{284ECAE7-547D-4D4D-B6CC-E436EB15383F}">
      <dgm:prSet/>
      <dgm:spPr/>
      <dgm:t>
        <a:bodyPr/>
        <a:lstStyle/>
        <a:p>
          <a:endParaRPr lang="ru-RU"/>
        </a:p>
      </dgm:t>
    </dgm:pt>
    <dgm:pt modelId="{BC3A2F7D-73B7-4DE2-AE67-F11388B7020C}" type="sibTrans" cxnId="{284ECAE7-547D-4D4D-B6CC-E436EB15383F}">
      <dgm:prSet/>
      <dgm:spPr/>
      <dgm:t>
        <a:bodyPr/>
        <a:lstStyle/>
        <a:p>
          <a:endParaRPr lang="ru-RU"/>
        </a:p>
      </dgm:t>
    </dgm:pt>
    <dgm:pt modelId="{A6C6AE5B-1CD6-4A3A-9068-F8E8A5EC687C}">
      <dgm:prSet phldrT="[Текст]" custT="1"/>
      <dgm:spPr/>
      <dgm:t>
        <a:bodyPr/>
        <a:lstStyle/>
        <a:p>
          <a:r>
            <a:rPr lang="en-US" sz="1800" dirty="0" err="1" smtClean="0"/>
            <a:t>Qanday</a:t>
          </a:r>
          <a:r>
            <a:rPr lang="en-US" sz="1800" dirty="0" smtClean="0"/>
            <a:t> </a:t>
          </a:r>
          <a:r>
            <a:rPr lang="en-US" sz="1800" dirty="0" err="1" smtClean="0"/>
            <a:t>yutuqlarga</a:t>
          </a:r>
          <a:r>
            <a:rPr lang="en-US" sz="1800" dirty="0" smtClean="0"/>
            <a:t> </a:t>
          </a:r>
          <a:r>
            <a:rPr lang="en-US" sz="1800" dirty="0" err="1" smtClean="0"/>
            <a:t>erishgan</a:t>
          </a:r>
          <a:r>
            <a:rPr lang="en-US" sz="1800" dirty="0" smtClean="0"/>
            <a:t>?</a:t>
          </a:r>
          <a:endParaRPr lang="ru-RU" sz="1800" dirty="0"/>
        </a:p>
      </dgm:t>
    </dgm:pt>
    <dgm:pt modelId="{488F4900-C48A-4DA7-A71E-7ECB8630E406}" type="parTrans" cxnId="{5C2E4035-9171-4987-9248-1D9C9958BCD1}">
      <dgm:prSet/>
      <dgm:spPr/>
      <dgm:t>
        <a:bodyPr/>
        <a:lstStyle/>
        <a:p>
          <a:endParaRPr lang="ru-RU"/>
        </a:p>
      </dgm:t>
    </dgm:pt>
    <dgm:pt modelId="{CE98D50C-81FE-42EC-8202-67694003FBBA}" type="sibTrans" cxnId="{5C2E4035-9171-4987-9248-1D9C9958BCD1}">
      <dgm:prSet/>
      <dgm:spPr/>
      <dgm:t>
        <a:bodyPr/>
        <a:lstStyle/>
        <a:p>
          <a:endParaRPr lang="ru-RU"/>
        </a:p>
      </dgm:t>
    </dgm:pt>
    <dgm:pt modelId="{2E0DE4F3-D916-45F5-BF6C-AFD3A58C7A81}">
      <dgm:prSet phldrT="[Текст]" custT="1"/>
      <dgm:spPr/>
      <dgm:t>
        <a:bodyPr/>
        <a:lstStyle/>
        <a:p>
          <a:r>
            <a:rPr lang="en-US" sz="1800" dirty="0" err="1" smtClean="0"/>
            <a:t>Ushbu</a:t>
          </a:r>
          <a:r>
            <a:rPr lang="en-US" sz="1800" dirty="0" smtClean="0"/>
            <a:t> </a:t>
          </a:r>
          <a:r>
            <a:rPr lang="en-US" sz="1800" dirty="0" err="1" smtClean="0"/>
            <a:t>kasb</a:t>
          </a:r>
          <a:r>
            <a:rPr lang="en-US" sz="1800" dirty="0" smtClean="0"/>
            <a:t> </a:t>
          </a:r>
          <a:r>
            <a:rPr lang="en-US" sz="1800" dirty="0" err="1" smtClean="0"/>
            <a:t>haqida</a:t>
          </a:r>
          <a:r>
            <a:rPr lang="en-US" sz="1800" dirty="0" smtClean="0"/>
            <a:t> </a:t>
          </a:r>
          <a:r>
            <a:rPr lang="en-US" sz="1800" dirty="0" err="1" smtClean="0"/>
            <a:t>nimalarni</a:t>
          </a:r>
          <a:r>
            <a:rPr lang="en-US" sz="1800" dirty="0" smtClean="0"/>
            <a:t> </a:t>
          </a:r>
          <a:r>
            <a:rPr lang="en-US" sz="1800" dirty="0" err="1" smtClean="0"/>
            <a:t>bilasiz</a:t>
          </a:r>
          <a:r>
            <a:rPr lang="en-US" sz="1800" dirty="0" smtClean="0"/>
            <a:t>?</a:t>
          </a:r>
          <a:endParaRPr lang="ru-RU" sz="1800" dirty="0"/>
        </a:p>
      </dgm:t>
    </dgm:pt>
    <dgm:pt modelId="{7AC5B5A5-7D98-4099-AEAB-C9C39D36E88B}" type="parTrans" cxnId="{2A975E25-761A-42CC-A77A-8145995E305E}">
      <dgm:prSet/>
      <dgm:spPr/>
      <dgm:t>
        <a:bodyPr/>
        <a:lstStyle/>
        <a:p>
          <a:endParaRPr lang="ru-RU"/>
        </a:p>
      </dgm:t>
    </dgm:pt>
    <dgm:pt modelId="{05C446DD-798E-4793-9BBE-68F1808DA83F}" type="sibTrans" cxnId="{2A975E25-761A-42CC-A77A-8145995E305E}">
      <dgm:prSet/>
      <dgm:spPr/>
      <dgm:t>
        <a:bodyPr/>
        <a:lstStyle/>
        <a:p>
          <a:endParaRPr lang="ru-RU"/>
        </a:p>
      </dgm:t>
    </dgm:pt>
    <dgm:pt modelId="{5ACBDF5C-81FA-4986-B818-85ACD1598EA9}">
      <dgm:prSet phldrT="[Текст]" custT="1"/>
      <dgm:spPr/>
      <dgm:t>
        <a:bodyPr/>
        <a:lstStyle/>
        <a:p>
          <a:r>
            <a:rPr lang="en-US" sz="1800" dirty="0" err="1" smtClean="0"/>
            <a:t>Ushbu</a:t>
          </a:r>
          <a:r>
            <a:rPr lang="en-US" sz="1800" dirty="0" smtClean="0"/>
            <a:t> </a:t>
          </a:r>
          <a:r>
            <a:rPr lang="en-US" sz="1800" dirty="0" err="1" smtClean="0"/>
            <a:t>kasb</a:t>
          </a:r>
          <a:r>
            <a:rPr lang="en-US" sz="1800" dirty="0" smtClean="0"/>
            <a:t> </a:t>
          </a:r>
          <a:r>
            <a:rPr lang="en-US" sz="1800" dirty="0" err="1" smtClean="0"/>
            <a:t>orqali</a:t>
          </a:r>
          <a:r>
            <a:rPr lang="en-US" sz="1800" dirty="0" smtClean="0"/>
            <a:t> </a:t>
          </a:r>
          <a:r>
            <a:rPr lang="en-US" sz="1800" dirty="0" err="1" smtClean="0"/>
            <a:t>yuzaga</a:t>
          </a:r>
          <a:r>
            <a:rPr lang="en-US" sz="1800" dirty="0" smtClean="0"/>
            <a:t> </a:t>
          </a:r>
          <a:r>
            <a:rPr lang="en-US" sz="1800" dirty="0" err="1" smtClean="0"/>
            <a:t>chiqa</a:t>
          </a:r>
          <a:r>
            <a:rPr lang="en-US" sz="1800" dirty="0" smtClean="0"/>
            <a:t> </a:t>
          </a:r>
          <a:r>
            <a:rPr lang="en-US" sz="1800" dirty="0" err="1" smtClean="0"/>
            <a:t>olasizmi</a:t>
          </a:r>
          <a:r>
            <a:rPr lang="en-US" sz="1800" dirty="0" smtClean="0"/>
            <a:t>?</a:t>
          </a:r>
          <a:endParaRPr lang="ru-RU" sz="1800" dirty="0"/>
        </a:p>
      </dgm:t>
    </dgm:pt>
    <dgm:pt modelId="{5F35604C-5BA9-425D-8EC2-B05AAC49E1F9}" type="parTrans" cxnId="{80D5648E-EDC7-4CAD-8439-4B8A7CAE374C}">
      <dgm:prSet/>
      <dgm:spPr/>
      <dgm:t>
        <a:bodyPr/>
        <a:lstStyle/>
        <a:p>
          <a:endParaRPr lang="ru-RU"/>
        </a:p>
      </dgm:t>
    </dgm:pt>
    <dgm:pt modelId="{1E4FD878-FCFF-4B79-BE6B-AA164B67C98C}" type="sibTrans" cxnId="{80D5648E-EDC7-4CAD-8439-4B8A7CAE374C}">
      <dgm:prSet/>
      <dgm:spPr/>
      <dgm:t>
        <a:bodyPr/>
        <a:lstStyle/>
        <a:p>
          <a:endParaRPr lang="ru-RU"/>
        </a:p>
      </dgm:t>
    </dgm:pt>
    <dgm:pt modelId="{BCA869DF-31FB-433B-A949-3B38AADD423B}" type="pres">
      <dgm:prSet presAssocID="{3867F32F-4ABE-4AE3-B385-87FC3DA954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52A84E-D683-4E50-9D33-7CC8FABDA98C}" type="pres">
      <dgm:prSet presAssocID="{A5335F49-75E4-4C97-B115-1560BBCF80E0}" presName="hierRoot1" presStyleCnt="0"/>
      <dgm:spPr/>
    </dgm:pt>
    <dgm:pt modelId="{E1B7E23E-CC10-489E-9F44-D629B349315C}" type="pres">
      <dgm:prSet presAssocID="{A5335F49-75E4-4C97-B115-1560BBCF80E0}" presName="composite" presStyleCnt="0"/>
      <dgm:spPr/>
    </dgm:pt>
    <dgm:pt modelId="{5198CA32-0BAF-4519-804A-DB4DA3D204D7}" type="pres">
      <dgm:prSet presAssocID="{A5335F49-75E4-4C97-B115-1560BBCF80E0}" presName="background" presStyleLbl="node0" presStyleIdx="0" presStyleCnt="1"/>
      <dgm:spPr/>
    </dgm:pt>
    <dgm:pt modelId="{4DF8EE69-2DB9-43AB-BFD8-0B8210B12337}" type="pres">
      <dgm:prSet presAssocID="{A5335F49-75E4-4C97-B115-1560BBCF80E0}" presName="text" presStyleLbl="fgAcc0" presStyleIdx="0" presStyleCnt="1" custScaleX="1172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4A2FEA-256A-480D-9813-7C5D1978176D}" type="pres">
      <dgm:prSet presAssocID="{A5335F49-75E4-4C97-B115-1560BBCF80E0}" presName="hierChild2" presStyleCnt="0"/>
      <dgm:spPr/>
    </dgm:pt>
    <dgm:pt modelId="{937CCC46-75C8-4B41-B449-73112E38D8C3}" type="pres">
      <dgm:prSet presAssocID="{9F301706-5211-4201-B9FC-DDC21D8D580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FD9F67E-0313-4D38-A969-A05E11622E5A}" type="pres">
      <dgm:prSet presAssocID="{F385B13D-A0D7-4620-9DB0-68D836B073A0}" presName="hierRoot2" presStyleCnt="0"/>
      <dgm:spPr/>
    </dgm:pt>
    <dgm:pt modelId="{D86960AB-0C8C-4802-B271-33E7AD596A62}" type="pres">
      <dgm:prSet presAssocID="{F385B13D-A0D7-4620-9DB0-68D836B073A0}" presName="composite2" presStyleCnt="0"/>
      <dgm:spPr/>
    </dgm:pt>
    <dgm:pt modelId="{78B1A383-0BB4-4C65-83EF-A786FAF059FB}" type="pres">
      <dgm:prSet presAssocID="{F385B13D-A0D7-4620-9DB0-68D836B073A0}" presName="background2" presStyleLbl="node2" presStyleIdx="0" presStyleCnt="2"/>
      <dgm:spPr/>
    </dgm:pt>
    <dgm:pt modelId="{6F2AC86F-F78D-4621-8A4B-CD7D1946A3E4}" type="pres">
      <dgm:prSet presAssocID="{F385B13D-A0D7-4620-9DB0-68D836B073A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B48A57-6D1C-4718-ADA1-9AC83081C477}" type="pres">
      <dgm:prSet presAssocID="{F385B13D-A0D7-4620-9DB0-68D836B073A0}" presName="hierChild3" presStyleCnt="0"/>
      <dgm:spPr/>
    </dgm:pt>
    <dgm:pt modelId="{93823B2C-B4DA-4594-A11C-48997248A0BD}" type="pres">
      <dgm:prSet presAssocID="{FE499202-EEBF-4856-9B10-D42F1C6873E1}" presName="Name17" presStyleLbl="parChTrans1D3" presStyleIdx="0" presStyleCnt="3"/>
      <dgm:spPr/>
      <dgm:t>
        <a:bodyPr/>
        <a:lstStyle/>
        <a:p>
          <a:endParaRPr lang="ru-RU"/>
        </a:p>
      </dgm:t>
    </dgm:pt>
    <dgm:pt modelId="{430C486F-FDD8-4D9A-91BD-ED92F364374C}" type="pres">
      <dgm:prSet presAssocID="{E6E811B5-2587-48A0-BD4C-130F4982F909}" presName="hierRoot3" presStyleCnt="0"/>
      <dgm:spPr/>
    </dgm:pt>
    <dgm:pt modelId="{138383AF-91A6-4265-9924-7F63741066E8}" type="pres">
      <dgm:prSet presAssocID="{E6E811B5-2587-48A0-BD4C-130F4982F909}" presName="composite3" presStyleCnt="0"/>
      <dgm:spPr/>
    </dgm:pt>
    <dgm:pt modelId="{F85EC275-F408-4227-8975-2BF7E15489EA}" type="pres">
      <dgm:prSet presAssocID="{E6E811B5-2587-48A0-BD4C-130F4982F909}" presName="background3" presStyleLbl="node3" presStyleIdx="0" presStyleCnt="3"/>
      <dgm:spPr/>
    </dgm:pt>
    <dgm:pt modelId="{A514DED8-C3E0-49C2-AE95-31CE1175D062}" type="pres">
      <dgm:prSet presAssocID="{E6E811B5-2587-48A0-BD4C-130F4982F909}" presName="text3" presStyleLbl="fgAcc3" presStyleIdx="0" presStyleCnt="3" custScaleX="119379" custScaleY="100801" custLinFactNeighborX="-24537" custLinFactNeighborY="-92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68C7C1-7A59-4B9C-826C-06FD67D91261}" type="pres">
      <dgm:prSet presAssocID="{E6E811B5-2587-48A0-BD4C-130F4982F909}" presName="hierChild4" presStyleCnt="0"/>
      <dgm:spPr/>
    </dgm:pt>
    <dgm:pt modelId="{12A91A01-8915-460D-9CE3-215A3E8C5337}" type="pres">
      <dgm:prSet presAssocID="{488F4900-C48A-4DA7-A71E-7ECB8630E40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37CBA234-C41F-481A-8B63-7ECAE8E6BB63}" type="pres">
      <dgm:prSet presAssocID="{A6C6AE5B-1CD6-4A3A-9068-F8E8A5EC687C}" presName="hierRoot3" presStyleCnt="0"/>
      <dgm:spPr/>
    </dgm:pt>
    <dgm:pt modelId="{7BF32A1F-7D73-4549-B56D-5D9F61F9B032}" type="pres">
      <dgm:prSet presAssocID="{A6C6AE5B-1CD6-4A3A-9068-F8E8A5EC687C}" presName="composite3" presStyleCnt="0"/>
      <dgm:spPr/>
    </dgm:pt>
    <dgm:pt modelId="{AF05C2ED-A80C-41EB-A119-E5F1CC572D2B}" type="pres">
      <dgm:prSet presAssocID="{A6C6AE5B-1CD6-4A3A-9068-F8E8A5EC687C}" presName="background3" presStyleLbl="node3" presStyleIdx="1" presStyleCnt="3"/>
      <dgm:spPr/>
    </dgm:pt>
    <dgm:pt modelId="{15EA5FF4-93EF-4140-8ED0-A54625752404}" type="pres">
      <dgm:prSet presAssocID="{A6C6AE5B-1CD6-4A3A-9068-F8E8A5EC687C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E863BD-CB4E-4ACA-B89F-5AAC5654EEED}" type="pres">
      <dgm:prSet presAssocID="{A6C6AE5B-1CD6-4A3A-9068-F8E8A5EC687C}" presName="hierChild4" presStyleCnt="0"/>
      <dgm:spPr/>
    </dgm:pt>
    <dgm:pt modelId="{C71FF310-D7E1-4310-9D40-2194022C88E8}" type="pres">
      <dgm:prSet presAssocID="{7AC5B5A5-7D98-4099-AEAB-C9C39D36E88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AA4AE12-116F-417A-8669-7BC13E04D75E}" type="pres">
      <dgm:prSet presAssocID="{2E0DE4F3-D916-45F5-BF6C-AFD3A58C7A81}" presName="hierRoot2" presStyleCnt="0"/>
      <dgm:spPr/>
    </dgm:pt>
    <dgm:pt modelId="{A87A98BB-F710-4474-AD04-3307FF6C71E6}" type="pres">
      <dgm:prSet presAssocID="{2E0DE4F3-D916-45F5-BF6C-AFD3A58C7A81}" presName="composite2" presStyleCnt="0"/>
      <dgm:spPr/>
    </dgm:pt>
    <dgm:pt modelId="{6C92BC22-A278-4C63-A8B0-906A54B4663D}" type="pres">
      <dgm:prSet presAssocID="{2E0DE4F3-D916-45F5-BF6C-AFD3A58C7A81}" presName="background2" presStyleLbl="node2" presStyleIdx="1" presStyleCnt="2"/>
      <dgm:spPr/>
    </dgm:pt>
    <dgm:pt modelId="{8BED51FF-8548-4CC8-B642-07B28F8B5E82}" type="pres">
      <dgm:prSet presAssocID="{2E0DE4F3-D916-45F5-BF6C-AFD3A58C7A8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1948DB-AFCB-495E-A0B2-371A4838F981}" type="pres">
      <dgm:prSet presAssocID="{2E0DE4F3-D916-45F5-BF6C-AFD3A58C7A81}" presName="hierChild3" presStyleCnt="0"/>
      <dgm:spPr/>
    </dgm:pt>
    <dgm:pt modelId="{5F292496-37F6-4D3D-9C65-4189169476DA}" type="pres">
      <dgm:prSet presAssocID="{5F35604C-5BA9-425D-8EC2-B05AAC49E1F9}" presName="Name17" presStyleLbl="parChTrans1D3" presStyleIdx="2" presStyleCnt="3"/>
      <dgm:spPr/>
      <dgm:t>
        <a:bodyPr/>
        <a:lstStyle/>
        <a:p>
          <a:endParaRPr lang="ru-RU"/>
        </a:p>
      </dgm:t>
    </dgm:pt>
    <dgm:pt modelId="{0D02FFA2-A235-40B3-B948-5D595FF7D354}" type="pres">
      <dgm:prSet presAssocID="{5ACBDF5C-81FA-4986-B818-85ACD1598EA9}" presName="hierRoot3" presStyleCnt="0"/>
      <dgm:spPr/>
    </dgm:pt>
    <dgm:pt modelId="{AF7A0707-F2E3-48A3-8ECA-36DCFA7E2854}" type="pres">
      <dgm:prSet presAssocID="{5ACBDF5C-81FA-4986-B818-85ACD1598EA9}" presName="composite3" presStyleCnt="0"/>
      <dgm:spPr/>
    </dgm:pt>
    <dgm:pt modelId="{C0EDA01C-FB7B-408A-9BCE-6A8541544BBF}" type="pres">
      <dgm:prSet presAssocID="{5ACBDF5C-81FA-4986-B818-85ACD1598EA9}" presName="background3" presStyleLbl="node3" presStyleIdx="2" presStyleCnt="3"/>
      <dgm:spPr/>
    </dgm:pt>
    <dgm:pt modelId="{7C054D5B-B597-42FC-9EB4-9B688BC63408}" type="pres">
      <dgm:prSet presAssocID="{5ACBDF5C-81FA-4986-B818-85ACD1598EA9}" presName="text3" presStyleLbl="fgAcc3" presStyleIdx="2" presStyleCnt="3" custScaleX="128054" custLinFactNeighborX="16193" custLinFactNeighborY="-64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06AF12-673F-4357-BB2C-BD8FAFCB27EE}" type="pres">
      <dgm:prSet presAssocID="{5ACBDF5C-81FA-4986-B818-85ACD1598EA9}" presName="hierChild4" presStyleCnt="0"/>
      <dgm:spPr/>
    </dgm:pt>
  </dgm:ptLst>
  <dgm:cxnLst>
    <dgm:cxn modelId="{80D5648E-EDC7-4CAD-8439-4B8A7CAE374C}" srcId="{2E0DE4F3-D916-45F5-BF6C-AFD3A58C7A81}" destId="{5ACBDF5C-81FA-4986-B818-85ACD1598EA9}" srcOrd="0" destOrd="0" parTransId="{5F35604C-5BA9-425D-8EC2-B05AAC49E1F9}" sibTransId="{1E4FD878-FCFF-4B79-BE6B-AA164B67C98C}"/>
    <dgm:cxn modelId="{2A975E25-761A-42CC-A77A-8145995E305E}" srcId="{A5335F49-75E4-4C97-B115-1560BBCF80E0}" destId="{2E0DE4F3-D916-45F5-BF6C-AFD3A58C7A81}" srcOrd="1" destOrd="0" parTransId="{7AC5B5A5-7D98-4099-AEAB-C9C39D36E88B}" sibTransId="{05C446DD-798E-4793-9BBE-68F1808DA83F}"/>
    <dgm:cxn modelId="{758C2A16-D889-4C81-AB12-C35E84B9BD6E}" type="presOf" srcId="{E6E811B5-2587-48A0-BD4C-130F4982F909}" destId="{A514DED8-C3E0-49C2-AE95-31CE1175D062}" srcOrd="0" destOrd="0" presId="urn:microsoft.com/office/officeart/2005/8/layout/hierarchy1"/>
    <dgm:cxn modelId="{3DB2DAD0-270D-4BA2-B7F3-9798E92CB7BA}" type="presOf" srcId="{488F4900-C48A-4DA7-A71E-7ECB8630E406}" destId="{12A91A01-8915-460D-9CE3-215A3E8C5337}" srcOrd="0" destOrd="0" presId="urn:microsoft.com/office/officeart/2005/8/layout/hierarchy1"/>
    <dgm:cxn modelId="{E1C5680F-F649-4A76-BD50-2AEDC266B832}" type="presOf" srcId="{3867F32F-4ABE-4AE3-B385-87FC3DA9544C}" destId="{BCA869DF-31FB-433B-A949-3B38AADD423B}" srcOrd="0" destOrd="0" presId="urn:microsoft.com/office/officeart/2005/8/layout/hierarchy1"/>
    <dgm:cxn modelId="{A6D907A4-19E9-4A3B-B046-A5201DB99129}" type="presOf" srcId="{9F301706-5211-4201-B9FC-DDC21D8D5805}" destId="{937CCC46-75C8-4B41-B449-73112E38D8C3}" srcOrd="0" destOrd="0" presId="urn:microsoft.com/office/officeart/2005/8/layout/hierarchy1"/>
    <dgm:cxn modelId="{C7826D12-9E3D-4A41-BB41-7F7E2113EE3F}" type="presOf" srcId="{5ACBDF5C-81FA-4986-B818-85ACD1598EA9}" destId="{7C054D5B-B597-42FC-9EB4-9B688BC63408}" srcOrd="0" destOrd="0" presId="urn:microsoft.com/office/officeart/2005/8/layout/hierarchy1"/>
    <dgm:cxn modelId="{8D5F1402-9546-4ED2-84C0-9DA8B67E7BD0}" type="presOf" srcId="{FE499202-EEBF-4856-9B10-D42F1C6873E1}" destId="{93823B2C-B4DA-4594-A11C-48997248A0BD}" srcOrd="0" destOrd="0" presId="urn:microsoft.com/office/officeart/2005/8/layout/hierarchy1"/>
    <dgm:cxn modelId="{91F2649C-83F3-4DED-91C3-BE75570AC189}" type="presOf" srcId="{2E0DE4F3-D916-45F5-BF6C-AFD3A58C7A81}" destId="{8BED51FF-8548-4CC8-B642-07B28F8B5E82}" srcOrd="0" destOrd="0" presId="urn:microsoft.com/office/officeart/2005/8/layout/hierarchy1"/>
    <dgm:cxn modelId="{AA664A20-36F1-4CD3-9E38-3BD6C1949477}" type="presOf" srcId="{5F35604C-5BA9-425D-8EC2-B05AAC49E1F9}" destId="{5F292496-37F6-4D3D-9C65-4189169476DA}" srcOrd="0" destOrd="0" presId="urn:microsoft.com/office/officeart/2005/8/layout/hierarchy1"/>
    <dgm:cxn modelId="{EEB6487C-CB06-4771-A69E-5B8C5A2605A6}" srcId="{3867F32F-4ABE-4AE3-B385-87FC3DA9544C}" destId="{A5335F49-75E4-4C97-B115-1560BBCF80E0}" srcOrd="0" destOrd="0" parTransId="{41FF6B39-8FBB-482E-971F-2BDFA74FA7D6}" sibTransId="{D022D616-283C-46CA-A254-7B591A5CD68E}"/>
    <dgm:cxn modelId="{F01CF277-5714-46F6-9043-F9770A1C39B9}" type="presOf" srcId="{7AC5B5A5-7D98-4099-AEAB-C9C39D36E88B}" destId="{C71FF310-D7E1-4310-9D40-2194022C88E8}" srcOrd="0" destOrd="0" presId="urn:microsoft.com/office/officeart/2005/8/layout/hierarchy1"/>
    <dgm:cxn modelId="{284ECAE7-547D-4D4D-B6CC-E436EB15383F}" srcId="{F385B13D-A0D7-4620-9DB0-68D836B073A0}" destId="{E6E811B5-2587-48A0-BD4C-130F4982F909}" srcOrd="0" destOrd="0" parTransId="{FE499202-EEBF-4856-9B10-D42F1C6873E1}" sibTransId="{BC3A2F7D-73B7-4DE2-AE67-F11388B7020C}"/>
    <dgm:cxn modelId="{48AA056F-4084-4C71-89D7-A51FB82F456E}" type="presOf" srcId="{A5335F49-75E4-4C97-B115-1560BBCF80E0}" destId="{4DF8EE69-2DB9-43AB-BFD8-0B8210B12337}" srcOrd="0" destOrd="0" presId="urn:microsoft.com/office/officeart/2005/8/layout/hierarchy1"/>
    <dgm:cxn modelId="{8196FAF7-3A38-4E48-A99F-8BF0366AAE30}" type="presOf" srcId="{F385B13D-A0D7-4620-9DB0-68D836B073A0}" destId="{6F2AC86F-F78D-4621-8A4B-CD7D1946A3E4}" srcOrd="0" destOrd="0" presId="urn:microsoft.com/office/officeart/2005/8/layout/hierarchy1"/>
    <dgm:cxn modelId="{45292CCB-8E4D-46FF-BBD7-2AD5A4C9399A}" type="presOf" srcId="{A6C6AE5B-1CD6-4A3A-9068-F8E8A5EC687C}" destId="{15EA5FF4-93EF-4140-8ED0-A54625752404}" srcOrd="0" destOrd="0" presId="urn:microsoft.com/office/officeart/2005/8/layout/hierarchy1"/>
    <dgm:cxn modelId="{5C2E4035-9171-4987-9248-1D9C9958BCD1}" srcId="{F385B13D-A0D7-4620-9DB0-68D836B073A0}" destId="{A6C6AE5B-1CD6-4A3A-9068-F8E8A5EC687C}" srcOrd="1" destOrd="0" parTransId="{488F4900-C48A-4DA7-A71E-7ECB8630E406}" sibTransId="{CE98D50C-81FE-42EC-8202-67694003FBBA}"/>
    <dgm:cxn modelId="{F905EE96-912B-4DF8-87DC-8F573AE5772F}" srcId="{A5335F49-75E4-4C97-B115-1560BBCF80E0}" destId="{F385B13D-A0D7-4620-9DB0-68D836B073A0}" srcOrd="0" destOrd="0" parTransId="{9F301706-5211-4201-B9FC-DDC21D8D5805}" sibTransId="{00717349-1AB6-4248-A2AD-6606D38ECFBE}"/>
    <dgm:cxn modelId="{21904AED-227C-4453-B9A2-6D0333BC92DC}" type="presParOf" srcId="{BCA869DF-31FB-433B-A949-3B38AADD423B}" destId="{E152A84E-D683-4E50-9D33-7CC8FABDA98C}" srcOrd="0" destOrd="0" presId="urn:microsoft.com/office/officeart/2005/8/layout/hierarchy1"/>
    <dgm:cxn modelId="{C2651947-F30F-47EF-83C3-EB3F5996F8F7}" type="presParOf" srcId="{E152A84E-D683-4E50-9D33-7CC8FABDA98C}" destId="{E1B7E23E-CC10-489E-9F44-D629B349315C}" srcOrd="0" destOrd="0" presId="urn:microsoft.com/office/officeart/2005/8/layout/hierarchy1"/>
    <dgm:cxn modelId="{77F0A8B0-F5A6-4920-BF8A-C8331CE5F832}" type="presParOf" srcId="{E1B7E23E-CC10-489E-9F44-D629B349315C}" destId="{5198CA32-0BAF-4519-804A-DB4DA3D204D7}" srcOrd="0" destOrd="0" presId="urn:microsoft.com/office/officeart/2005/8/layout/hierarchy1"/>
    <dgm:cxn modelId="{04868633-DC2E-44B9-84C0-D42C5C3D3DC7}" type="presParOf" srcId="{E1B7E23E-CC10-489E-9F44-D629B349315C}" destId="{4DF8EE69-2DB9-43AB-BFD8-0B8210B12337}" srcOrd="1" destOrd="0" presId="urn:microsoft.com/office/officeart/2005/8/layout/hierarchy1"/>
    <dgm:cxn modelId="{A50E4D2E-BB08-4E16-A13B-4E11A0571C15}" type="presParOf" srcId="{E152A84E-D683-4E50-9D33-7CC8FABDA98C}" destId="{824A2FEA-256A-480D-9813-7C5D1978176D}" srcOrd="1" destOrd="0" presId="urn:microsoft.com/office/officeart/2005/8/layout/hierarchy1"/>
    <dgm:cxn modelId="{2F52E39A-6C67-4636-9911-9A0C5A8E9C53}" type="presParOf" srcId="{824A2FEA-256A-480D-9813-7C5D1978176D}" destId="{937CCC46-75C8-4B41-B449-73112E38D8C3}" srcOrd="0" destOrd="0" presId="urn:microsoft.com/office/officeart/2005/8/layout/hierarchy1"/>
    <dgm:cxn modelId="{9C28EF37-9F6E-4CDA-8AEB-682D6A0906EE}" type="presParOf" srcId="{824A2FEA-256A-480D-9813-7C5D1978176D}" destId="{0FD9F67E-0313-4D38-A969-A05E11622E5A}" srcOrd="1" destOrd="0" presId="urn:microsoft.com/office/officeart/2005/8/layout/hierarchy1"/>
    <dgm:cxn modelId="{B4F6D350-F815-4D18-9513-4D732DE50FF2}" type="presParOf" srcId="{0FD9F67E-0313-4D38-A969-A05E11622E5A}" destId="{D86960AB-0C8C-4802-B271-33E7AD596A62}" srcOrd="0" destOrd="0" presId="urn:microsoft.com/office/officeart/2005/8/layout/hierarchy1"/>
    <dgm:cxn modelId="{72452208-72CD-4A4D-8B03-4F3A50FF5E41}" type="presParOf" srcId="{D86960AB-0C8C-4802-B271-33E7AD596A62}" destId="{78B1A383-0BB4-4C65-83EF-A786FAF059FB}" srcOrd="0" destOrd="0" presId="urn:microsoft.com/office/officeart/2005/8/layout/hierarchy1"/>
    <dgm:cxn modelId="{C443C351-7775-454D-80CC-2E7E45E7951C}" type="presParOf" srcId="{D86960AB-0C8C-4802-B271-33E7AD596A62}" destId="{6F2AC86F-F78D-4621-8A4B-CD7D1946A3E4}" srcOrd="1" destOrd="0" presId="urn:microsoft.com/office/officeart/2005/8/layout/hierarchy1"/>
    <dgm:cxn modelId="{DA0CFBFA-D9E0-4E49-9D57-3E7405C7BD02}" type="presParOf" srcId="{0FD9F67E-0313-4D38-A969-A05E11622E5A}" destId="{9FB48A57-6D1C-4718-ADA1-9AC83081C477}" srcOrd="1" destOrd="0" presId="urn:microsoft.com/office/officeart/2005/8/layout/hierarchy1"/>
    <dgm:cxn modelId="{B0FBF077-EA85-44D8-9E42-0CA8EF7CE31C}" type="presParOf" srcId="{9FB48A57-6D1C-4718-ADA1-9AC83081C477}" destId="{93823B2C-B4DA-4594-A11C-48997248A0BD}" srcOrd="0" destOrd="0" presId="urn:microsoft.com/office/officeart/2005/8/layout/hierarchy1"/>
    <dgm:cxn modelId="{E93BAF24-25DB-4884-9F3C-B055ACDA85C0}" type="presParOf" srcId="{9FB48A57-6D1C-4718-ADA1-9AC83081C477}" destId="{430C486F-FDD8-4D9A-91BD-ED92F364374C}" srcOrd="1" destOrd="0" presId="urn:microsoft.com/office/officeart/2005/8/layout/hierarchy1"/>
    <dgm:cxn modelId="{4A00E0C2-4FB9-4671-A2E2-5659A92E7673}" type="presParOf" srcId="{430C486F-FDD8-4D9A-91BD-ED92F364374C}" destId="{138383AF-91A6-4265-9924-7F63741066E8}" srcOrd="0" destOrd="0" presId="urn:microsoft.com/office/officeart/2005/8/layout/hierarchy1"/>
    <dgm:cxn modelId="{36186A47-BB29-4A6E-95BB-C4A457C60E54}" type="presParOf" srcId="{138383AF-91A6-4265-9924-7F63741066E8}" destId="{F85EC275-F408-4227-8975-2BF7E15489EA}" srcOrd="0" destOrd="0" presId="urn:microsoft.com/office/officeart/2005/8/layout/hierarchy1"/>
    <dgm:cxn modelId="{E62A2BB1-E819-47AD-828B-64551988C75B}" type="presParOf" srcId="{138383AF-91A6-4265-9924-7F63741066E8}" destId="{A514DED8-C3E0-49C2-AE95-31CE1175D062}" srcOrd="1" destOrd="0" presId="urn:microsoft.com/office/officeart/2005/8/layout/hierarchy1"/>
    <dgm:cxn modelId="{336065B2-FEEE-4EC6-B7C1-4FA4D50A272D}" type="presParOf" srcId="{430C486F-FDD8-4D9A-91BD-ED92F364374C}" destId="{0968C7C1-7A59-4B9C-826C-06FD67D91261}" srcOrd="1" destOrd="0" presId="urn:microsoft.com/office/officeart/2005/8/layout/hierarchy1"/>
    <dgm:cxn modelId="{4FE33432-46BF-44EA-A631-373E574FBA84}" type="presParOf" srcId="{9FB48A57-6D1C-4718-ADA1-9AC83081C477}" destId="{12A91A01-8915-460D-9CE3-215A3E8C5337}" srcOrd="2" destOrd="0" presId="urn:microsoft.com/office/officeart/2005/8/layout/hierarchy1"/>
    <dgm:cxn modelId="{D6F368E5-4B35-450B-BFB2-556E6CAE7ED1}" type="presParOf" srcId="{9FB48A57-6D1C-4718-ADA1-9AC83081C477}" destId="{37CBA234-C41F-481A-8B63-7ECAE8E6BB63}" srcOrd="3" destOrd="0" presId="urn:microsoft.com/office/officeart/2005/8/layout/hierarchy1"/>
    <dgm:cxn modelId="{B811551E-D6C2-481A-819E-CCF78E1BDC58}" type="presParOf" srcId="{37CBA234-C41F-481A-8B63-7ECAE8E6BB63}" destId="{7BF32A1F-7D73-4549-B56D-5D9F61F9B032}" srcOrd="0" destOrd="0" presId="urn:microsoft.com/office/officeart/2005/8/layout/hierarchy1"/>
    <dgm:cxn modelId="{1FD92287-0A35-48FF-9377-F6E7C1E8195D}" type="presParOf" srcId="{7BF32A1F-7D73-4549-B56D-5D9F61F9B032}" destId="{AF05C2ED-A80C-41EB-A119-E5F1CC572D2B}" srcOrd="0" destOrd="0" presId="urn:microsoft.com/office/officeart/2005/8/layout/hierarchy1"/>
    <dgm:cxn modelId="{7845A87F-B553-40FE-8675-B6EBE7B7805A}" type="presParOf" srcId="{7BF32A1F-7D73-4549-B56D-5D9F61F9B032}" destId="{15EA5FF4-93EF-4140-8ED0-A54625752404}" srcOrd="1" destOrd="0" presId="urn:microsoft.com/office/officeart/2005/8/layout/hierarchy1"/>
    <dgm:cxn modelId="{7510B6E2-8D43-4578-B7FF-0640C47C7D59}" type="presParOf" srcId="{37CBA234-C41F-481A-8B63-7ECAE8E6BB63}" destId="{33E863BD-CB4E-4ACA-B89F-5AAC5654EEED}" srcOrd="1" destOrd="0" presId="urn:microsoft.com/office/officeart/2005/8/layout/hierarchy1"/>
    <dgm:cxn modelId="{28FE49D9-4891-424E-8F3D-FA710A60FB40}" type="presParOf" srcId="{824A2FEA-256A-480D-9813-7C5D1978176D}" destId="{C71FF310-D7E1-4310-9D40-2194022C88E8}" srcOrd="2" destOrd="0" presId="urn:microsoft.com/office/officeart/2005/8/layout/hierarchy1"/>
    <dgm:cxn modelId="{D5276F06-5F73-444F-9E81-2E8D70E66E4E}" type="presParOf" srcId="{824A2FEA-256A-480D-9813-7C5D1978176D}" destId="{7AA4AE12-116F-417A-8669-7BC13E04D75E}" srcOrd="3" destOrd="0" presId="urn:microsoft.com/office/officeart/2005/8/layout/hierarchy1"/>
    <dgm:cxn modelId="{21C17DDE-98CF-4AE8-A10D-72D7329B1347}" type="presParOf" srcId="{7AA4AE12-116F-417A-8669-7BC13E04D75E}" destId="{A87A98BB-F710-4474-AD04-3307FF6C71E6}" srcOrd="0" destOrd="0" presId="urn:microsoft.com/office/officeart/2005/8/layout/hierarchy1"/>
    <dgm:cxn modelId="{D99D525E-BC36-4AC3-9010-6EC86723989D}" type="presParOf" srcId="{A87A98BB-F710-4474-AD04-3307FF6C71E6}" destId="{6C92BC22-A278-4C63-A8B0-906A54B4663D}" srcOrd="0" destOrd="0" presId="urn:microsoft.com/office/officeart/2005/8/layout/hierarchy1"/>
    <dgm:cxn modelId="{99E78F88-EDAF-4BB9-A96D-A86FAFE9BC74}" type="presParOf" srcId="{A87A98BB-F710-4474-AD04-3307FF6C71E6}" destId="{8BED51FF-8548-4CC8-B642-07B28F8B5E82}" srcOrd="1" destOrd="0" presId="urn:microsoft.com/office/officeart/2005/8/layout/hierarchy1"/>
    <dgm:cxn modelId="{10927648-E0E8-47B8-BE96-2B7F0CB18825}" type="presParOf" srcId="{7AA4AE12-116F-417A-8669-7BC13E04D75E}" destId="{7B1948DB-AFCB-495E-A0B2-371A4838F981}" srcOrd="1" destOrd="0" presId="urn:microsoft.com/office/officeart/2005/8/layout/hierarchy1"/>
    <dgm:cxn modelId="{EFC2B29F-3F64-4B6C-B11F-A0EBD798CAFC}" type="presParOf" srcId="{7B1948DB-AFCB-495E-A0B2-371A4838F981}" destId="{5F292496-37F6-4D3D-9C65-4189169476DA}" srcOrd="0" destOrd="0" presId="urn:microsoft.com/office/officeart/2005/8/layout/hierarchy1"/>
    <dgm:cxn modelId="{AA5B72BB-9F24-4C6B-B833-A922DA0E7A1A}" type="presParOf" srcId="{7B1948DB-AFCB-495E-A0B2-371A4838F981}" destId="{0D02FFA2-A235-40B3-B948-5D595FF7D354}" srcOrd="1" destOrd="0" presId="urn:microsoft.com/office/officeart/2005/8/layout/hierarchy1"/>
    <dgm:cxn modelId="{0D6F3474-A1E6-4F0E-BA98-39E1ACB0D21A}" type="presParOf" srcId="{0D02FFA2-A235-40B3-B948-5D595FF7D354}" destId="{AF7A0707-F2E3-48A3-8ECA-36DCFA7E2854}" srcOrd="0" destOrd="0" presId="urn:microsoft.com/office/officeart/2005/8/layout/hierarchy1"/>
    <dgm:cxn modelId="{BEF2F12A-6E64-40CE-BF25-477311A3F7FE}" type="presParOf" srcId="{AF7A0707-F2E3-48A3-8ECA-36DCFA7E2854}" destId="{C0EDA01C-FB7B-408A-9BCE-6A8541544BBF}" srcOrd="0" destOrd="0" presId="urn:microsoft.com/office/officeart/2005/8/layout/hierarchy1"/>
    <dgm:cxn modelId="{C9A2663F-4AAF-4756-8D18-89D75A0F5646}" type="presParOf" srcId="{AF7A0707-F2E3-48A3-8ECA-36DCFA7E2854}" destId="{7C054D5B-B597-42FC-9EB4-9B688BC63408}" srcOrd="1" destOrd="0" presId="urn:microsoft.com/office/officeart/2005/8/layout/hierarchy1"/>
    <dgm:cxn modelId="{0891E161-4DE0-4522-B1BE-706487078978}" type="presParOf" srcId="{0D02FFA2-A235-40B3-B948-5D595FF7D354}" destId="{F706AF12-673F-4357-BB2C-BD8FAFCB27E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B2D96DE-1506-4F20-BF48-D41B522BAF2D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49C577-94AD-4B3C-AE3A-206F672F8D29}">
      <dgm:prSet phldrT="[Текст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Ilk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she’riy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to‘plami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Tanish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teraklar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1985-yilda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nashr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qilingan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F12384-1158-438A-95FE-4E19041BB50B}" type="parTrans" cxnId="{C208A3FF-DD98-4E94-98A1-2AF5643B871B}">
      <dgm:prSet/>
      <dgm:spPr/>
      <dgm:t>
        <a:bodyPr/>
        <a:lstStyle/>
        <a:p>
          <a:endParaRPr lang="ru-RU"/>
        </a:p>
      </dgm:t>
    </dgm:pt>
    <dgm:pt modelId="{3E29C5C0-3A6B-4618-BCFE-5E3CB73F33BA}" type="sibTrans" cxnId="{C208A3FF-DD98-4E94-98A1-2AF5643B871B}">
      <dgm:prSet/>
      <dgm:spPr/>
      <dgm:t>
        <a:bodyPr/>
        <a:lstStyle/>
        <a:p>
          <a:endParaRPr lang="ru-RU"/>
        </a:p>
      </dgm:t>
    </dgm:pt>
    <dgm:pt modelId="{84866BDD-92A6-4933-8C3F-3A8B78217414}">
      <dgm:prSet phldrT="[Текст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Iltijo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Uyqudagi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qiz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Erka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kiyik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Ko‘nglimda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yor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Ishq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kemasi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4CC16B-2C1E-4133-9F03-575434B77F4E}" type="parTrans" cxnId="{196EC3B8-D8AC-4877-8D5F-C10C894C2F90}">
      <dgm:prSet/>
      <dgm:spPr/>
      <dgm:t>
        <a:bodyPr/>
        <a:lstStyle/>
        <a:p>
          <a:endParaRPr lang="ru-RU"/>
        </a:p>
      </dgm:t>
    </dgm:pt>
    <dgm:pt modelId="{336C448E-1F7F-4E6D-982A-273706DB455D}" type="sibTrans" cxnId="{196EC3B8-D8AC-4877-8D5F-C10C894C2F90}">
      <dgm:prSet/>
      <dgm:spPr/>
      <dgm:t>
        <a:bodyPr/>
        <a:lstStyle/>
        <a:p>
          <a:endParaRPr lang="ru-RU"/>
        </a:p>
      </dgm:t>
    </dgm:pt>
    <dgm:pt modelId="{D3FFC86D-8789-4B1D-9F3D-77F7A4534944}">
      <dgm:prSet phldrT="[Текст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Xalq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bo‘l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elim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Ulug‘imsan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Vatanim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Quyoshga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qarab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oqqan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Bevafo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ekan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Osmonimga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ketaman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endParaRPr lang="en-US" sz="1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03D1D4-C372-4702-B1F8-5A4B23882B83}" type="parTrans" cxnId="{6C7CE260-824B-4781-9B2C-F799F36C41C8}">
      <dgm:prSet/>
      <dgm:spPr/>
      <dgm:t>
        <a:bodyPr/>
        <a:lstStyle/>
        <a:p>
          <a:endParaRPr lang="ru-RU"/>
        </a:p>
      </dgm:t>
    </dgm:pt>
    <dgm:pt modelId="{D992F057-EB4B-44C5-AA93-89B2BF7E16A9}" type="sibTrans" cxnId="{6C7CE260-824B-4781-9B2C-F799F36C41C8}">
      <dgm:prSet/>
      <dgm:spPr/>
      <dgm:t>
        <a:bodyPr/>
        <a:lstStyle/>
        <a:p>
          <a:endParaRPr lang="ru-RU"/>
        </a:p>
      </dgm:t>
    </dgm:pt>
    <dgm:pt modelId="{64D08E60-8595-4C3E-9AE6-A23F5A705429}" type="pres">
      <dgm:prSet presAssocID="{FB2D96DE-1506-4F20-BF48-D41B522BAF2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C686A18-0C1B-4B87-870D-1FFE8DEA2FBE}" type="pres">
      <dgm:prSet presAssocID="{DF49C577-94AD-4B3C-AE3A-206F672F8D29}" presName="composite" presStyleCnt="0"/>
      <dgm:spPr/>
    </dgm:pt>
    <dgm:pt modelId="{B4B2072A-7BD9-4E21-92AC-E7A1260DEE4E}" type="pres">
      <dgm:prSet presAssocID="{DF49C577-94AD-4B3C-AE3A-206F672F8D29}" presName="LShape" presStyleLbl="alignNode1" presStyleIdx="0" presStyleCnt="5"/>
      <dgm:spPr/>
    </dgm:pt>
    <dgm:pt modelId="{DDBF6E89-5B3B-4386-8C9B-38953C1853AB}" type="pres">
      <dgm:prSet presAssocID="{DF49C577-94AD-4B3C-AE3A-206F672F8D2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BF353-8C94-4630-896D-6AC9BB0C20A1}" type="pres">
      <dgm:prSet presAssocID="{DF49C577-94AD-4B3C-AE3A-206F672F8D29}" presName="Triangle" presStyleLbl="alignNode1" presStyleIdx="1" presStyleCnt="5"/>
      <dgm:spPr/>
    </dgm:pt>
    <dgm:pt modelId="{1424AB58-34ED-4B9F-A1A0-D302EB587750}" type="pres">
      <dgm:prSet presAssocID="{3E29C5C0-3A6B-4618-BCFE-5E3CB73F33BA}" presName="sibTrans" presStyleCnt="0"/>
      <dgm:spPr/>
    </dgm:pt>
    <dgm:pt modelId="{D8BBD068-3785-4C3B-8E80-DC32FFDA6135}" type="pres">
      <dgm:prSet presAssocID="{3E29C5C0-3A6B-4618-BCFE-5E3CB73F33BA}" presName="space" presStyleCnt="0"/>
      <dgm:spPr/>
    </dgm:pt>
    <dgm:pt modelId="{D6C274CF-12A0-4FD2-9992-71AB0424A349}" type="pres">
      <dgm:prSet presAssocID="{84866BDD-92A6-4933-8C3F-3A8B78217414}" presName="composite" presStyleCnt="0"/>
      <dgm:spPr/>
    </dgm:pt>
    <dgm:pt modelId="{F77C92CE-1ECE-4D89-B6EB-C3014C3181FF}" type="pres">
      <dgm:prSet presAssocID="{84866BDD-92A6-4933-8C3F-3A8B78217414}" presName="LShape" presStyleLbl="alignNode1" presStyleIdx="2" presStyleCnt="5"/>
      <dgm:spPr/>
    </dgm:pt>
    <dgm:pt modelId="{742CED7B-C924-4D37-B9E3-755B37DFDA4F}" type="pres">
      <dgm:prSet presAssocID="{84866BDD-92A6-4933-8C3F-3A8B78217414}" presName="ParentText" presStyleLbl="revTx" presStyleIdx="1" presStyleCnt="3" custScaleX="117599" custLinFactNeighborX="8795" custLinFactNeighborY="-1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4F520-5023-485D-8562-B1C6A738CF6D}" type="pres">
      <dgm:prSet presAssocID="{84866BDD-92A6-4933-8C3F-3A8B78217414}" presName="Triangle" presStyleLbl="alignNode1" presStyleIdx="3" presStyleCnt="5"/>
      <dgm:spPr/>
    </dgm:pt>
    <dgm:pt modelId="{98E7103D-9445-403D-8075-78536AC990FA}" type="pres">
      <dgm:prSet presAssocID="{336C448E-1F7F-4E6D-982A-273706DB455D}" presName="sibTrans" presStyleCnt="0"/>
      <dgm:spPr/>
    </dgm:pt>
    <dgm:pt modelId="{F6E6F17E-DFB7-4E83-9B91-47558EE31DAA}" type="pres">
      <dgm:prSet presAssocID="{336C448E-1F7F-4E6D-982A-273706DB455D}" presName="space" presStyleCnt="0"/>
      <dgm:spPr/>
    </dgm:pt>
    <dgm:pt modelId="{5E3EE538-CF44-4B74-B79A-F3A592438973}" type="pres">
      <dgm:prSet presAssocID="{D3FFC86D-8789-4B1D-9F3D-77F7A4534944}" presName="composite" presStyleCnt="0"/>
      <dgm:spPr/>
    </dgm:pt>
    <dgm:pt modelId="{ABEC03B4-B01F-478B-B4EB-B79AFFB94801}" type="pres">
      <dgm:prSet presAssocID="{D3FFC86D-8789-4B1D-9F3D-77F7A4534944}" presName="LShape" presStyleLbl="alignNode1" presStyleIdx="4" presStyleCnt="5" custLinFactNeighborX="-5871" custLinFactNeighborY="5249"/>
      <dgm:spPr/>
    </dgm:pt>
    <dgm:pt modelId="{718791D0-9E33-49BE-BDA0-917F682110F5}" type="pres">
      <dgm:prSet presAssocID="{D3FFC86D-8789-4B1D-9F3D-77F7A4534944}" presName="ParentText" presStyleLbl="revTx" presStyleIdx="2" presStyleCnt="3" custScaleX="118394" custScaleY="131584" custLinFactNeighborX="3176" custLinFactNeighborY="23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08A3FF-DD98-4E94-98A1-2AF5643B871B}" srcId="{FB2D96DE-1506-4F20-BF48-D41B522BAF2D}" destId="{DF49C577-94AD-4B3C-AE3A-206F672F8D29}" srcOrd="0" destOrd="0" parTransId="{58F12384-1158-438A-95FE-4E19041BB50B}" sibTransId="{3E29C5C0-3A6B-4618-BCFE-5E3CB73F33BA}"/>
    <dgm:cxn modelId="{6C7CE260-824B-4781-9B2C-F799F36C41C8}" srcId="{FB2D96DE-1506-4F20-BF48-D41B522BAF2D}" destId="{D3FFC86D-8789-4B1D-9F3D-77F7A4534944}" srcOrd="2" destOrd="0" parTransId="{3E03D1D4-C372-4702-B1F8-5A4B23882B83}" sibTransId="{D992F057-EB4B-44C5-AA93-89B2BF7E16A9}"/>
    <dgm:cxn modelId="{B204DC8E-21EB-40FB-AA25-DFE17E06FD69}" type="presOf" srcId="{84866BDD-92A6-4933-8C3F-3A8B78217414}" destId="{742CED7B-C924-4D37-B9E3-755B37DFDA4F}" srcOrd="0" destOrd="0" presId="urn:microsoft.com/office/officeart/2009/3/layout/StepUpProcess"/>
    <dgm:cxn modelId="{30799431-9FA5-457C-8DAF-47A76DAFF7AE}" type="presOf" srcId="{FB2D96DE-1506-4F20-BF48-D41B522BAF2D}" destId="{64D08E60-8595-4C3E-9AE6-A23F5A705429}" srcOrd="0" destOrd="0" presId="urn:microsoft.com/office/officeart/2009/3/layout/StepUpProcess"/>
    <dgm:cxn modelId="{108562CE-7848-4D30-A9CA-04D44170EF12}" type="presOf" srcId="{DF49C577-94AD-4B3C-AE3A-206F672F8D29}" destId="{DDBF6E89-5B3B-4386-8C9B-38953C1853AB}" srcOrd="0" destOrd="0" presId="urn:microsoft.com/office/officeart/2009/3/layout/StepUpProcess"/>
    <dgm:cxn modelId="{196EC3B8-D8AC-4877-8D5F-C10C894C2F90}" srcId="{FB2D96DE-1506-4F20-BF48-D41B522BAF2D}" destId="{84866BDD-92A6-4933-8C3F-3A8B78217414}" srcOrd="1" destOrd="0" parTransId="{6A4CC16B-2C1E-4133-9F03-575434B77F4E}" sibTransId="{336C448E-1F7F-4E6D-982A-273706DB455D}"/>
    <dgm:cxn modelId="{15372365-7A81-40F1-AA2A-4B4C33B73AA5}" type="presOf" srcId="{D3FFC86D-8789-4B1D-9F3D-77F7A4534944}" destId="{718791D0-9E33-49BE-BDA0-917F682110F5}" srcOrd="0" destOrd="0" presId="urn:microsoft.com/office/officeart/2009/3/layout/StepUpProcess"/>
    <dgm:cxn modelId="{D89DE17E-C1A4-4762-B7B3-48F5152B5EE2}" type="presParOf" srcId="{64D08E60-8595-4C3E-9AE6-A23F5A705429}" destId="{5C686A18-0C1B-4B87-870D-1FFE8DEA2FBE}" srcOrd="0" destOrd="0" presId="urn:microsoft.com/office/officeart/2009/3/layout/StepUpProcess"/>
    <dgm:cxn modelId="{E6DB5590-4006-487E-9C2C-85727CA50ABF}" type="presParOf" srcId="{5C686A18-0C1B-4B87-870D-1FFE8DEA2FBE}" destId="{B4B2072A-7BD9-4E21-92AC-E7A1260DEE4E}" srcOrd="0" destOrd="0" presId="urn:microsoft.com/office/officeart/2009/3/layout/StepUpProcess"/>
    <dgm:cxn modelId="{24CDA58F-E127-4CEC-95C2-4A4F3D6BB632}" type="presParOf" srcId="{5C686A18-0C1B-4B87-870D-1FFE8DEA2FBE}" destId="{DDBF6E89-5B3B-4386-8C9B-38953C1853AB}" srcOrd="1" destOrd="0" presId="urn:microsoft.com/office/officeart/2009/3/layout/StepUpProcess"/>
    <dgm:cxn modelId="{CA7988D2-9190-419D-8E0F-749B7C0723F2}" type="presParOf" srcId="{5C686A18-0C1B-4B87-870D-1FFE8DEA2FBE}" destId="{B2ABF353-8C94-4630-896D-6AC9BB0C20A1}" srcOrd="2" destOrd="0" presId="urn:microsoft.com/office/officeart/2009/3/layout/StepUpProcess"/>
    <dgm:cxn modelId="{A8050477-AA7B-4F6F-A474-5307FEF05B53}" type="presParOf" srcId="{64D08E60-8595-4C3E-9AE6-A23F5A705429}" destId="{1424AB58-34ED-4B9F-A1A0-D302EB587750}" srcOrd="1" destOrd="0" presId="urn:microsoft.com/office/officeart/2009/3/layout/StepUpProcess"/>
    <dgm:cxn modelId="{EBC2C108-A6E9-488B-A1B1-7BB872304B50}" type="presParOf" srcId="{1424AB58-34ED-4B9F-A1A0-D302EB587750}" destId="{D8BBD068-3785-4C3B-8E80-DC32FFDA6135}" srcOrd="0" destOrd="0" presId="urn:microsoft.com/office/officeart/2009/3/layout/StepUpProcess"/>
    <dgm:cxn modelId="{E9A57063-D2D5-4F23-882F-582A009C803E}" type="presParOf" srcId="{64D08E60-8595-4C3E-9AE6-A23F5A705429}" destId="{D6C274CF-12A0-4FD2-9992-71AB0424A349}" srcOrd="2" destOrd="0" presId="urn:microsoft.com/office/officeart/2009/3/layout/StepUpProcess"/>
    <dgm:cxn modelId="{A75441C3-8DE6-4D99-9C41-BD584CE80B48}" type="presParOf" srcId="{D6C274CF-12A0-4FD2-9992-71AB0424A349}" destId="{F77C92CE-1ECE-4D89-B6EB-C3014C3181FF}" srcOrd="0" destOrd="0" presId="urn:microsoft.com/office/officeart/2009/3/layout/StepUpProcess"/>
    <dgm:cxn modelId="{D79A7DAD-EA42-4A2A-B78C-58EDE5AC9978}" type="presParOf" srcId="{D6C274CF-12A0-4FD2-9992-71AB0424A349}" destId="{742CED7B-C924-4D37-B9E3-755B37DFDA4F}" srcOrd="1" destOrd="0" presId="urn:microsoft.com/office/officeart/2009/3/layout/StepUpProcess"/>
    <dgm:cxn modelId="{F8FA20A3-EA23-4EBC-BFB8-D9EDD0EAA602}" type="presParOf" srcId="{D6C274CF-12A0-4FD2-9992-71AB0424A349}" destId="{7A54F520-5023-485D-8562-B1C6A738CF6D}" srcOrd="2" destOrd="0" presId="urn:microsoft.com/office/officeart/2009/3/layout/StepUpProcess"/>
    <dgm:cxn modelId="{7AAB2335-A300-458A-B742-D3C090F3DE9A}" type="presParOf" srcId="{64D08E60-8595-4C3E-9AE6-A23F5A705429}" destId="{98E7103D-9445-403D-8075-78536AC990FA}" srcOrd="3" destOrd="0" presId="urn:microsoft.com/office/officeart/2009/3/layout/StepUpProcess"/>
    <dgm:cxn modelId="{ADAB3000-FD5F-4972-B6DA-A36A5040DD68}" type="presParOf" srcId="{98E7103D-9445-403D-8075-78536AC990FA}" destId="{F6E6F17E-DFB7-4E83-9B91-47558EE31DAA}" srcOrd="0" destOrd="0" presId="urn:microsoft.com/office/officeart/2009/3/layout/StepUpProcess"/>
    <dgm:cxn modelId="{EADBDFAB-C15F-4FCA-AD43-2C4773A46AC1}" type="presParOf" srcId="{64D08E60-8595-4C3E-9AE6-A23F5A705429}" destId="{5E3EE538-CF44-4B74-B79A-F3A592438973}" srcOrd="4" destOrd="0" presId="urn:microsoft.com/office/officeart/2009/3/layout/StepUpProcess"/>
    <dgm:cxn modelId="{222D33D4-A51E-47F0-BFD1-6003EFF30953}" type="presParOf" srcId="{5E3EE538-CF44-4B74-B79A-F3A592438973}" destId="{ABEC03B4-B01F-478B-B4EB-B79AFFB94801}" srcOrd="0" destOrd="0" presId="urn:microsoft.com/office/officeart/2009/3/layout/StepUpProcess"/>
    <dgm:cxn modelId="{C2EC6DBB-A60B-471F-AB96-CC2E8D5FD966}" type="presParOf" srcId="{5E3EE538-CF44-4B74-B79A-F3A592438973}" destId="{718791D0-9E33-49BE-BDA0-917F682110F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C9060CE-BC47-4569-9826-55B70D3BB8A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7E2BA9-B417-4084-BBDE-387DAEBF49AC}">
      <dgm:prSet phldrT="[Текст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Qizil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olma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Ko‘nglimda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yor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Turkman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qiz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28E0B5-C0CD-4079-A7EC-74912C019F55}" type="parTrans" cxnId="{BFAE4EE2-42F9-4616-99A1-59A174D8F0C6}">
      <dgm:prSet/>
      <dgm:spPr/>
      <dgm:t>
        <a:bodyPr/>
        <a:lstStyle/>
        <a:p>
          <a:endParaRPr lang="ru-RU"/>
        </a:p>
      </dgm:t>
    </dgm:pt>
    <dgm:pt modelId="{6E93369A-B481-4A50-8975-647A00E98560}" type="sibTrans" cxnId="{BFAE4EE2-42F9-4616-99A1-59A174D8F0C6}">
      <dgm:prSet/>
      <dgm:spPr/>
      <dgm:t>
        <a:bodyPr/>
        <a:lstStyle/>
        <a:p>
          <a:endParaRPr lang="ru-RU"/>
        </a:p>
      </dgm:t>
    </dgm:pt>
    <dgm:pt modelId="{22597530-5050-4CC7-8930-A6A0CF1970FB}">
      <dgm:prSet phldrT="[Текст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O‘n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sakkizga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kirgan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qiz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Qizg‘aldog‘im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1641F-6DBC-4927-8F7B-6D86780D84A9}" type="parTrans" cxnId="{7750F3DA-7723-4377-B3CC-3ECB7B7D7C6A}">
      <dgm:prSet/>
      <dgm:spPr/>
      <dgm:t>
        <a:bodyPr/>
        <a:lstStyle/>
        <a:p>
          <a:endParaRPr lang="ru-RU"/>
        </a:p>
      </dgm:t>
    </dgm:pt>
    <dgm:pt modelId="{13692917-A315-47D3-ACAF-2AC77148A9B5}" type="sibTrans" cxnId="{7750F3DA-7723-4377-B3CC-3ECB7B7D7C6A}">
      <dgm:prSet/>
      <dgm:spPr/>
      <dgm:t>
        <a:bodyPr/>
        <a:lstStyle/>
        <a:p>
          <a:endParaRPr lang="ru-RU"/>
        </a:p>
      </dgm:t>
    </dgm:pt>
    <dgm:pt modelId="{30B9782E-D1FD-48DB-ADFD-743C308EF82C}">
      <dgm:prSet phldrT="[Текст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Ulug‘imsan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Vatanim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O‘zingdan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qo‘ymasin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xalqim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68BC84-5FC5-4168-AE1D-CB933D17C9F4}" type="parTrans" cxnId="{BD8F3565-AB48-4F2B-BB56-AA8F762F3B91}">
      <dgm:prSet/>
      <dgm:spPr/>
      <dgm:t>
        <a:bodyPr/>
        <a:lstStyle/>
        <a:p>
          <a:endParaRPr lang="ru-RU"/>
        </a:p>
      </dgm:t>
    </dgm:pt>
    <dgm:pt modelId="{05C4143A-CBF4-4633-9621-374C05DB4B46}" type="sibTrans" cxnId="{BD8F3565-AB48-4F2B-BB56-AA8F762F3B91}">
      <dgm:prSet/>
      <dgm:spPr/>
      <dgm:t>
        <a:bodyPr/>
        <a:lstStyle/>
        <a:p>
          <a:endParaRPr lang="ru-RU"/>
        </a:p>
      </dgm:t>
    </dgm:pt>
    <dgm:pt modelId="{72CF1E55-55B0-4732-B176-0CD11CA1A677}" type="pres">
      <dgm:prSet presAssocID="{8C9060CE-BC47-4569-9826-55B70D3BB8A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CE08EA-F48F-47F5-B04D-3CC7B0F6B7FD}" type="pres">
      <dgm:prSet presAssocID="{997E2BA9-B417-4084-BBDE-387DAEBF49AC}" presName="composite" presStyleCnt="0"/>
      <dgm:spPr/>
    </dgm:pt>
    <dgm:pt modelId="{DF1D9F7F-041D-4C91-9A0D-1B1ACFFCD84F}" type="pres">
      <dgm:prSet presAssocID="{997E2BA9-B417-4084-BBDE-387DAEBF49AC}" presName="LShape" presStyleLbl="alignNode1" presStyleIdx="0" presStyleCnt="5" custLinFactNeighborX="1705" custLinFactNeighborY="-5327"/>
      <dgm:spPr/>
    </dgm:pt>
    <dgm:pt modelId="{851B9E8C-CC46-4863-ABBF-41C398E306D5}" type="pres">
      <dgm:prSet presAssocID="{997E2BA9-B417-4084-BBDE-387DAEBF49AC}" presName="ParentText" presStyleLbl="revTx" presStyleIdx="0" presStyleCnt="3" custScaleX="140890" custLinFactNeighborX="23910" custLinFactNeighborY="-2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5E34B-D0BF-4707-AB2B-44536A854503}" type="pres">
      <dgm:prSet presAssocID="{997E2BA9-B417-4084-BBDE-387DAEBF49AC}" presName="Triangle" presStyleLbl="alignNode1" presStyleIdx="1" presStyleCnt="5"/>
      <dgm:spPr/>
    </dgm:pt>
    <dgm:pt modelId="{6290B49B-651A-4063-9205-9B16FADC5B99}" type="pres">
      <dgm:prSet presAssocID="{6E93369A-B481-4A50-8975-647A00E98560}" presName="sibTrans" presStyleCnt="0"/>
      <dgm:spPr/>
    </dgm:pt>
    <dgm:pt modelId="{6418F5D2-A843-4B2D-8292-F95B56D905CD}" type="pres">
      <dgm:prSet presAssocID="{6E93369A-B481-4A50-8975-647A00E98560}" presName="space" presStyleCnt="0"/>
      <dgm:spPr/>
    </dgm:pt>
    <dgm:pt modelId="{E179F24D-A8C1-4B5E-ABD5-F5FB82D54484}" type="pres">
      <dgm:prSet presAssocID="{22597530-5050-4CC7-8930-A6A0CF1970FB}" presName="composite" presStyleCnt="0"/>
      <dgm:spPr/>
    </dgm:pt>
    <dgm:pt modelId="{847CE936-1903-4965-A2A9-C284F259665D}" type="pres">
      <dgm:prSet presAssocID="{22597530-5050-4CC7-8930-A6A0CF1970FB}" presName="LShape" presStyleLbl="alignNode1" presStyleIdx="2" presStyleCnt="5" custLinFactNeighborX="-7286" custLinFactNeighborY="-3224"/>
      <dgm:spPr/>
    </dgm:pt>
    <dgm:pt modelId="{D47FA84D-E4BC-4AD9-94D4-BDBAB7B3542D}" type="pres">
      <dgm:prSet presAssocID="{22597530-5050-4CC7-8930-A6A0CF1970FB}" presName="ParentText" presStyleLbl="revTx" presStyleIdx="1" presStyleCnt="3" custScaleX="116140" custLinFactNeighborX="2652" custLinFactNeighborY="-2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E84E3-0133-4A2A-9F4D-E394D354E06C}" type="pres">
      <dgm:prSet presAssocID="{22597530-5050-4CC7-8930-A6A0CF1970FB}" presName="Triangle" presStyleLbl="alignNode1" presStyleIdx="3" presStyleCnt="5"/>
      <dgm:spPr/>
    </dgm:pt>
    <dgm:pt modelId="{E31781C3-8EAE-419D-A90F-1479DF1C186D}" type="pres">
      <dgm:prSet presAssocID="{13692917-A315-47D3-ACAF-2AC77148A9B5}" presName="sibTrans" presStyleCnt="0"/>
      <dgm:spPr/>
    </dgm:pt>
    <dgm:pt modelId="{0AAEDA8E-5745-4EE3-87E2-C10ADC10EFA9}" type="pres">
      <dgm:prSet presAssocID="{13692917-A315-47D3-ACAF-2AC77148A9B5}" presName="space" presStyleCnt="0"/>
      <dgm:spPr/>
    </dgm:pt>
    <dgm:pt modelId="{8E5826F0-50C9-47B3-8199-FCEA78D4A841}" type="pres">
      <dgm:prSet presAssocID="{30B9782E-D1FD-48DB-ADFD-743C308EF82C}" presName="composite" presStyleCnt="0"/>
      <dgm:spPr/>
    </dgm:pt>
    <dgm:pt modelId="{73D369DA-B516-4089-AFE3-1576A43FD611}" type="pres">
      <dgm:prSet presAssocID="{30B9782E-D1FD-48DB-ADFD-743C308EF82C}" presName="LShape" presStyleLbl="alignNode1" presStyleIdx="4" presStyleCnt="5" custLinFactNeighborX="-9163" custLinFactNeighborY="-1121"/>
      <dgm:spPr/>
    </dgm:pt>
    <dgm:pt modelId="{C214F22A-E0A2-4E5F-9781-B72FECE6783A}" type="pres">
      <dgm:prSet presAssocID="{30B9782E-D1FD-48DB-ADFD-743C308EF82C}" presName="ParentText" presStyleLbl="revTx" presStyleIdx="2" presStyleCnt="3" custScaleX="103564" custLinFactNeighborX="-6737" custLinFactNeighborY="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8F3565-AB48-4F2B-BB56-AA8F762F3B91}" srcId="{8C9060CE-BC47-4569-9826-55B70D3BB8A3}" destId="{30B9782E-D1FD-48DB-ADFD-743C308EF82C}" srcOrd="2" destOrd="0" parTransId="{E968BC84-5FC5-4168-AE1D-CB933D17C9F4}" sibTransId="{05C4143A-CBF4-4633-9621-374C05DB4B46}"/>
    <dgm:cxn modelId="{53273A6E-619D-4156-BA45-5583370850A0}" type="presOf" srcId="{30B9782E-D1FD-48DB-ADFD-743C308EF82C}" destId="{C214F22A-E0A2-4E5F-9781-B72FECE6783A}" srcOrd="0" destOrd="0" presId="urn:microsoft.com/office/officeart/2009/3/layout/StepUpProcess"/>
    <dgm:cxn modelId="{7750F3DA-7723-4377-B3CC-3ECB7B7D7C6A}" srcId="{8C9060CE-BC47-4569-9826-55B70D3BB8A3}" destId="{22597530-5050-4CC7-8930-A6A0CF1970FB}" srcOrd="1" destOrd="0" parTransId="{BC71641F-6DBC-4927-8F7B-6D86780D84A9}" sibTransId="{13692917-A315-47D3-ACAF-2AC77148A9B5}"/>
    <dgm:cxn modelId="{BFAE4EE2-42F9-4616-99A1-59A174D8F0C6}" srcId="{8C9060CE-BC47-4569-9826-55B70D3BB8A3}" destId="{997E2BA9-B417-4084-BBDE-387DAEBF49AC}" srcOrd="0" destOrd="0" parTransId="{0028E0B5-C0CD-4079-A7EC-74912C019F55}" sibTransId="{6E93369A-B481-4A50-8975-647A00E98560}"/>
    <dgm:cxn modelId="{A3469200-4F26-4BC9-9C82-16A6820E6521}" type="presOf" srcId="{997E2BA9-B417-4084-BBDE-387DAEBF49AC}" destId="{851B9E8C-CC46-4863-ABBF-41C398E306D5}" srcOrd="0" destOrd="0" presId="urn:microsoft.com/office/officeart/2009/3/layout/StepUpProcess"/>
    <dgm:cxn modelId="{DEAA807A-30BC-448C-9E57-6C5683B890CA}" type="presOf" srcId="{8C9060CE-BC47-4569-9826-55B70D3BB8A3}" destId="{72CF1E55-55B0-4732-B176-0CD11CA1A677}" srcOrd="0" destOrd="0" presId="urn:microsoft.com/office/officeart/2009/3/layout/StepUpProcess"/>
    <dgm:cxn modelId="{8C212DCE-A669-46DC-9AC8-0783A1C3BBA7}" type="presOf" srcId="{22597530-5050-4CC7-8930-A6A0CF1970FB}" destId="{D47FA84D-E4BC-4AD9-94D4-BDBAB7B3542D}" srcOrd="0" destOrd="0" presId="urn:microsoft.com/office/officeart/2009/3/layout/StepUpProcess"/>
    <dgm:cxn modelId="{DF9EE759-6EC3-4947-A734-471CA30286F6}" type="presParOf" srcId="{72CF1E55-55B0-4732-B176-0CD11CA1A677}" destId="{C1CE08EA-F48F-47F5-B04D-3CC7B0F6B7FD}" srcOrd="0" destOrd="0" presId="urn:microsoft.com/office/officeart/2009/3/layout/StepUpProcess"/>
    <dgm:cxn modelId="{27446AD2-1EC3-4C1E-A5D9-7EE151A2B1DD}" type="presParOf" srcId="{C1CE08EA-F48F-47F5-B04D-3CC7B0F6B7FD}" destId="{DF1D9F7F-041D-4C91-9A0D-1B1ACFFCD84F}" srcOrd="0" destOrd="0" presId="urn:microsoft.com/office/officeart/2009/3/layout/StepUpProcess"/>
    <dgm:cxn modelId="{23529FE8-3674-42F1-8831-03C417048980}" type="presParOf" srcId="{C1CE08EA-F48F-47F5-B04D-3CC7B0F6B7FD}" destId="{851B9E8C-CC46-4863-ABBF-41C398E306D5}" srcOrd="1" destOrd="0" presId="urn:microsoft.com/office/officeart/2009/3/layout/StepUpProcess"/>
    <dgm:cxn modelId="{697A94F8-50DA-4E6F-8C51-1506DAD11E42}" type="presParOf" srcId="{C1CE08EA-F48F-47F5-B04D-3CC7B0F6B7FD}" destId="{BAB5E34B-D0BF-4707-AB2B-44536A854503}" srcOrd="2" destOrd="0" presId="urn:microsoft.com/office/officeart/2009/3/layout/StepUpProcess"/>
    <dgm:cxn modelId="{7A16FBF0-7CA3-4FB2-B59F-453360F769DC}" type="presParOf" srcId="{72CF1E55-55B0-4732-B176-0CD11CA1A677}" destId="{6290B49B-651A-4063-9205-9B16FADC5B99}" srcOrd="1" destOrd="0" presId="urn:microsoft.com/office/officeart/2009/3/layout/StepUpProcess"/>
    <dgm:cxn modelId="{478A8A05-B361-47D3-BCD9-BFDD4656AAC5}" type="presParOf" srcId="{6290B49B-651A-4063-9205-9B16FADC5B99}" destId="{6418F5D2-A843-4B2D-8292-F95B56D905CD}" srcOrd="0" destOrd="0" presId="urn:microsoft.com/office/officeart/2009/3/layout/StepUpProcess"/>
    <dgm:cxn modelId="{7EC3F10B-8DBA-4CA6-AA8D-E04CE9CA0728}" type="presParOf" srcId="{72CF1E55-55B0-4732-B176-0CD11CA1A677}" destId="{E179F24D-A8C1-4B5E-ABD5-F5FB82D54484}" srcOrd="2" destOrd="0" presId="urn:microsoft.com/office/officeart/2009/3/layout/StepUpProcess"/>
    <dgm:cxn modelId="{2699E833-CB80-432B-8B09-8B36D353985D}" type="presParOf" srcId="{E179F24D-A8C1-4B5E-ABD5-F5FB82D54484}" destId="{847CE936-1903-4965-A2A9-C284F259665D}" srcOrd="0" destOrd="0" presId="urn:microsoft.com/office/officeart/2009/3/layout/StepUpProcess"/>
    <dgm:cxn modelId="{E7C79A2B-3CC2-4A9C-886A-162260693AA1}" type="presParOf" srcId="{E179F24D-A8C1-4B5E-ABD5-F5FB82D54484}" destId="{D47FA84D-E4BC-4AD9-94D4-BDBAB7B3542D}" srcOrd="1" destOrd="0" presId="urn:microsoft.com/office/officeart/2009/3/layout/StepUpProcess"/>
    <dgm:cxn modelId="{59C1D9DC-CA89-4684-B0D4-2005043319D0}" type="presParOf" srcId="{E179F24D-A8C1-4B5E-ABD5-F5FB82D54484}" destId="{E84E84E3-0133-4A2A-9F4D-E394D354E06C}" srcOrd="2" destOrd="0" presId="urn:microsoft.com/office/officeart/2009/3/layout/StepUpProcess"/>
    <dgm:cxn modelId="{86C47871-7D3B-4A08-B6C8-FBEA4746445C}" type="presParOf" srcId="{72CF1E55-55B0-4732-B176-0CD11CA1A677}" destId="{E31781C3-8EAE-419D-A90F-1479DF1C186D}" srcOrd="3" destOrd="0" presId="urn:microsoft.com/office/officeart/2009/3/layout/StepUpProcess"/>
    <dgm:cxn modelId="{94878387-A546-4DD5-8B6E-A251A6AC6A4C}" type="presParOf" srcId="{E31781C3-8EAE-419D-A90F-1479DF1C186D}" destId="{0AAEDA8E-5745-4EE3-87E2-C10ADC10EFA9}" srcOrd="0" destOrd="0" presId="urn:microsoft.com/office/officeart/2009/3/layout/StepUpProcess"/>
    <dgm:cxn modelId="{820BDB88-E325-4DEB-85E7-32E234944F1D}" type="presParOf" srcId="{72CF1E55-55B0-4732-B176-0CD11CA1A677}" destId="{8E5826F0-50C9-47B3-8199-FCEA78D4A841}" srcOrd="4" destOrd="0" presId="urn:microsoft.com/office/officeart/2009/3/layout/StepUpProcess"/>
    <dgm:cxn modelId="{7CA479A9-BACF-4167-B47F-15E3325BC55D}" type="presParOf" srcId="{8E5826F0-50C9-47B3-8199-FCEA78D4A841}" destId="{73D369DA-B516-4089-AFE3-1576A43FD611}" srcOrd="0" destOrd="0" presId="urn:microsoft.com/office/officeart/2009/3/layout/StepUpProcess"/>
    <dgm:cxn modelId="{30F29603-BBF2-416F-904B-028D68A99178}" type="presParOf" srcId="{8E5826F0-50C9-47B3-8199-FCEA78D4A841}" destId="{C214F22A-E0A2-4E5F-9781-B72FECE6783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7FBE38-FC6C-42DD-AD5A-1D0187075BB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EEF9A1-9CF7-4616-B691-9A803213E164}">
      <dgm:prSet phldrT="[Текст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She’r</a:t>
          </a:r>
          <a:r>
            <a: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mavzusi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BF646E-C61E-4975-BFEA-EC9E4C33CE37}" type="parTrans" cxnId="{8D90639A-6307-421A-8ADD-3E173DCFE79A}">
      <dgm:prSet/>
      <dgm:spPr/>
      <dgm:t>
        <a:bodyPr/>
        <a:lstStyle/>
        <a:p>
          <a:endParaRPr lang="ru-RU"/>
        </a:p>
      </dgm:t>
    </dgm:pt>
    <dgm:pt modelId="{3EEF340D-1516-4ECC-93ED-4D302D55131F}" type="sibTrans" cxnId="{8D90639A-6307-421A-8ADD-3E173DCFE79A}">
      <dgm:prSet/>
      <dgm:spPr/>
      <dgm:t>
        <a:bodyPr/>
        <a:lstStyle/>
        <a:p>
          <a:endParaRPr lang="ru-RU"/>
        </a:p>
      </dgm:t>
    </dgm:pt>
    <dgm:pt modelId="{1295B20A-375E-4A95-9826-7FA815B24962}">
      <dgm:prSet phldrT="[Текст]" custT="1"/>
      <dgm:spPr/>
      <dgm:t>
        <a:bodyPr/>
        <a:lstStyle/>
        <a:p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She’rdagi</a:t>
          </a:r>
          <a:r>
            <a: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qahramonlar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0F536-8B8D-4BF0-8492-ACC3B056D836}" type="parTrans" cxnId="{0ED75F90-48FC-4C52-97CE-4A8BDB6BE9E4}">
      <dgm:prSet/>
      <dgm:spPr/>
      <dgm:t>
        <a:bodyPr/>
        <a:lstStyle/>
        <a:p>
          <a:endParaRPr lang="ru-RU"/>
        </a:p>
      </dgm:t>
    </dgm:pt>
    <dgm:pt modelId="{DBF60419-07D4-4CB1-962B-18626AA2AEB8}" type="sibTrans" cxnId="{0ED75F90-48FC-4C52-97CE-4A8BDB6BE9E4}">
      <dgm:prSet/>
      <dgm:spPr/>
      <dgm:t>
        <a:bodyPr/>
        <a:lstStyle/>
        <a:p>
          <a:endParaRPr lang="ru-RU"/>
        </a:p>
      </dgm:t>
    </dgm:pt>
    <dgm:pt modelId="{15E47DA5-4BBB-4CD9-805E-0BFE1D8C1BA0}">
      <dgm:prSet phldrT="[Текст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Muammo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DC15C5-91F2-45EC-AED9-7ACC301E39FF}" type="parTrans" cxnId="{F9A39537-A36B-4AF2-A229-00763C9C2BEC}">
      <dgm:prSet/>
      <dgm:spPr/>
      <dgm:t>
        <a:bodyPr/>
        <a:lstStyle/>
        <a:p>
          <a:endParaRPr lang="ru-RU"/>
        </a:p>
      </dgm:t>
    </dgm:pt>
    <dgm:pt modelId="{CEC00BD6-C478-42E5-8711-E7C3FB84B75A}" type="sibTrans" cxnId="{F9A39537-A36B-4AF2-A229-00763C9C2BEC}">
      <dgm:prSet/>
      <dgm:spPr/>
      <dgm:t>
        <a:bodyPr/>
        <a:lstStyle/>
        <a:p>
          <a:endParaRPr lang="ru-RU"/>
        </a:p>
      </dgm:t>
    </dgm:pt>
    <dgm:pt modelId="{CDB95E00-E2F8-4758-96F5-055DC28BB6C7}">
      <dgm:prSet phldrT="[Текст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Yechim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3C64FE-489D-4E91-A955-046C7E63F4F9}" type="parTrans" cxnId="{7FE5FE44-C0B2-45C2-AEF5-1088216BE112}">
      <dgm:prSet/>
      <dgm:spPr/>
      <dgm:t>
        <a:bodyPr/>
        <a:lstStyle/>
        <a:p>
          <a:endParaRPr lang="ru-RU"/>
        </a:p>
      </dgm:t>
    </dgm:pt>
    <dgm:pt modelId="{0E64984D-48E1-4BCC-ABD4-22471F7D3E68}" type="sibTrans" cxnId="{7FE5FE44-C0B2-45C2-AEF5-1088216BE112}">
      <dgm:prSet/>
      <dgm:spPr/>
      <dgm:t>
        <a:bodyPr/>
        <a:lstStyle/>
        <a:p>
          <a:endParaRPr lang="ru-RU"/>
        </a:p>
      </dgm:t>
    </dgm:pt>
    <dgm:pt modelId="{88ED5D05-976F-4FCB-B04D-D293ACCD57E5}">
      <dgm:prSet phldrT="[Текст]" custT="1"/>
      <dgm:spPr/>
      <dgm:t>
        <a:bodyPr/>
        <a:lstStyle/>
        <a:p>
          <a:r>
            <a:rPr lang="en-US" sz="28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Xulosa</a:t>
          </a:r>
          <a:r>
            <a: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0FC767-512B-40C2-A0E8-E1D4D7811AD7}" type="parTrans" cxnId="{D05D4180-AD9B-497B-AA8F-E268F23E9C56}">
      <dgm:prSet/>
      <dgm:spPr/>
      <dgm:t>
        <a:bodyPr/>
        <a:lstStyle/>
        <a:p>
          <a:endParaRPr lang="ru-RU"/>
        </a:p>
      </dgm:t>
    </dgm:pt>
    <dgm:pt modelId="{ACEE0084-C81B-400A-9214-EE703DE7DBDE}" type="sibTrans" cxnId="{D05D4180-AD9B-497B-AA8F-E268F23E9C56}">
      <dgm:prSet/>
      <dgm:spPr/>
      <dgm:t>
        <a:bodyPr/>
        <a:lstStyle/>
        <a:p>
          <a:endParaRPr lang="ru-RU"/>
        </a:p>
      </dgm:t>
    </dgm:pt>
    <dgm:pt modelId="{9A4BE22C-E314-4157-B58C-782481AA8D99}" type="pres">
      <dgm:prSet presAssocID="{4B7FBE38-FC6C-42DD-AD5A-1D0187075B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445026-93D7-4CA2-8A71-465639B2A563}" type="pres">
      <dgm:prSet presAssocID="{04EEF9A1-9CF7-4616-B691-9A803213E16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BD225-7864-46C4-8F8D-1BD2FFC56561}" type="pres">
      <dgm:prSet presAssocID="{3EEF340D-1516-4ECC-93ED-4D302D55131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4309BBE-B8AF-4F3D-A5EE-D06474B3F823}" type="pres">
      <dgm:prSet presAssocID="{3EEF340D-1516-4ECC-93ED-4D302D55131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015F0B7-FFC2-4751-B39A-E530BEEB31FF}" type="pres">
      <dgm:prSet presAssocID="{1295B20A-375E-4A95-9826-7FA815B2496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EE25C-268D-4159-8298-F3AFB3D562CC}" type="pres">
      <dgm:prSet presAssocID="{DBF60419-07D4-4CB1-962B-18626AA2AEB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7525E7B0-40FA-4617-A946-7167F3FF0D8A}" type="pres">
      <dgm:prSet presAssocID="{DBF60419-07D4-4CB1-962B-18626AA2AEB8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A850E47-6FFE-4F8B-9C59-DACF47637C49}" type="pres">
      <dgm:prSet presAssocID="{15E47DA5-4BBB-4CD9-805E-0BFE1D8C1BA0}" presName="node" presStyleLbl="node1" presStyleIdx="2" presStyleCnt="5" custLinFactNeighborX="-3828" custLinFactNeighborY="3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D4217-7195-4558-8497-BDACE85DCEEA}" type="pres">
      <dgm:prSet presAssocID="{CEC00BD6-C478-42E5-8711-E7C3FB84B75A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2E85DCE-4258-48A6-8DA5-9C1B5345A678}" type="pres">
      <dgm:prSet presAssocID="{CEC00BD6-C478-42E5-8711-E7C3FB84B75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92AF4D8-3556-4DA7-8E14-1CD1F72155D6}" type="pres">
      <dgm:prSet presAssocID="{CDB95E00-E2F8-4758-96F5-055DC28BB6C7}" presName="node" presStyleLbl="node1" presStyleIdx="3" presStyleCnt="5" custLinFactNeighborX="-3828" custLinFactNeighborY="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655F4-62EF-4DAF-A32D-BD8E19512634}" type="pres">
      <dgm:prSet presAssocID="{0E64984D-48E1-4BCC-ABD4-22471F7D3E68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B2EF0B0-25C0-4EDB-8F50-88FCEE77A13F}" type="pres">
      <dgm:prSet presAssocID="{0E64984D-48E1-4BCC-ABD4-22471F7D3E68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5AD6E72-E369-4CAC-A44D-2D2FBD0B97E6}" type="pres">
      <dgm:prSet presAssocID="{88ED5D05-976F-4FCB-B04D-D293ACCD57E5}" presName="node" presStyleLbl="node1" presStyleIdx="4" presStyleCnt="5" custLinFactNeighborX="-2607" custLinFactNeighborY="-4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4AC23F-B918-4BC0-B5FB-9DBB71FFDE64}" type="presOf" srcId="{0E64984D-48E1-4BCC-ABD4-22471F7D3E68}" destId="{C76655F4-62EF-4DAF-A32D-BD8E19512634}" srcOrd="0" destOrd="0" presId="urn:microsoft.com/office/officeart/2005/8/layout/process5"/>
    <dgm:cxn modelId="{F46BFA5C-B1B1-4D2D-91B1-C83C839A5DC3}" type="presOf" srcId="{15E47DA5-4BBB-4CD9-805E-0BFE1D8C1BA0}" destId="{2A850E47-6FFE-4F8B-9C59-DACF47637C49}" srcOrd="0" destOrd="0" presId="urn:microsoft.com/office/officeart/2005/8/layout/process5"/>
    <dgm:cxn modelId="{87079B22-5C28-43B4-AB96-C3691643A3CD}" type="presOf" srcId="{DBF60419-07D4-4CB1-962B-18626AA2AEB8}" destId="{7525E7B0-40FA-4617-A946-7167F3FF0D8A}" srcOrd="1" destOrd="0" presId="urn:microsoft.com/office/officeart/2005/8/layout/process5"/>
    <dgm:cxn modelId="{8D90639A-6307-421A-8ADD-3E173DCFE79A}" srcId="{4B7FBE38-FC6C-42DD-AD5A-1D0187075BB9}" destId="{04EEF9A1-9CF7-4616-B691-9A803213E164}" srcOrd="0" destOrd="0" parTransId="{F1BF646E-C61E-4975-BFEA-EC9E4C33CE37}" sibTransId="{3EEF340D-1516-4ECC-93ED-4D302D55131F}"/>
    <dgm:cxn modelId="{DB061208-49FA-4F0B-BA14-6AAC556F16A0}" type="presOf" srcId="{0E64984D-48E1-4BCC-ABD4-22471F7D3E68}" destId="{7B2EF0B0-25C0-4EDB-8F50-88FCEE77A13F}" srcOrd="1" destOrd="0" presId="urn:microsoft.com/office/officeart/2005/8/layout/process5"/>
    <dgm:cxn modelId="{F9A39537-A36B-4AF2-A229-00763C9C2BEC}" srcId="{4B7FBE38-FC6C-42DD-AD5A-1D0187075BB9}" destId="{15E47DA5-4BBB-4CD9-805E-0BFE1D8C1BA0}" srcOrd="2" destOrd="0" parTransId="{D7DC15C5-91F2-45EC-AED9-7ACC301E39FF}" sibTransId="{CEC00BD6-C478-42E5-8711-E7C3FB84B75A}"/>
    <dgm:cxn modelId="{0ED75F90-48FC-4C52-97CE-4A8BDB6BE9E4}" srcId="{4B7FBE38-FC6C-42DD-AD5A-1D0187075BB9}" destId="{1295B20A-375E-4A95-9826-7FA815B24962}" srcOrd="1" destOrd="0" parTransId="{C5C0F536-8B8D-4BF0-8492-ACC3B056D836}" sibTransId="{DBF60419-07D4-4CB1-962B-18626AA2AEB8}"/>
    <dgm:cxn modelId="{AA5CCC7D-8BE5-462E-BB8E-CFB1ED710CEB}" type="presOf" srcId="{1295B20A-375E-4A95-9826-7FA815B24962}" destId="{7015F0B7-FFC2-4751-B39A-E530BEEB31FF}" srcOrd="0" destOrd="0" presId="urn:microsoft.com/office/officeart/2005/8/layout/process5"/>
    <dgm:cxn modelId="{7FE5FE44-C0B2-45C2-AEF5-1088216BE112}" srcId="{4B7FBE38-FC6C-42DD-AD5A-1D0187075BB9}" destId="{CDB95E00-E2F8-4758-96F5-055DC28BB6C7}" srcOrd="3" destOrd="0" parTransId="{153C64FE-489D-4E91-A955-046C7E63F4F9}" sibTransId="{0E64984D-48E1-4BCC-ABD4-22471F7D3E68}"/>
    <dgm:cxn modelId="{EAA415CC-BE13-4718-9BE6-63A5657F6815}" type="presOf" srcId="{88ED5D05-976F-4FCB-B04D-D293ACCD57E5}" destId="{A5AD6E72-E369-4CAC-A44D-2D2FBD0B97E6}" srcOrd="0" destOrd="0" presId="urn:microsoft.com/office/officeart/2005/8/layout/process5"/>
    <dgm:cxn modelId="{FF2C9E34-1B31-4611-9CF3-D8644B23F5F9}" type="presOf" srcId="{4B7FBE38-FC6C-42DD-AD5A-1D0187075BB9}" destId="{9A4BE22C-E314-4157-B58C-782481AA8D99}" srcOrd="0" destOrd="0" presId="urn:microsoft.com/office/officeart/2005/8/layout/process5"/>
    <dgm:cxn modelId="{559D6238-C53C-4D8B-999A-879057F4AE8B}" type="presOf" srcId="{CDB95E00-E2F8-4758-96F5-055DC28BB6C7}" destId="{792AF4D8-3556-4DA7-8E14-1CD1F72155D6}" srcOrd="0" destOrd="0" presId="urn:microsoft.com/office/officeart/2005/8/layout/process5"/>
    <dgm:cxn modelId="{81C29945-A957-4D9C-9954-986976CEFF2B}" type="presOf" srcId="{3EEF340D-1516-4ECC-93ED-4D302D55131F}" destId="{371BD225-7864-46C4-8F8D-1BD2FFC56561}" srcOrd="0" destOrd="0" presId="urn:microsoft.com/office/officeart/2005/8/layout/process5"/>
    <dgm:cxn modelId="{8AF7808C-53FA-438D-B0C6-7B9A7A86785C}" type="presOf" srcId="{3EEF340D-1516-4ECC-93ED-4D302D55131F}" destId="{64309BBE-B8AF-4F3D-A5EE-D06474B3F823}" srcOrd="1" destOrd="0" presId="urn:microsoft.com/office/officeart/2005/8/layout/process5"/>
    <dgm:cxn modelId="{B3F459EE-B414-4375-97D6-BCEA93BA89F7}" type="presOf" srcId="{CEC00BD6-C478-42E5-8711-E7C3FB84B75A}" destId="{EF4D4217-7195-4558-8497-BDACE85DCEEA}" srcOrd="0" destOrd="0" presId="urn:microsoft.com/office/officeart/2005/8/layout/process5"/>
    <dgm:cxn modelId="{13554BFF-3BB4-4DB9-8150-ACCCDBBFA37C}" type="presOf" srcId="{DBF60419-07D4-4CB1-962B-18626AA2AEB8}" destId="{3D1EE25C-268D-4159-8298-F3AFB3D562CC}" srcOrd="0" destOrd="0" presId="urn:microsoft.com/office/officeart/2005/8/layout/process5"/>
    <dgm:cxn modelId="{5201EF07-BC9E-4280-9983-1CD059AD5D40}" type="presOf" srcId="{CEC00BD6-C478-42E5-8711-E7C3FB84B75A}" destId="{32E85DCE-4258-48A6-8DA5-9C1B5345A678}" srcOrd="1" destOrd="0" presId="urn:microsoft.com/office/officeart/2005/8/layout/process5"/>
    <dgm:cxn modelId="{D05D4180-AD9B-497B-AA8F-E268F23E9C56}" srcId="{4B7FBE38-FC6C-42DD-AD5A-1D0187075BB9}" destId="{88ED5D05-976F-4FCB-B04D-D293ACCD57E5}" srcOrd="4" destOrd="0" parTransId="{FB0FC767-512B-40C2-A0E8-E1D4D7811AD7}" sibTransId="{ACEE0084-C81B-400A-9214-EE703DE7DBDE}"/>
    <dgm:cxn modelId="{B8852EFE-8115-474C-9F07-453F5619E5F6}" type="presOf" srcId="{04EEF9A1-9CF7-4616-B691-9A803213E164}" destId="{85445026-93D7-4CA2-8A71-465639B2A563}" srcOrd="0" destOrd="0" presId="urn:microsoft.com/office/officeart/2005/8/layout/process5"/>
    <dgm:cxn modelId="{E7922625-27A9-494F-80D0-93FF08A1F5D5}" type="presParOf" srcId="{9A4BE22C-E314-4157-B58C-782481AA8D99}" destId="{85445026-93D7-4CA2-8A71-465639B2A563}" srcOrd="0" destOrd="0" presId="urn:microsoft.com/office/officeart/2005/8/layout/process5"/>
    <dgm:cxn modelId="{07E94CC3-87F9-4A26-8826-6038B932AFBC}" type="presParOf" srcId="{9A4BE22C-E314-4157-B58C-782481AA8D99}" destId="{371BD225-7864-46C4-8F8D-1BD2FFC56561}" srcOrd="1" destOrd="0" presId="urn:microsoft.com/office/officeart/2005/8/layout/process5"/>
    <dgm:cxn modelId="{EB9286B8-A7BC-49AB-92B3-395EB9B2F143}" type="presParOf" srcId="{371BD225-7864-46C4-8F8D-1BD2FFC56561}" destId="{64309BBE-B8AF-4F3D-A5EE-D06474B3F823}" srcOrd="0" destOrd="0" presId="urn:microsoft.com/office/officeart/2005/8/layout/process5"/>
    <dgm:cxn modelId="{C49E6B1F-61DD-4DC9-A799-EE42E7A56E25}" type="presParOf" srcId="{9A4BE22C-E314-4157-B58C-782481AA8D99}" destId="{7015F0B7-FFC2-4751-B39A-E530BEEB31FF}" srcOrd="2" destOrd="0" presId="urn:microsoft.com/office/officeart/2005/8/layout/process5"/>
    <dgm:cxn modelId="{0F6F05ED-C5CB-48D6-A0F0-69130E733235}" type="presParOf" srcId="{9A4BE22C-E314-4157-B58C-782481AA8D99}" destId="{3D1EE25C-268D-4159-8298-F3AFB3D562CC}" srcOrd="3" destOrd="0" presId="urn:microsoft.com/office/officeart/2005/8/layout/process5"/>
    <dgm:cxn modelId="{A34006DC-76A7-4206-A98D-D7E01AB81D57}" type="presParOf" srcId="{3D1EE25C-268D-4159-8298-F3AFB3D562CC}" destId="{7525E7B0-40FA-4617-A946-7167F3FF0D8A}" srcOrd="0" destOrd="0" presId="urn:microsoft.com/office/officeart/2005/8/layout/process5"/>
    <dgm:cxn modelId="{06525D3E-64C6-4DD9-87FD-2CBBE2988388}" type="presParOf" srcId="{9A4BE22C-E314-4157-B58C-782481AA8D99}" destId="{2A850E47-6FFE-4F8B-9C59-DACF47637C49}" srcOrd="4" destOrd="0" presId="urn:microsoft.com/office/officeart/2005/8/layout/process5"/>
    <dgm:cxn modelId="{1A504939-B466-46EB-8B94-4C1ECFF481DC}" type="presParOf" srcId="{9A4BE22C-E314-4157-B58C-782481AA8D99}" destId="{EF4D4217-7195-4558-8497-BDACE85DCEEA}" srcOrd="5" destOrd="0" presId="urn:microsoft.com/office/officeart/2005/8/layout/process5"/>
    <dgm:cxn modelId="{F3E2DB6E-F983-4571-8BCD-E9E38A6718B3}" type="presParOf" srcId="{EF4D4217-7195-4558-8497-BDACE85DCEEA}" destId="{32E85DCE-4258-48A6-8DA5-9C1B5345A678}" srcOrd="0" destOrd="0" presId="urn:microsoft.com/office/officeart/2005/8/layout/process5"/>
    <dgm:cxn modelId="{A3169274-E066-466E-8D29-D9D25BE57A92}" type="presParOf" srcId="{9A4BE22C-E314-4157-B58C-782481AA8D99}" destId="{792AF4D8-3556-4DA7-8E14-1CD1F72155D6}" srcOrd="6" destOrd="0" presId="urn:microsoft.com/office/officeart/2005/8/layout/process5"/>
    <dgm:cxn modelId="{98070AC8-0B29-4B08-99D7-7E3B6D181B6E}" type="presParOf" srcId="{9A4BE22C-E314-4157-B58C-782481AA8D99}" destId="{C76655F4-62EF-4DAF-A32D-BD8E19512634}" srcOrd="7" destOrd="0" presId="urn:microsoft.com/office/officeart/2005/8/layout/process5"/>
    <dgm:cxn modelId="{E038BB44-DE27-42E4-BB2C-24B74F1FECED}" type="presParOf" srcId="{C76655F4-62EF-4DAF-A32D-BD8E19512634}" destId="{7B2EF0B0-25C0-4EDB-8F50-88FCEE77A13F}" srcOrd="0" destOrd="0" presId="urn:microsoft.com/office/officeart/2005/8/layout/process5"/>
    <dgm:cxn modelId="{F57013AD-4E6B-4192-9E6E-857B8DD83B7D}" type="presParOf" srcId="{9A4BE22C-E314-4157-B58C-782481AA8D99}" destId="{A5AD6E72-E369-4CAC-A44D-2D2FBD0B97E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5008EE-DBA2-4893-80D6-B555D9716F1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219EA4-1FCE-4343-B017-A6EAF37606D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Vatanparvarlik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vatanga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muhabbat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yurt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faxri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9095B1-4334-49A3-A37A-57F7C939E84A}" type="parTrans" cxnId="{13673FA0-130D-4D9B-B586-EFE3EF1D6E65}">
      <dgm:prSet/>
      <dgm:spPr/>
      <dgm:t>
        <a:bodyPr/>
        <a:lstStyle/>
        <a:p>
          <a:endParaRPr lang="ru-RU"/>
        </a:p>
      </dgm:t>
    </dgm:pt>
    <dgm:pt modelId="{6D403610-883C-48F2-A1C7-0C941EC7A6EC}" type="sibTrans" cxnId="{13673FA0-130D-4D9B-B586-EFE3EF1D6E65}">
      <dgm:prSet/>
      <dgm:spPr/>
      <dgm:t>
        <a:bodyPr/>
        <a:lstStyle/>
        <a:p>
          <a:endParaRPr lang="ru-RU"/>
        </a:p>
      </dgm:t>
    </dgm:pt>
    <dgm:pt modelId="{E5190919-E2A8-4685-AF51-88F4EE2CE24E}">
      <dgm:prSet phldrT="[Текст]" custT="1"/>
      <dgm:spPr/>
      <dgm:t>
        <a:bodyPr/>
        <a:lstStyle/>
        <a:p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xalqi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708F0E-B8B3-4EEA-9E2E-B4409969A952}" type="parTrans" cxnId="{C37767BC-E1F7-4E21-882A-1D2919DBC44D}">
      <dgm:prSet/>
      <dgm:spPr/>
      <dgm:t>
        <a:bodyPr/>
        <a:lstStyle/>
        <a:p>
          <a:endParaRPr lang="ru-RU"/>
        </a:p>
      </dgm:t>
    </dgm:pt>
    <dgm:pt modelId="{4CE03D37-5218-45E3-BAF1-D514FDE2FC74}" type="sibTrans" cxnId="{C37767BC-E1F7-4E21-882A-1D2919DBC44D}">
      <dgm:prSet/>
      <dgm:spPr/>
      <dgm:t>
        <a:bodyPr/>
        <a:lstStyle/>
        <a:p>
          <a:endParaRPr lang="ru-RU"/>
        </a:p>
      </dgm:t>
    </dgm:pt>
    <dgm:pt modelId="{42FF22C6-D0B9-4B03-8A37-890ED7F1C883}">
      <dgm:prSet phldrT="[Текст]" custT="1"/>
      <dgm:spPr/>
      <dgm:t>
        <a:bodyPr/>
        <a:lstStyle/>
        <a:p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Yurtimizni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olmaydigan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omi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kishilar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8D02FA-01F7-4C5C-88D5-17C81B8A167F}" type="parTrans" cxnId="{A6A9BF92-1A15-4B66-AE01-1E262C7FA3AD}">
      <dgm:prSet/>
      <dgm:spPr/>
      <dgm:t>
        <a:bodyPr/>
        <a:lstStyle/>
        <a:p>
          <a:endParaRPr lang="ru-RU"/>
        </a:p>
      </dgm:t>
    </dgm:pt>
    <dgm:pt modelId="{339BD1F3-A946-419E-9AD1-99F4C71F822C}" type="sibTrans" cxnId="{A6A9BF92-1A15-4B66-AE01-1E262C7FA3AD}">
      <dgm:prSet/>
      <dgm:spPr/>
      <dgm:t>
        <a:bodyPr/>
        <a:lstStyle/>
        <a:p>
          <a:endParaRPr lang="ru-RU"/>
        </a:p>
      </dgm:t>
    </dgm:pt>
    <dgm:pt modelId="{FD5B9965-4623-4675-BA5D-89D8B26FC1A5}">
      <dgm:prSet phldrT="[Текст]" custT="1"/>
      <dgm:spPr/>
      <dgm:t>
        <a:bodyPr/>
        <a:lstStyle/>
        <a:p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Vatannni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sevmoq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ardoqlamoq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50DCB6-8D99-4826-8E96-DC170F8AE19F}" type="parTrans" cxnId="{D86CC9FF-9266-4521-9384-81ECA53B9AE3}">
      <dgm:prSet/>
      <dgm:spPr/>
      <dgm:t>
        <a:bodyPr/>
        <a:lstStyle/>
        <a:p>
          <a:endParaRPr lang="ru-RU"/>
        </a:p>
      </dgm:t>
    </dgm:pt>
    <dgm:pt modelId="{B9062AD3-7BEC-4E55-BDC7-A3ED62835300}" type="sibTrans" cxnId="{D86CC9FF-9266-4521-9384-81ECA53B9AE3}">
      <dgm:prSet/>
      <dgm:spPr/>
      <dgm:t>
        <a:bodyPr/>
        <a:lstStyle/>
        <a:p>
          <a:endParaRPr lang="ru-RU"/>
        </a:p>
      </dgm:t>
    </dgm:pt>
    <dgm:pt modelId="{28D12631-43B1-4FD8-991A-F8B71FCCBFCF}">
      <dgm:prSet phldrT="[Текст]" custT="1"/>
      <dgm:spPr/>
      <dgm:t>
        <a:bodyPr/>
        <a:lstStyle/>
        <a:p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0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jannatmakon</a:t>
          </a:r>
          <a:r>
            <a: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yurt!</a:t>
          </a:r>
          <a:endParaRPr lang="ru-RU" sz="20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EAF643-330B-4A7C-BD1E-07C618B66779}" type="parTrans" cxnId="{03439ED7-4138-4D0A-8771-0715C15A3DFD}">
      <dgm:prSet/>
      <dgm:spPr/>
      <dgm:t>
        <a:bodyPr/>
        <a:lstStyle/>
        <a:p>
          <a:endParaRPr lang="ru-RU"/>
        </a:p>
      </dgm:t>
    </dgm:pt>
    <dgm:pt modelId="{8BD32AF9-7F31-450F-9F7F-004064CFE1FA}" type="sibTrans" cxnId="{03439ED7-4138-4D0A-8771-0715C15A3DFD}">
      <dgm:prSet/>
      <dgm:spPr/>
      <dgm:t>
        <a:bodyPr/>
        <a:lstStyle/>
        <a:p>
          <a:endParaRPr lang="ru-RU"/>
        </a:p>
      </dgm:t>
    </dgm:pt>
    <dgm:pt modelId="{9C0D33E9-7F00-48DB-8E2F-81ADEF8450A7}" type="pres">
      <dgm:prSet presAssocID="{F15008EE-DBA2-4893-80D6-B555D9716F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650223-C155-43DF-9D54-04E2CAD63D75}" type="pres">
      <dgm:prSet presAssocID="{17219EA4-1FCE-4343-B017-A6EAF37606D7}" presName="node" presStyleLbl="node1" presStyleIdx="0" presStyleCnt="5" custScaleX="130558" custScaleY="170340" custLinFactNeighborX="-5950" custLinFactNeighborY="9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4BCA9-8E6A-4D56-AF4A-4A2241773E91}" type="pres">
      <dgm:prSet presAssocID="{6D403610-883C-48F2-A1C7-0C941EC7A6EC}" presName="sibTrans" presStyleLbl="sibTrans2D1" presStyleIdx="0" presStyleCnt="4" custAng="90500" custScaleX="194617"/>
      <dgm:spPr/>
      <dgm:t>
        <a:bodyPr/>
        <a:lstStyle/>
        <a:p>
          <a:endParaRPr lang="ru-RU"/>
        </a:p>
      </dgm:t>
    </dgm:pt>
    <dgm:pt modelId="{73EAF632-D707-43FF-8FEC-D06DA428966E}" type="pres">
      <dgm:prSet presAssocID="{6D403610-883C-48F2-A1C7-0C941EC7A6E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DF546D3-20A7-40F1-9546-78D0878D1754}" type="pres">
      <dgm:prSet presAssocID="{E5190919-E2A8-4685-AF51-88F4EE2CE24E}" presName="node" presStyleLbl="node1" presStyleIdx="1" presStyleCnt="5" custLinFactNeighborX="-4754" custLinFactNeighborY="2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D2AD74-DE50-47A9-9EFD-C5D8E998A810}" type="pres">
      <dgm:prSet presAssocID="{4CE03D37-5218-45E3-BAF1-D514FDE2FC74}" presName="sibTrans" presStyleLbl="sibTrans2D1" presStyleIdx="1" presStyleCnt="4" custScaleX="194338" custLinFactNeighborX="4686" custLinFactNeighborY="-6375"/>
      <dgm:spPr/>
      <dgm:t>
        <a:bodyPr/>
        <a:lstStyle/>
        <a:p>
          <a:endParaRPr lang="ru-RU"/>
        </a:p>
      </dgm:t>
    </dgm:pt>
    <dgm:pt modelId="{558031B8-8C7E-4E90-A040-186EDB82B0E5}" type="pres">
      <dgm:prSet presAssocID="{4CE03D37-5218-45E3-BAF1-D514FDE2FC7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02A6C28A-57F5-4EFE-9ED8-932B57E5C50A}" type="pres">
      <dgm:prSet presAssocID="{42FF22C6-D0B9-4B03-8A37-890ED7F1C883}" presName="node" presStyleLbl="node1" presStyleIdx="2" presStyleCnt="5" custScaleX="119816" custScaleY="156606" custLinFactNeighborX="-3958" custLinFactNeighborY="2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1DF7B-0BBD-4ABC-BB9E-02DDA0C9FF3A}" type="pres">
      <dgm:prSet presAssocID="{339BD1F3-A946-419E-9AD1-99F4C71F822C}" presName="sibTrans" presStyleLbl="sibTrans2D1" presStyleIdx="2" presStyleCnt="4" custScaleX="169059"/>
      <dgm:spPr/>
      <dgm:t>
        <a:bodyPr/>
        <a:lstStyle/>
        <a:p>
          <a:endParaRPr lang="ru-RU"/>
        </a:p>
      </dgm:t>
    </dgm:pt>
    <dgm:pt modelId="{CF53DAA0-D920-4A5F-AA4F-0A551A48873D}" type="pres">
      <dgm:prSet presAssocID="{339BD1F3-A946-419E-9AD1-99F4C71F822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F7E6D5E-F570-4BD5-8679-69EF4E4D0224}" type="pres">
      <dgm:prSet presAssocID="{FD5B9965-4623-4675-BA5D-89D8B26FC1A5}" presName="node" presStyleLbl="node1" presStyleIdx="3" presStyleCnt="5" custScaleX="127602" custScaleY="105858" custLinFactNeighborX="-18277" custLinFactNeighborY="-8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26124-FF3B-427C-805B-D396E1C1082E}" type="pres">
      <dgm:prSet presAssocID="{B9062AD3-7BEC-4E55-BDC7-A3ED62835300}" presName="sibTrans" presStyleLbl="sibTrans2D1" presStyleIdx="3" presStyleCnt="4" custScaleX="190484"/>
      <dgm:spPr/>
      <dgm:t>
        <a:bodyPr/>
        <a:lstStyle/>
        <a:p>
          <a:endParaRPr lang="ru-RU"/>
        </a:p>
      </dgm:t>
    </dgm:pt>
    <dgm:pt modelId="{FD7CCA83-AA1A-4C98-91C8-8E675247BA2D}" type="pres">
      <dgm:prSet presAssocID="{B9062AD3-7BEC-4E55-BDC7-A3ED6283530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D9CD0BB3-61AF-4D91-969E-D9EAE05C1F6A}" type="pres">
      <dgm:prSet presAssocID="{28D12631-43B1-4FD8-991A-F8B71FCCBFCF}" presName="node" presStyleLbl="node1" presStyleIdx="4" presStyleCnt="5" custScaleX="130016" custScaleY="104301" custLinFactNeighborX="-57662" custLinFactNeighborY="-9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E6AD1-E16C-45F6-BD8C-EAB36A84C040}" type="presOf" srcId="{F15008EE-DBA2-4893-80D6-B555D9716F19}" destId="{9C0D33E9-7F00-48DB-8E2F-81ADEF8450A7}" srcOrd="0" destOrd="0" presId="urn:microsoft.com/office/officeart/2005/8/layout/process5"/>
    <dgm:cxn modelId="{2506C56D-6747-4A60-849D-BF191BADB3E1}" type="presOf" srcId="{339BD1F3-A946-419E-9AD1-99F4C71F822C}" destId="{2651DF7B-0BBD-4ABC-BB9E-02DDA0C9FF3A}" srcOrd="0" destOrd="0" presId="urn:microsoft.com/office/officeart/2005/8/layout/process5"/>
    <dgm:cxn modelId="{2B645D5C-56DE-4C32-BB52-4E4C59A815F9}" type="presOf" srcId="{42FF22C6-D0B9-4B03-8A37-890ED7F1C883}" destId="{02A6C28A-57F5-4EFE-9ED8-932B57E5C50A}" srcOrd="0" destOrd="0" presId="urn:microsoft.com/office/officeart/2005/8/layout/process5"/>
    <dgm:cxn modelId="{06DFC8A6-5DFF-4769-B148-3C0497D541DC}" type="presOf" srcId="{17219EA4-1FCE-4343-B017-A6EAF37606D7}" destId="{32650223-C155-43DF-9D54-04E2CAD63D75}" srcOrd="0" destOrd="0" presId="urn:microsoft.com/office/officeart/2005/8/layout/process5"/>
    <dgm:cxn modelId="{6328C1D1-06E0-46EB-9808-39ED4C5A0B48}" type="presOf" srcId="{6D403610-883C-48F2-A1C7-0C941EC7A6EC}" destId="{73EAF632-D707-43FF-8FEC-D06DA428966E}" srcOrd="1" destOrd="0" presId="urn:microsoft.com/office/officeart/2005/8/layout/process5"/>
    <dgm:cxn modelId="{03439ED7-4138-4D0A-8771-0715C15A3DFD}" srcId="{F15008EE-DBA2-4893-80D6-B555D9716F19}" destId="{28D12631-43B1-4FD8-991A-F8B71FCCBFCF}" srcOrd="4" destOrd="0" parTransId="{D8EAF643-330B-4A7C-BD1E-07C618B66779}" sibTransId="{8BD32AF9-7F31-450F-9F7F-004064CFE1FA}"/>
    <dgm:cxn modelId="{A6A9BF92-1A15-4B66-AE01-1E262C7FA3AD}" srcId="{F15008EE-DBA2-4893-80D6-B555D9716F19}" destId="{42FF22C6-D0B9-4B03-8A37-890ED7F1C883}" srcOrd="2" destOrd="0" parTransId="{298D02FA-01F7-4C5C-88D5-17C81B8A167F}" sibTransId="{339BD1F3-A946-419E-9AD1-99F4C71F822C}"/>
    <dgm:cxn modelId="{C37767BC-E1F7-4E21-882A-1D2919DBC44D}" srcId="{F15008EE-DBA2-4893-80D6-B555D9716F19}" destId="{E5190919-E2A8-4685-AF51-88F4EE2CE24E}" srcOrd="1" destOrd="0" parTransId="{95708F0E-B8B3-4EEA-9E2E-B4409969A952}" sibTransId="{4CE03D37-5218-45E3-BAF1-D514FDE2FC74}"/>
    <dgm:cxn modelId="{D86CC9FF-9266-4521-9384-81ECA53B9AE3}" srcId="{F15008EE-DBA2-4893-80D6-B555D9716F19}" destId="{FD5B9965-4623-4675-BA5D-89D8B26FC1A5}" srcOrd="3" destOrd="0" parTransId="{6650DCB6-8D99-4826-8E96-DC170F8AE19F}" sibTransId="{B9062AD3-7BEC-4E55-BDC7-A3ED62835300}"/>
    <dgm:cxn modelId="{08DDD9C5-5D35-4021-9315-63963D1D7E17}" type="presOf" srcId="{6D403610-883C-48F2-A1C7-0C941EC7A6EC}" destId="{4C14BCA9-8E6A-4D56-AF4A-4A2241773E91}" srcOrd="0" destOrd="0" presId="urn:microsoft.com/office/officeart/2005/8/layout/process5"/>
    <dgm:cxn modelId="{69AB6EE6-F7B0-4CA0-AEB5-2826C8DCDCDE}" type="presOf" srcId="{FD5B9965-4623-4675-BA5D-89D8B26FC1A5}" destId="{9F7E6D5E-F570-4BD5-8679-69EF4E4D0224}" srcOrd="0" destOrd="0" presId="urn:microsoft.com/office/officeart/2005/8/layout/process5"/>
    <dgm:cxn modelId="{65388CCB-4134-4C5F-B11F-C0D86F85C97C}" type="presOf" srcId="{4CE03D37-5218-45E3-BAF1-D514FDE2FC74}" destId="{558031B8-8C7E-4E90-A040-186EDB82B0E5}" srcOrd="1" destOrd="0" presId="urn:microsoft.com/office/officeart/2005/8/layout/process5"/>
    <dgm:cxn modelId="{17AA6174-C98F-4BDA-A61F-47AA4912A888}" type="presOf" srcId="{339BD1F3-A946-419E-9AD1-99F4C71F822C}" destId="{CF53DAA0-D920-4A5F-AA4F-0A551A48873D}" srcOrd="1" destOrd="0" presId="urn:microsoft.com/office/officeart/2005/8/layout/process5"/>
    <dgm:cxn modelId="{DB80C0C5-2E58-4810-80D0-585361F5232A}" type="presOf" srcId="{E5190919-E2A8-4685-AF51-88F4EE2CE24E}" destId="{DDF546D3-20A7-40F1-9546-78D0878D1754}" srcOrd="0" destOrd="0" presId="urn:microsoft.com/office/officeart/2005/8/layout/process5"/>
    <dgm:cxn modelId="{55D018E8-EAAC-4B6A-8A5D-6449AD31E7F7}" type="presOf" srcId="{B9062AD3-7BEC-4E55-BDC7-A3ED62835300}" destId="{B0126124-FF3B-427C-805B-D396E1C1082E}" srcOrd="0" destOrd="0" presId="urn:microsoft.com/office/officeart/2005/8/layout/process5"/>
    <dgm:cxn modelId="{13673FA0-130D-4D9B-B586-EFE3EF1D6E65}" srcId="{F15008EE-DBA2-4893-80D6-B555D9716F19}" destId="{17219EA4-1FCE-4343-B017-A6EAF37606D7}" srcOrd="0" destOrd="0" parTransId="{899095B1-4334-49A3-A37A-57F7C939E84A}" sibTransId="{6D403610-883C-48F2-A1C7-0C941EC7A6EC}"/>
    <dgm:cxn modelId="{BEA83A0C-EC3C-48D8-87F7-636680EEB0F0}" type="presOf" srcId="{B9062AD3-7BEC-4E55-BDC7-A3ED62835300}" destId="{FD7CCA83-AA1A-4C98-91C8-8E675247BA2D}" srcOrd="1" destOrd="0" presId="urn:microsoft.com/office/officeart/2005/8/layout/process5"/>
    <dgm:cxn modelId="{7E8164D6-B9BB-4FE3-9CEA-982B1CB8C256}" type="presOf" srcId="{28D12631-43B1-4FD8-991A-F8B71FCCBFCF}" destId="{D9CD0BB3-61AF-4D91-969E-D9EAE05C1F6A}" srcOrd="0" destOrd="0" presId="urn:microsoft.com/office/officeart/2005/8/layout/process5"/>
    <dgm:cxn modelId="{D222A849-F810-40F3-9F9E-AF577FBBDED0}" type="presOf" srcId="{4CE03D37-5218-45E3-BAF1-D514FDE2FC74}" destId="{97D2AD74-DE50-47A9-9EFD-C5D8E998A810}" srcOrd="0" destOrd="0" presId="urn:microsoft.com/office/officeart/2005/8/layout/process5"/>
    <dgm:cxn modelId="{41A7DC27-8588-4B05-A3C2-61F38F15491B}" type="presParOf" srcId="{9C0D33E9-7F00-48DB-8E2F-81ADEF8450A7}" destId="{32650223-C155-43DF-9D54-04E2CAD63D75}" srcOrd="0" destOrd="0" presId="urn:microsoft.com/office/officeart/2005/8/layout/process5"/>
    <dgm:cxn modelId="{8AC89592-5D67-451C-9E7F-546E2C981883}" type="presParOf" srcId="{9C0D33E9-7F00-48DB-8E2F-81ADEF8450A7}" destId="{4C14BCA9-8E6A-4D56-AF4A-4A2241773E91}" srcOrd="1" destOrd="0" presId="urn:microsoft.com/office/officeart/2005/8/layout/process5"/>
    <dgm:cxn modelId="{0B2CC9BC-0E3E-4D1C-BC9B-308C6BD1935C}" type="presParOf" srcId="{4C14BCA9-8E6A-4D56-AF4A-4A2241773E91}" destId="{73EAF632-D707-43FF-8FEC-D06DA428966E}" srcOrd="0" destOrd="0" presId="urn:microsoft.com/office/officeart/2005/8/layout/process5"/>
    <dgm:cxn modelId="{C96DBDB2-0B10-4D50-AB33-51C5E174005C}" type="presParOf" srcId="{9C0D33E9-7F00-48DB-8E2F-81ADEF8450A7}" destId="{DDF546D3-20A7-40F1-9546-78D0878D1754}" srcOrd="2" destOrd="0" presId="urn:microsoft.com/office/officeart/2005/8/layout/process5"/>
    <dgm:cxn modelId="{F020E645-A4D1-4385-B616-A5AD6B3949FB}" type="presParOf" srcId="{9C0D33E9-7F00-48DB-8E2F-81ADEF8450A7}" destId="{97D2AD74-DE50-47A9-9EFD-C5D8E998A810}" srcOrd="3" destOrd="0" presId="urn:microsoft.com/office/officeart/2005/8/layout/process5"/>
    <dgm:cxn modelId="{9D72FD63-4A69-4846-8C30-300C69B43A10}" type="presParOf" srcId="{97D2AD74-DE50-47A9-9EFD-C5D8E998A810}" destId="{558031B8-8C7E-4E90-A040-186EDB82B0E5}" srcOrd="0" destOrd="0" presId="urn:microsoft.com/office/officeart/2005/8/layout/process5"/>
    <dgm:cxn modelId="{F2E108E0-BADA-4B77-8650-F31E168EAADE}" type="presParOf" srcId="{9C0D33E9-7F00-48DB-8E2F-81ADEF8450A7}" destId="{02A6C28A-57F5-4EFE-9ED8-932B57E5C50A}" srcOrd="4" destOrd="0" presId="urn:microsoft.com/office/officeart/2005/8/layout/process5"/>
    <dgm:cxn modelId="{996D43FF-B5A3-45A3-8AB8-77DD4F11EFD3}" type="presParOf" srcId="{9C0D33E9-7F00-48DB-8E2F-81ADEF8450A7}" destId="{2651DF7B-0BBD-4ABC-BB9E-02DDA0C9FF3A}" srcOrd="5" destOrd="0" presId="urn:microsoft.com/office/officeart/2005/8/layout/process5"/>
    <dgm:cxn modelId="{E6114C18-680F-4CBB-8DB6-C70A04743845}" type="presParOf" srcId="{2651DF7B-0BBD-4ABC-BB9E-02DDA0C9FF3A}" destId="{CF53DAA0-D920-4A5F-AA4F-0A551A48873D}" srcOrd="0" destOrd="0" presId="urn:microsoft.com/office/officeart/2005/8/layout/process5"/>
    <dgm:cxn modelId="{DE0970A4-A85E-4148-B302-53338EF2CAAD}" type="presParOf" srcId="{9C0D33E9-7F00-48DB-8E2F-81ADEF8450A7}" destId="{9F7E6D5E-F570-4BD5-8679-69EF4E4D0224}" srcOrd="6" destOrd="0" presId="urn:microsoft.com/office/officeart/2005/8/layout/process5"/>
    <dgm:cxn modelId="{1B0B0040-C68F-4CE9-B030-14495F9F5A09}" type="presParOf" srcId="{9C0D33E9-7F00-48DB-8E2F-81ADEF8450A7}" destId="{B0126124-FF3B-427C-805B-D396E1C1082E}" srcOrd="7" destOrd="0" presId="urn:microsoft.com/office/officeart/2005/8/layout/process5"/>
    <dgm:cxn modelId="{6FFF2BA2-ECD5-470E-B50F-DC8EF6F42A69}" type="presParOf" srcId="{B0126124-FF3B-427C-805B-D396E1C1082E}" destId="{FD7CCA83-AA1A-4C98-91C8-8E675247BA2D}" srcOrd="0" destOrd="0" presId="urn:microsoft.com/office/officeart/2005/8/layout/process5"/>
    <dgm:cxn modelId="{69C53932-2169-4DAB-84E5-90134A636691}" type="presParOf" srcId="{9C0D33E9-7F00-48DB-8E2F-81ADEF8450A7}" destId="{D9CD0BB3-61AF-4D91-969E-D9EAE05C1F6A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6D2F678-0505-442E-8BFA-2B748A885F6C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64436A-72EA-48D6-88CE-BA6D171E51EC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Vatanparvarlik</a:t>
          </a:r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kishilarning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ona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yurtiga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oʻz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oshyoniga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muhabbati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sadoqatini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ifodalaydigan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tushunchadir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387A28-CAD7-4224-95D1-C11AA8964559}" type="parTrans" cxnId="{AC8C71C5-B044-4F41-99E3-4942CDB90B94}">
      <dgm:prSet/>
      <dgm:spPr/>
      <dgm:t>
        <a:bodyPr/>
        <a:lstStyle/>
        <a:p>
          <a:endParaRPr lang="ru-RU"/>
        </a:p>
      </dgm:t>
    </dgm:pt>
    <dgm:pt modelId="{97322842-5496-4855-900A-82A1C925A95D}" type="sibTrans" cxnId="{AC8C71C5-B044-4F41-99E3-4942CDB90B94}">
      <dgm:prSet/>
      <dgm:spPr/>
      <dgm:t>
        <a:bodyPr/>
        <a:lstStyle/>
        <a:p>
          <a:endParaRPr lang="ru-RU"/>
        </a:p>
      </dgm:t>
    </dgm:pt>
    <dgm:pt modelId="{6C2499D5-0BAA-4587-BD11-BEB387C953AD}">
      <dgm:prSet phldrT="[Текст]" phldr="1"/>
      <dgm:spPr/>
      <dgm:t>
        <a:bodyPr/>
        <a:lstStyle/>
        <a:p>
          <a:endParaRPr lang="ru-RU" dirty="0"/>
        </a:p>
      </dgm:t>
    </dgm:pt>
    <dgm:pt modelId="{E3C8083D-E035-4A68-AA2F-E377AA347A49}" type="sibTrans" cxnId="{D6B1C82F-08F9-4C49-8D15-C6ECCE4F4807}">
      <dgm:prSet/>
      <dgm:spPr/>
      <dgm:t>
        <a:bodyPr/>
        <a:lstStyle/>
        <a:p>
          <a:endParaRPr lang="ru-RU"/>
        </a:p>
      </dgm:t>
    </dgm:pt>
    <dgm:pt modelId="{9D999A8F-C8C3-4B38-98D5-535D6CFA2806}" type="parTrans" cxnId="{D6B1C82F-08F9-4C49-8D15-C6ECCE4F4807}">
      <dgm:prSet/>
      <dgm:spPr/>
      <dgm:t>
        <a:bodyPr/>
        <a:lstStyle/>
        <a:p>
          <a:endParaRPr lang="ru-RU"/>
        </a:p>
      </dgm:t>
    </dgm:pt>
    <dgm:pt modelId="{2A136DF6-FE89-4C16-8D18-312C82FDA7FD}" type="pres">
      <dgm:prSet presAssocID="{46D2F678-0505-442E-8BFA-2B748A885F6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91C87D2-EDF4-443E-A608-5B773168627D}" type="pres">
      <dgm:prSet presAssocID="{6C2499D5-0BAA-4587-BD11-BEB387C953AD}" presName="composite" presStyleCnt="0"/>
      <dgm:spPr/>
    </dgm:pt>
    <dgm:pt modelId="{BDF78721-D717-4DA4-BCC5-D6AB4A64A8BF}" type="pres">
      <dgm:prSet presAssocID="{6C2499D5-0BAA-4587-BD11-BEB387C953AD}" presName="ParentAccentShape" presStyleLbl="trBgShp" presStyleIdx="0" presStyleCnt="2" custLinFactNeighborX="-3277" custLinFactNeighborY="-6424"/>
      <dgm:spPr/>
    </dgm:pt>
    <dgm:pt modelId="{563DB3D0-CF85-45BF-AC06-33AC2C7D92F4}" type="pres">
      <dgm:prSet presAssocID="{6C2499D5-0BAA-4587-BD11-BEB387C953AD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2D4FA-8F55-4763-8257-A7FA1E7EA205}" type="pres">
      <dgm:prSet presAssocID="{6C2499D5-0BAA-4587-BD11-BEB387C953AD}" presName="ChildText" presStyleLbl="revTx" presStyleIdx="1" presStyleCnt="2" custScaleX="139944" custScaleY="72765" custLinFactNeighborX="-1735" custLinFactNeighborY="-1240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B703C95-963C-4D3A-8ED2-428BF7A304BB}" type="pres">
      <dgm:prSet presAssocID="{6C2499D5-0BAA-4587-BD11-BEB387C953AD}" presName="ChildAccentShape" presStyleLbl="trBgShp" presStyleIdx="1" presStyleCnt="2" custLinFactNeighborX="39233" custLinFactNeighborY="-422"/>
      <dgm:spPr/>
    </dgm:pt>
    <dgm:pt modelId="{8C893134-3F72-4C61-9B7D-AD3C59030FD5}" type="pres">
      <dgm:prSet presAssocID="{6C2499D5-0BAA-4587-BD11-BEB387C953AD}" presName="Image" presStyleLbl="alignImgPlace1" presStyleIdx="0" presStyleCnt="1" custScaleX="97285" custScaleY="86672" custLinFactNeighborX="3210" custLinFactNeighborY="7269"/>
      <dgm:spPr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t="-1" b="-4938"/>
          </a:stretch>
        </a:blipFill>
      </dgm:spPr>
      <dgm:t>
        <a:bodyPr/>
        <a:lstStyle/>
        <a:p>
          <a:endParaRPr lang="ru-RU"/>
        </a:p>
      </dgm:t>
    </dgm:pt>
  </dgm:ptLst>
  <dgm:cxnLst>
    <dgm:cxn modelId="{BE23746F-F712-498F-81CD-384497E02719}" type="presOf" srcId="{6C2499D5-0BAA-4587-BD11-BEB387C953AD}" destId="{563DB3D0-CF85-45BF-AC06-33AC2C7D92F4}" srcOrd="0" destOrd="0" presId="urn:microsoft.com/office/officeart/2009/3/layout/SnapshotPictureList"/>
    <dgm:cxn modelId="{D6B1C82F-08F9-4C49-8D15-C6ECCE4F4807}" srcId="{46D2F678-0505-442E-8BFA-2B748A885F6C}" destId="{6C2499D5-0BAA-4587-BD11-BEB387C953AD}" srcOrd="0" destOrd="0" parTransId="{9D999A8F-C8C3-4B38-98D5-535D6CFA2806}" sibTransId="{E3C8083D-E035-4A68-AA2F-E377AA347A49}"/>
    <dgm:cxn modelId="{AC8C71C5-B044-4F41-99E3-4942CDB90B94}" srcId="{6C2499D5-0BAA-4587-BD11-BEB387C953AD}" destId="{5464436A-72EA-48D6-88CE-BA6D171E51EC}" srcOrd="0" destOrd="0" parTransId="{03387A28-CAD7-4224-95D1-C11AA8964559}" sibTransId="{97322842-5496-4855-900A-82A1C925A95D}"/>
    <dgm:cxn modelId="{038F21E8-6804-4CDA-8C52-1C702283C6FD}" type="presOf" srcId="{5464436A-72EA-48D6-88CE-BA6D171E51EC}" destId="{0482D4FA-8F55-4763-8257-A7FA1E7EA205}" srcOrd="0" destOrd="0" presId="urn:microsoft.com/office/officeart/2009/3/layout/SnapshotPictureList"/>
    <dgm:cxn modelId="{C8F914A2-BFAB-44DD-B62A-C36B2255F16D}" type="presOf" srcId="{46D2F678-0505-442E-8BFA-2B748A885F6C}" destId="{2A136DF6-FE89-4C16-8D18-312C82FDA7FD}" srcOrd="0" destOrd="0" presId="urn:microsoft.com/office/officeart/2009/3/layout/SnapshotPictureList"/>
    <dgm:cxn modelId="{2DE67511-026B-4ED7-914E-CEA631FC2D37}" type="presParOf" srcId="{2A136DF6-FE89-4C16-8D18-312C82FDA7FD}" destId="{B91C87D2-EDF4-443E-A608-5B773168627D}" srcOrd="0" destOrd="0" presId="urn:microsoft.com/office/officeart/2009/3/layout/SnapshotPictureList"/>
    <dgm:cxn modelId="{647205B7-DE0C-48B0-A84B-C3AD85F586A8}" type="presParOf" srcId="{B91C87D2-EDF4-443E-A608-5B773168627D}" destId="{BDF78721-D717-4DA4-BCC5-D6AB4A64A8BF}" srcOrd="0" destOrd="0" presId="urn:microsoft.com/office/officeart/2009/3/layout/SnapshotPictureList"/>
    <dgm:cxn modelId="{8BC5863B-067D-4D13-8152-97E8B412EC84}" type="presParOf" srcId="{B91C87D2-EDF4-443E-A608-5B773168627D}" destId="{563DB3D0-CF85-45BF-AC06-33AC2C7D92F4}" srcOrd="1" destOrd="0" presId="urn:microsoft.com/office/officeart/2009/3/layout/SnapshotPictureList"/>
    <dgm:cxn modelId="{479FCD35-1A09-4E05-BAFE-4E3FAD1544D3}" type="presParOf" srcId="{B91C87D2-EDF4-443E-A608-5B773168627D}" destId="{0482D4FA-8F55-4763-8257-A7FA1E7EA205}" srcOrd="2" destOrd="0" presId="urn:microsoft.com/office/officeart/2009/3/layout/SnapshotPictureList"/>
    <dgm:cxn modelId="{F64EF346-F755-47AB-BE2B-E015C0AEC653}" type="presParOf" srcId="{B91C87D2-EDF4-443E-A608-5B773168627D}" destId="{FB703C95-963C-4D3A-8ED2-428BF7A304BB}" srcOrd="3" destOrd="0" presId="urn:microsoft.com/office/officeart/2009/3/layout/SnapshotPictureList"/>
    <dgm:cxn modelId="{56C3BD79-F5EF-425E-8E7D-39713684BDDB}" type="presParOf" srcId="{B91C87D2-EDF4-443E-A608-5B773168627D}" destId="{8C893134-3F72-4C61-9B7D-AD3C59030FD5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068C4BF-29BE-4EA5-A937-589A6E3E93E5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AD1CC3-259D-4A33-9BCB-703828A2FCEA}">
      <dgm:prSet phldrT="[Текст]" custT="1"/>
      <dgm:spPr/>
      <dgm:t>
        <a:bodyPr/>
        <a:lstStyle/>
        <a:p>
          <a:pPr algn="ctr"/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Vatanparvarlik</a:t>
          </a:r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barcha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kishilar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xalq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millatlar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umumiy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boʻlgan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umuminsoniy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tuygʻu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maʼnaviy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qadriyatlardan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biridir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45CD36-0F19-4B11-8EAA-5662E2257FF6}" type="parTrans" cxnId="{54E75845-5657-40CA-87E9-439A27A74526}">
      <dgm:prSet/>
      <dgm:spPr/>
      <dgm:t>
        <a:bodyPr/>
        <a:lstStyle/>
        <a:p>
          <a:endParaRPr lang="ru-RU"/>
        </a:p>
      </dgm:t>
    </dgm:pt>
    <dgm:pt modelId="{1EB7098A-9D38-4394-91D0-7909AB545E50}" type="sibTrans" cxnId="{54E75845-5657-40CA-87E9-439A27A74526}">
      <dgm:prSet/>
      <dgm:spPr/>
      <dgm:t>
        <a:bodyPr/>
        <a:lstStyle/>
        <a:p>
          <a:endParaRPr lang="ru-RU"/>
        </a:p>
      </dgm:t>
    </dgm:pt>
    <dgm:pt modelId="{4FF90721-2CF3-4EE3-89B8-380906D1B3BA}">
      <dgm:prSet phldrT="[Текст]" phldr="1"/>
      <dgm:spPr/>
      <dgm:t>
        <a:bodyPr/>
        <a:lstStyle/>
        <a:p>
          <a:endParaRPr lang="ru-RU" dirty="0"/>
        </a:p>
      </dgm:t>
    </dgm:pt>
    <dgm:pt modelId="{05C1A567-EE07-4F47-A3DD-E00C2654CE0B}" type="sibTrans" cxnId="{FB85163D-8B74-4692-9AD4-BB8F510CF485}">
      <dgm:prSet/>
      <dgm:spPr/>
      <dgm:t>
        <a:bodyPr/>
        <a:lstStyle/>
        <a:p>
          <a:endParaRPr lang="ru-RU"/>
        </a:p>
      </dgm:t>
    </dgm:pt>
    <dgm:pt modelId="{4EE8F0ED-78CA-42B0-9017-ABC226B0C480}" type="parTrans" cxnId="{FB85163D-8B74-4692-9AD4-BB8F510CF485}">
      <dgm:prSet/>
      <dgm:spPr/>
      <dgm:t>
        <a:bodyPr/>
        <a:lstStyle/>
        <a:p>
          <a:endParaRPr lang="ru-RU"/>
        </a:p>
      </dgm:t>
    </dgm:pt>
    <dgm:pt modelId="{A5350282-1DDC-4879-AAEF-9F35FB581402}" type="pres">
      <dgm:prSet presAssocID="{D068C4BF-29BE-4EA5-A937-589A6E3E93E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8960F4C-6209-4D28-8C8B-F8FCF0B63B79}" type="pres">
      <dgm:prSet presAssocID="{4FF90721-2CF3-4EE3-89B8-380906D1B3BA}" presName="composite" presStyleCnt="0"/>
      <dgm:spPr/>
    </dgm:pt>
    <dgm:pt modelId="{F88E1202-2284-42C1-A54C-E9146621F0E4}" type="pres">
      <dgm:prSet presAssocID="{4FF90721-2CF3-4EE3-89B8-380906D1B3BA}" presName="ParentAccentShape" presStyleLbl="trBgShp" presStyleIdx="0" presStyleCnt="2"/>
      <dgm:spPr/>
    </dgm:pt>
    <dgm:pt modelId="{8C73E274-12A6-467D-A087-C8D7FE132617}" type="pres">
      <dgm:prSet presAssocID="{4FF90721-2CF3-4EE3-89B8-380906D1B3BA}" presName="ParentText" presStyleLbl="revTx" presStyleIdx="0" presStyleCnt="2" custScaleX="3276" custScaleY="930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0D733-1436-4C2C-BB63-62D31AE43C68}" type="pres">
      <dgm:prSet presAssocID="{4FF90721-2CF3-4EE3-89B8-380906D1B3BA}" presName="ChildText" presStyleLbl="revTx" presStyleIdx="1" presStyleCnt="2" custScaleX="135485" custScaleY="110487" custLinFactNeighborX="8365" custLinFactNeighborY="460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F830739-C682-416A-88B7-B5363E1923AC}" type="pres">
      <dgm:prSet presAssocID="{4FF90721-2CF3-4EE3-89B8-380906D1B3BA}" presName="ChildAccentShape" presStyleLbl="trBgShp" presStyleIdx="1" presStyleCnt="2" custLinFactX="100000" custLinFactNeighborX="137495" custLinFactNeighborY="-1335"/>
      <dgm:spPr/>
    </dgm:pt>
    <dgm:pt modelId="{FA25D39A-B991-4B56-BF29-22D5C8FEDD51}" type="pres">
      <dgm:prSet presAssocID="{4FF90721-2CF3-4EE3-89B8-380906D1B3BA}" presName="Image" presStyleLbl="alignImgPlace1" presStyleIdx="0" presStyleCnt="1" custScaleX="79859" custScaleY="84326" custLinFactNeighborX="5650" custLinFactNeighborY="1639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4EC1416-972C-4C9F-86AB-C7126E0F84BD}" type="presOf" srcId="{4FF90721-2CF3-4EE3-89B8-380906D1B3BA}" destId="{8C73E274-12A6-467D-A087-C8D7FE132617}" srcOrd="0" destOrd="0" presId="urn:microsoft.com/office/officeart/2009/3/layout/SnapshotPictureList"/>
    <dgm:cxn modelId="{ED45D4C6-7D3E-4126-84A5-A2A241C18524}" type="presOf" srcId="{D068C4BF-29BE-4EA5-A937-589A6E3E93E5}" destId="{A5350282-1DDC-4879-AAEF-9F35FB581402}" srcOrd="0" destOrd="0" presId="urn:microsoft.com/office/officeart/2009/3/layout/SnapshotPictureList"/>
    <dgm:cxn modelId="{54E75845-5657-40CA-87E9-439A27A74526}" srcId="{4FF90721-2CF3-4EE3-89B8-380906D1B3BA}" destId="{45AD1CC3-259D-4A33-9BCB-703828A2FCEA}" srcOrd="0" destOrd="0" parTransId="{F745CD36-0F19-4B11-8EAA-5662E2257FF6}" sibTransId="{1EB7098A-9D38-4394-91D0-7909AB545E50}"/>
    <dgm:cxn modelId="{FB85163D-8B74-4692-9AD4-BB8F510CF485}" srcId="{D068C4BF-29BE-4EA5-A937-589A6E3E93E5}" destId="{4FF90721-2CF3-4EE3-89B8-380906D1B3BA}" srcOrd="0" destOrd="0" parTransId="{4EE8F0ED-78CA-42B0-9017-ABC226B0C480}" sibTransId="{05C1A567-EE07-4F47-A3DD-E00C2654CE0B}"/>
    <dgm:cxn modelId="{5D75C8F9-65E2-442E-87CC-8DF6B4A3DB4C}" type="presOf" srcId="{45AD1CC3-259D-4A33-9BCB-703828A2FCEA}" destId="{6140D733-1436-4C2C-BB63-62D31AE43C68}" srcOrd="0" destOrd="0" presId="urn:microsoft.com/office/officeart/2009/3/layout/SnapshotPictureList"/>
    <dgm:cxn modelId="{1F73A919-A13B-4EC6-820A-A9DBB297994D}" type="presParOf" srcId="{A5350282-1DDC-4879-AAEF-9F35FB581402}" destId="{98960F4C-6209-4D28-8C8B-F8FCF0B63B79}" srcOrd="0" destOrd="0" presId="urn:microsoft.com/office/officeart/2009/3/layout/SnapshotPictureList"/>
    <dgm:cxn modelId="{493BFA2F-FAC0-4BCC-9045-F8A5FEA38533}" type="presParOf" srcId="{98960F4C-6209-4D28-8C8B-F8FCF0B63B79}" destId="{F88E1202-2284-42C1-A54C-E9146621F0E4}" srcOrd="0" destOrd="0" presId="urn:microsoft.com/office/officeart/2009/3/layout/SnapshotPictureList"/>
    <dgm:cxn modelId="{F2E6FDF6-62D4-46DD-8F60-5F715524155D}" type="presParOf" srcId="{98960F4C-6209-4D28-8C8B-F8FCF0B63B79}" destId="{8C73E274-12A6-467D-A087-C8D7FE132617}" srcOrd="1" destOrd="0" presId="urn:microsoft.com/office/officeart/2009/3/layout/SnapshotPictureList"/>
    <dgm:cxn modelId="{1AE40B24-0F06-4D8E-B26D-07C50308100A}" type="presParOf" srcId="{98960F4C-6209-4D28-8C8B-F8FCF0B63B79}" destId="{6140D733-1436-4C2C-BB63-62D31AE43C68}" srcOrd="2" destOrd="0" presId="urn:microsoft.com/office/officeart/2009/3/layout/SnapshotPictureList"/>
    <dgm:cxn modelId="{2DCA86DF-81DD-4865-8F03-4638D9749C3C}" type="presParOf" srcId="{98960F4C-6209-4D28-8C8B-F8FCF0B63B79}" destId="{0F830739-C682-416A-88B7-B5363E1923AC}" srcOrd="3" destOrd="0" presId="urn:microsoft.com/office/officeart/2009/3/layout/SnapshotPictureList"/>
    <dgm:cxn modelId="{5AE434AF-EDC4-4EDB-9B44-190A4C21EC1D}" type="presParOf" srcId="{98960F4C-6209-4D28-8C8B-F8FCF0B63B79}" destId="{FA25D39A-B991-4B56-BF29-22D5C8FEDD51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F64381B-172F-44A8-9871-7F462095FC0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2CBBDA-A366-4FDE-9D3E-64FAECA7CB53}">
      <dgm:prSet phldrT="[Текст]" phldr="1"/>
      <dgm:spPr/>
      <dgm:t>
        <a:bodyPr/>
        <a:lstStyle/>
        <a:p>
          <a:endParaRPr lang="ru-RU" dirty="0"/>
        </a:p>
      </dgm:t>
    </dgm:pt>
    <dgm:pt modelId="{4EE64513-FBC1-4D16-AAFD-8E04B3B60B74}" type="parTrans" cxnId="{C98A95F1-A405-48DC-BC6D-1787E2DC2B60}">
      <dgm:prSet/>
      <dgm:spPr/>
      <dgm:t>
        <a:bodyPr/>
        <a:lstStyle/>
        <a:p>
          <a:endParaRPr lang="ru-RU"/>
        </a:p>
      </dgm:t>
    </dgm:pt>
    <dgm:pt modelId="{EE63DD49-60E7-4423-AAD2-57294AE10C89}" type="sibTrans" cxnId="{C98A95F1-A405-48DC-BC6D-1787E2DC2B60}">
      <dgm:prSet/>
      <dgm:spPr/>
      <dgm:t>
        <a:bodyPr/>
        <a:lstStyle/>
        <a:p>
          <a:endParaRPr lang="ru-RU"/>
        </a:p>
      </dgm:t>
    </dgm:pt>
    <dgm:pt modelId="{69CE3C88-736D-48D1-89BF-C222196C901A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en-US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endParaRPr lang="en-US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Vatanparvarlik</a:t>
          </a:r>
          <a:endParaRPr lang="en-US" sz="20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vatanning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oʻtmishi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hoziri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faxrlanishda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manfaatlarini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himoya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qilishda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namoyon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boʻladi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115A99-32F5-4767-AC34-B33B20013858}" type="parTrans" cxnId="{1CC1BAB8-ACE2-48FD-B620-130CCB167BFC}">
      <dgm:prSet/>
      <dgm:spPr/>
      <dgm:t>
        <a:bodyPr/>
        <a:lstStyle/>
        <a:p>
          <a:endParaRPr lang="ru-RU"/>
        </a:p>
      </dgm:t>
    </dgm:pt>
    <dgm:pt modelId="{D3E7C854-285A-4459-AB33-EDC83A741F57}" type="sibTrans" cxnId="{1CC1BAB8-ACE2-48FD-B620-130CCB167BFC}">
      <dgm:prSet/>
      <dgm:spPr/>
      <dgm:t>
        <a:bodyPr/>
        <a:lstStyle/>
        <a:p>
          <a:endParaRPr lang="ru-RU"/>
        </a:p>
      </dgm:t>
    </dgm:pt>
    <dgm:pt modelId="{FB58821C-0D76-46DB-8F5A-87F4D1CDA697}" type="pres">
      <dgm:prSet presAssocID="{2F64381B-172F-44A8-9871-7F462095FC0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0BD94C-43F9-469D-AFB1-A0148D03629E}" type="pres">
      <dgm:prSet presAssocID="{2A2CBBDA-A366-4FDE-9D3E-64FAECA7CB53}" presName="composite" presStyleCnt="0"/>
      <dgm:spPr/>
    </dgm:pt>
    <dgm:pt modelId="{46302133-3640-4078-AF88-153E660A63FE}" type="pres">
      <dgm:prSet presAssocID="{2A2CBBDA-A366-4FDE-9D3E-64FAECA7CB53}" presName="ParentAccentShape" presStyleLbl="trBgShp" presStyleIdx="0" presStyleCnt="2" custLinFactNeighborX="-2121" custLinFactNeighborY="1547"/>
      <dgm:spPr/>
    </dgm:pt>
    <dgm:pt modelId="{474B55FF-0395-41C5-9C5A-B0414411A7F0}" type="pres">
      <dgm:prSet presAssocID="{2A2CBBDA-A366-4FDE-9D3E-64FAECA7CB53}" presName="ParentText" presStyleLbl="revTx" presStyleIdx="0" presStyleCnt="2" custScaleX="9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858B12-F767-418C-A27E-4E508F7AC991}" type="pres">
      <dgm:prSet presAssocID="{2A2CBBDA-A366-4FDE-9D3E-64FAECA7CB53}" presName="ChildText" presStyleLbl="revTx" presStyleIdx="1" presStyleCnt="2" custScaleX="132999" custLinFactNeighborX="4682" custLinFactNeighborY="1479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3C1CB81-9489-47D8-AA22-3C5E967ABD5B}" type="pres">
      <dgm:prSet presAssocID="{2A2CBBDA-A366-4FDE-9D3E-64FAECA7CB53}" presName="ChildAccentShape" presStyleLbl="trBgShp" presStyleIdx="1" presStyleCnt="2" custLinFactX="53112" custLinFactNeighborX="100000" custLinFactNeighborY="1592"/>
      <dgm:spPr/>
    </dgm:pt>
    <dgm:pt modelId="{1F3FA833-3259-4AFA-9216-D857B88A5814}" type="pres">
      <dgm:prSet presAssocID="{2A2CBBDA-A366-4FDE-9D3E-64FAECA7CB53}" presName="Image" presStyleLbl="alignImgPlace1" presStyleIdx="0" presStyleCnt="1" custScaleX="90126" custScaleY="93898" custLinFactNeighborX="1883" custLinFactNeighborY="163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98A95F1-A405-48DC-BC6D-1787E2DC2B60}" srcId="{2F64381B-172F-44A8-9871-7F462095FC04}" destId="{2A2CBBDA-A366-4FDE-9D3E-64FAECA7CB53}" srcOrd="0" destOrd="0" parTransId="{4EE64513-FBC1-4D16-AAFD-8E04B3B60B74}" sibTransId="{EE63DD49-60E7-4423-AAD2-57294AE10C89}"/>
    <dgm:cxn modelId="{C955B16D-442D-4A68-8AE5-1D23BA8E8A33}" type="presOf" srcId="{2F64381B-172F-44A8-9871-7F462095FC04}" destId="{FB58821C-0D76-46DB-8F5A-87F4D1CDA697}" srcOrd="0" destOrd="0" presId="urn:microsoft.com/office/officeart/2009/3/layout/SnapshotPictureList"/>
    <dgm:cxn modelId="{31CB2241-C024-4528-B2AC-D1102F02D691}" type="presOf" srcId="{2A2CBBDA-A366-4FDE-9D3E-64FAECA7CB53}" destId="{474B55FF-0395-41C5-9C5A-B0414411A7F0}" srcOrd="0" destOrd="0" presId="urn:microsoft.com/office/officeart/2009/3/layout/SnapshotPictureList"/>
    <dgm:cxn modelId="{1CC1BAB8-ACE2-48FD-B620-130CCB167BFC}" srcId="{2A2CBBDA-A366-4FDE-9D3E-64FAECA7CB53}" destId="{69CE3C88-736D-48D1-89BF-C222196C901A}" srcOrd="0" destOrd="0" parTransId="{8A115A99-32F5-4767-AC34-B33B20013858}" sibTransId="{D3E7C854-285A-4459-AB33-EDC83A741F57}"/>
    <dgm:cxn modelId="{26986675-1EF5-4CD7-A755-5A4E2F0DB812}" type="presOf" srcId="{69CE3C88-736D-48D1-89BF-C222196C901A}" destId="{86858B12-F767-418C-A27E-4E508F7AC991}" srcOrd="0" destOrd="0" presId="urn:microsoft.com/office/officeart/2009/3/layout/SnapshotPictureList"/>
    <dgm:cxn modelId="{CC2EB323-F66A-48E8-979E-F67548C20C13}" type="presParOf" srcId="{FB58821C-0D76-46DB-8F5A-87F4D1CDA697}" destId="{0D0BD94C-43F9-469D-AFB1-A0148D03629E}" srcOrd="0" destOrd="0" presId="urn:microsoft.com/office/officeart/2009/3/layout/SnapshotPictureList"/>
    <dgm:cxn modelId="{C2FA9FEA-686E-48D8-B08A-C8788181BA18}" type="presParOf" srcId="{0D0BD94C-43F9-469D-AFB1-A0148D03629E}" destId="{46302133-3640-4078-AF88-153E660A63FE}" srcOrd="0" destOrd="0" presId="urn:microsoft.com/office/officeart/2009/3/layout/SnapshotPictureList"/>
    <dgm:cxn modelId="{E1466F12-9174-4169-B561-A329A1165E0A}" type="presParOf" srcId="{0D0BD94C-43F9-469D-AFB1-A0148D03629E}" destId="{474B55FF-0395-41C5-9C5A-B0414411A7F0}" srcOrd="1" destOrd="0" presId="urn:microsoft.com/office/officeart/2009/3/layout/SnapshotPictureList"/>
    <dgm:cxn modelId="{7BC3614D-6E45-4126-A955-C4A8D4223B41}" type="presParOf" srcId="{0D0BD94C-43F9-469D-AFB1-A0148D03629E}" destId="{86858B12-F767-418C-A27E-4E508F7AC991}" srcOrd="2" destOrd="0" presId="urn:microsoft.com/office/officeart/2009/3/layout/SnapshotPictureList"/>
    <dgm:cxn modelId="{FFD607F1-7C2F-480A-9161-6234C5F920C4}" type="presParOf" srcId="{0D0BD94C-43F9-469D-AFB1-A0148D03629E}" destId="{C3C1CB81-9489-47D8-AA22-3C5E967ABD5B}" srcOrd="3" destOrd="0" presId="urn:microsoft.com/office/officeart/2009/3/layout/SnapshotPictureList"/>
    <dgm:cxn modelId="{805A6519-F178-42F4-B8AD-EEC693A2711F}" type="presParOf" srcId="{0D0BD94C-43F9-469D-AFB1-A0148D03629E}" destId="{1F3FA833-3259-4AFA-9216-D857B88A581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01411CE-A16E-46AC-9DE2-A00A91C21F3B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FD54B4-D310-4EB5-A15D-296291AA5877}">
      <dgm:prSet phldrT="[Текст]" phldr="1"/>
      <dgm:spPr/>
      <dgm:t>
        <a:bodyPr/>
        <a:lstStyle/>
        <a:p>
          <a:endParaRPr lang="ru-RU" dirty="0"/>
        </a:p>
      </dgm:t>
    </dgm:pt>
    <dgm:pt modelId="{5BC7A733-7139-4C55-B688-1E2DD340473C}" type="parTrans" cxnId="{3EBF2047-6854-4FFA-B95C-74347EBB5080}">
      <dgm:prSet/>
      <dgm:spPr/>
      <dgm:t>
        <a:bodyPr/>
        <a:lstStyle/>
        <a:p>
          <a:endParaRPr lang="ru-RU"/>
        </a:p>
      </dgm:t>
    </dgm:pt>
    <dgm:pt modelId="{20B4A4D1-0AB4-42EE-8890-C0BB2B0B7B1E}" type="sibTrans" cxnId="{3EBF2047-6854-4FFA-B95C-74347EBB5080}">
      <dgm:prSet/>
      <dgm:spPr/>
      <dgm:t>
        <a:bodyPr/>
        <a:lstStyle/>
        <a:p>
          <a:endParaRPr lang="ru-RU"/>
        </a:p>
      </dgm:t>
    </dgm:pt>
    <dgm:pt modelId="{C5CE58D1-8324-454E-80C4-D8F75E68D3C3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Vatanni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sevmoq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iymondandir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”,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deb </a:t>
          </a:r>
          <a:r>
            <a:rPr lang="en-US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bejizga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 smtClean="0">
              <a:latin typeface="Arial" panose="020B0604020202020204" pitchFamily="34" charset="0"/>
              <a:cs typeface="Arial" panose="020B0604020202020204" pitchFamily="34" charset="0"/>
            </a:rPr>
            <a:t>aytishmagan</a:t>
          </a:r>
          <a:r>
            <a:rPr lang="en-US" sz="2000" b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55A5A9-5C8F-4824-9554-5F11137C77B8}" type="parTrans" cxnId="{B7237527-079A-4719-B9FF-D1DBF28EFA13}">
      <dgm:prSet/>
      <dgm:spPr/>
      <dgm:t>
        <a:bodyPr/>
        <a:lstStyle/>
        <a:p>
          <a:endParaRPr lang="ru-RU"/>
        </a:p>
      </dgm:t>
    </dgm:pt>
    <dgm:pt modelId="{B2D2F14E-4FBF-4302-99A5-6F77BA9D38BE}" type="sibTrans" cxnId="{B7237527-079A-4719-B9FF-D1DBF28EFA13}">
      <dgm:prSet/>
      <dgm:spPr/>
      <dgm:t>
        <a:bodyPr/>
        <a:lstStyle/>
        <a:p>
          <a:endParaRPr lang="ru-RU"/>
        </a:p>
      </dgm:t>
    </dgm:pt>
    <dgm:pt modelId="{C8B158DC-999D-4F2B-8023-D1C289417757}" type="pres">
      <dgm:prSet presAssocID="{501411CE-A16E-46AC-9DE2-A00A91C21F3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90AAEF9-82E9-47FA-8686-0423CFE7E2C3}" type="pres">
      <dgm:prSet presAssocID="{7DFD54B4-D310-4EB5-A15D-296291AA5877}" presName="composite" presStyleCnt="0"/>
      <dgm:spPr/>
    </dgm:pt>
    <dgm:pt modelId="{23D30C4A-98B1-465F-9F27-50D7153E541D}" type="pres">
      <dgm:prSet presAssocID="{7DFD54B4-D310-4EB5-A15D-296291AA5877}" presName="ParentAccentShape" presStyleLbl="trBgShp" presStyleIdx="0" presStyleCnt="2" custLinFactNeighborX="1505" custLinFactNeighborY="-2083"/>
      <dgm:spPr/>
    </dgm:pt>
    <dgm:pt modelId="{C0A31D87-8FC7-4F7F-B7FB-7F1DCB0DB2C2}" type="pres">
      <dgm:prSet presAssocID="{7DFD54B4-D310-4EB5-A15D-296291AA5877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1EFC3-96D0-45AE-80DE-AB8840234664}" type="pres">
      <dgm:prSet presAssocID="{7DFD54B4-D310-4EB5-A15D-296291AA5877}" presName="ChildText" presStyleLbl="revTx" presStyleIdx="1" presStyleCnt="2" custScaleX="108744" custScaleY="86413" custLinFactNeighborX="3165" custLinFactNeighborY="494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BA6CA03F-C869-4B7E-9E6C-35FB3BB285DD}" type="pres">
      <dgm:prSet presAssocID="{7DFD54B4-D310-4EB5-A15D-296291AA5877}" presName="ChildAccentShape" presStyleLbl="trBgShp" presStyleIdx="1" presStyleCnt="2" custLinFactNeighborX="71709" custLinFactNeighborY="-1802"/>
      <dgm:spPr/>
    </dgm:pt>
    <dgm:pt modelId="{EEC1FA16-F829-41E6-9DAD-CE3B08913DF2}" type="pres">
      <dgm:prSet presAssocID="{7DFD54B4-D310-4EB5-A15D-296291AA5877}" presName="Image" presStyleLbl="alignImgPlace1" presStyleIdx="0" presStyleCnt="1" custScaleX="90117" custScaleY="86635" custLinFactNeighborX="5649" custLinFactNeighborY="145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94F6F36-7C6E-4331-B931-8F2024F708ED}" type="presOf" srcId="{C5CE58D1-8324-454E-80C4-D8F75E68D3C3}" destId="{5C41EFC3-96D0-45AE-80DE-AB8840234664}" srcOrd="0" destOrd="0" presId="urn:microsoft.com/office/officeart/2009/3/layout/SnapshotPictureList"/>
    <dgm:cxn modelId="{3EBF2047-6854-4FFA-B95C-74347EBB5080}" srcId="{501411CE-A16E-46AC-9DE2-A00A91C21F3B}" destId="{7DFD54B4-D310-4EB5-A15D-296291AA5877}" srcOrd="0" destOrd="0" parTransId="{5BC7A733-7139-4C55-B688-1E2DD340473C}" sibTransId="{20B4A4D1-0AB4-42EE-8890-C0BB2B0B7B1E}"/>
    <dgm:cxn modelId="{6A13F84D-8077-41CB-8FE5-F42C9B9D213A}" type="presOf" srcId="{7DFD54B4-D310-4EB5-A15D-296291AA5877}" destId="{C0A31D87-8FC7-4F7F-B7FB-7F1DCB0DB2C2}" srcOrd="0" destOrd="0" presId="urn:microsoft.com/office/officeart/2009/3/layout/SnapshotPictureList"/>
    <dgm:cxn modelId="{FC7565D0-5A5B-46A6-AFDB-FCC41C28263A}" type="presOf" srcId="{501411CE-A16E-46AC-9DE2-A00A91C21F3B}" destId="{C8B158DC-999D-4F2B-8023-D1C289417757}" srcOrd="0" destOrd="0" presId="urn:microsoft.com/office/officeart/2009/3/layout/SnapshotPictureList"/>
    <dgm:cxn modelId="{B7237527-079A-4719-B9FF-D1DBF28EFA13}" srcId="{7DFD54B4-D310-4EB5-A15D-296291AA5877}" destId="{C5CE58D1-8324-454E-80C4-D8F75E68D3C3}" srcOrd="0" destOrd="0" parTransId="{A155A5A9-5C8F-4824-9554-5F11137C77B8}" sibTransId="{B2D2F14E-4FBF-4302-99A5-6F77BA9D38BE}"/>
    <dgm:cxn modelId="{AF757374-CE52-4B8A-AC33-EB74EE8F1BF2}" type="presParOf" srcId="{C8B158DC-999D-4F2B-8023-D1C289417757}" destId="{290AAEF9-82E9-47FA-8686-0423CFE7E2C3}" srcOrd="0" destOrd="0" presId="urn:microsoft.com/office/officeart/2009/3/layout/SnapshotPictureList"/>
    <dgm:cxn modelId="{D2F628B0-2320-430B-BA02-5D23BC7352A2}" type="presParOf" srcId="{290AAEF9-82E9-47FA-8686-0423CFE7E2C3}" destId="{23D30C4A-98B1-465F-9F27-50D7153E541D}" srcOrd="0" destOrd="0" presId="urn:microsoft.com/office/officeart/2009/3/layout/SnapshotPictureList"/>
    <dgm:cxn modelId="{688485D3-AC20-49DF-B201-5BC66F771182}" type="presParOf" srcId="{290AAEF9-82E9-47FA-8686-0423CFE7E2C3}" destId="{C0A31D87-8FC7-4F7F-B7FB-7F1DCB0DB2C2}" srcOrd="1" destOrd="0" presId="urn:microsoft.com/office/officeart/2009/3/layout/SnapshotPictureList"/>
    <dgm:cxn modelId="{0B210A5E-A269-4CDB-B082-1CD019491C41}" type="presParOf" srcId="{290AAEF9-82E9-47FA-8686-0423CFE7E2C3}" destId="{5C41EFC3-96D0-45AE-80DE-AB8840234664}" srcOrd="2" destOrd="0" presId="urn:microsoft.com/office/officeart/2009/3/layout/SnapshotPictureList"/>
    <dgm:cxn modelId="{88CBCB3B-7A12-406E-AB7C-225D6165D432}" type="presParOf" srcId="{290AAEF9-82E9-47FA-8686-0423CFE7E2C3}" destId="{BA6CA03F-C869-4B7E-9E6C-35FB3BB285DD}" srcOrd="3" destOrd="0" presId="urn:microsoft.com/office/officeart/2009/3/layout/SnapshotPictureList"/>
    <dgm:cxn modelId="{6F7DA755-8143-481B-BC83-0170D9986DA1}" type="presParOf" srcId="{290AAEF9-82E9-47FA-8686-0423CFE7E2C3}" destId="{EEC1FA16-F829-41E6-9DAD-CE3B08913DF2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7F32F-4ABE-4AE3-B385-87FC3DA9544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335F49-75E4-4C97-B115-1560BBCF80E0}">
      <dgm:prSet phldrT="[Текст]" custT="1"/>
      <dgm:spPr/>
      <dgm:t>
        <a:bodyPr/>
        <a:lstStyle/>
        <a:p>
          <a:r>
            <a:rPr lang="en-US" sz="2000" b="1" dirty="0" err="1" smtClean="0"/>
            <a:t>Nimalarni</a:t>
          </a:r>
          <a:r>
            <a:rPr lang="en-US" sz="2000" b="1" dirty="0" smtClean="0"/>
            <a:t> </a:t>
          </a:r>
          <a:r>
            <a:rPr lang="en-US" sz="2000" b="1" dirty="0" err="1" smtClean="0"/>
            <a:t>reja</a:t>
          </a:r>
          <a:r>
            <a:rPr lang="en-US" sz="2000" b="1" dirty="0" smtClean="0"/>
            <a:t> </a:t>
          </a:r>
          <a:r>
            <a:rPr lang="en-US" sz="2000" b="1" dirty="0" err="1" smtClean="0"/>
            <a:t>qilyapsiz</a:t>
          </a:r>
          <a:r>
            <a:rPr lang="en-US" sz="2000" b="1" dirty="0" smtClean="0"/>
            <a:t>?</a:t>
          </a:r>
          <a:endParaRPr lang="ru-RU" sz="2000" b="1" dirty="0"/>
        </a:p>
      </dgm:t>
    </dgm:pt>
    <dgm:pt modelId="{41FF6B39-8FBB-482E-971F-2BDFA74FA7D6}" type="parTrans" cxnId="{EEB6487C-CB06-4771-A69E-5B8C5A2605A6}">
      <dgm:prSet/>
      <dgm:spPr/>
      <dgm:t>
        <a:bodyPr/>
        <a:lstStyle/>
        <a:p>
          <a:endParaRPr lang="ru-RU"/>
        </a:p>
      </dgm:t>
    </dgm:pt>
    <dgm:pt modelId="{D022D616-283C-46CA-A254-7B591A5CD68E}" type="sibTrans" cxnId="{EEB6487C-CB06-4771-A69E-5B8C5A2605A6}">
      <dgm:prSet/>
      <dgm:spPr/>
      <dgm:t>
        <a:bodyPr/>
        <a:lstStyle/>
        <a:p>
          <a:endParaRPr lang="ru-RU"/>
        </a:p>
      </dgm:t>
    </dgm:pt>
    <dgm:pt modelId="{F385B13D-A0D7-4620-9DB0-68D836B073A0}">
      <dgm:prSet phldrT="[Текст]" custT="1"/>
      <dgm:spPr/>
      <dgm:t>
        <a:bodyPr/>
        <a:lstStyle/>
        <a:p>
          <a:r>
            <a:rPr lang="en-US" sz="1800" dirty="0" err="1" smtClean="0"/>
            <a:t>Rejalaringiz</a:t>
          </a:r>
          <a:r>
            <a:rPr lang="en-US" sz="1800" dirty="0" smtClean="0"/>
            <a:t> </a:t>
          </a:r>
          <a:r>
            <a:rPr lang="en-US" sz="1800" dirty="0" err="1" smtClean="0"/>
            <a:t>puxtami</a:t>
          </a:r>
          <a:r>
            <a:rPr lang="en-US" sz="1800" dirty="0" smtClean="0"/>
            <a:t>?</a:t>
          </a:r>
          <a:endParaRPr lang="ru-RU" sz="1800" dirty="0"/>
        </a:p>
      </dgm:t>
    </dgm:pt>
    <dgm:pt modelId="{9F301706-5211-4201-B9FC-DDC21D8D5805}" type="parTrans" cxnId="{F905EE96-912B-4DF8-87DC-8F573AE5772F}">
      <dgm:prSet/>
      <dgm:spPr/>
      <dgm:t>
        <a:bodyPr/>
        <a:lstStyle/>
        <a:p>
          <a:endParaRPr lang="ru-RU"/>
        </a:p>
      </dgm:t>
    </dgm:pt>
    <dgm:pt modelId="{00717349-1AB6-4248-A2AD-6606D38ECFBE}" type="sibTrans" cxnId="{F905EE96-912B-4DF8-87DC-8F573AE5772F}">
      <dgm:prSet/>
      <dgm:spPr/>
      <dgm:t>
        <a:bodyPr/>
        <a:lstStyle/>
        <a:p>
          <a:endParaRPr lang="ru-RU"/>
        </a:p>
      </dgm:t>
    </dgm:pt>
    <dgm:pt modelId="{E6E811B5-2587-48A0-BD4C-130F4982F909}">
      <dgm:prSet phldrT="[Текст]" custT="1"/>
      <dgm:spPr/>
      <dgm:t>
        <a:bodyPr/>
        <a:lstStyle/>
        <a:p>
          <a:r>
            <a:rPr lang="en-US" sz="1800" dirty="0" err="1" smtClean="0"/>
            <a:t>Davlatimizga</a:t>
          </a:r>
          <a:r>
            <a:rPr lang="en-US" sz="1800" dirty="0" smtClean="0"/>
            <a:t> </a:t>
          </a:r>
          <a:r>
            <a:rPr lang="en-US" sz="1800" dirty="0" err="1" smtClean="0"/>
            <a:t>qanday</a:t>
          </a:r>
          <a:r>
            <a:rPr lang="en-US" sz="1800" dirty="0" smtClean="0"/>
            <a:t> </a:t>
          </a:r>
          <a:r>
            <a:rPr lang="en-US" sz="1800" dirty="0" err="1" smtClean="0"/>
            <a:t>nafi</a:t>
          </a:r>
          <a:r>
            <a:rPr lang="en-US" sz="1800" dirty="0" smtClean="0"/>
            <a:t> </a:t>
          </a:r>
          <a:r>
            <a:rPr lang="en-US" sz="1800" dirty="0" err="1" smtClean="0"/>
            <a:t>tegadi</a:t>
          </a:r>
          <a:r>
            <a:rPr lang="en-US" sz="1800" dirty="0" smtClean="0"/>
            <a:t>?</a:t>
          </a:r>
          <a:endParaRPr lang="ru-RU" sz="1800" dirty="0"/>
        </a:p>
      </dgm:t>
    </dgm:pt>
    <dgm:pt modelId="{FE499202-EEBF-4856-9B10-D42F1C6873E1}" type="parTrans" cxnId="{284ECAE7-547D-4D4D-B6CC-E436EB15383F}">
      <dgm:prSet/>
      <dgm:spPr/>
      <dgm:t>
        <a:bodyPr/>
        <a:lstStyle/>
        <a:p>
          <a:endParaRPr lang="ru-RU"/>
        </a:p>
      </dgm:t>
    </dgm:pt>
    <dgm:pt modelId="{BC3A2F7D-73B7-4DE2-AE67-F11388B7020C}" type="sibTrans" cxnId="{284ECAE7-547D-4D4D-B6CC-E436EB15383F}">
      <dgm:prSet/>
      <dgm:spPr/>
      <dgm:t>
        <a:bodyPr/>
        <a:lstStyle/>
        <a:p>
          <a:endParaRPr lang="ru-RU"/>
        </a:p>
      </dgm:t>
    </dgm:pt>
    <dgm:pt modelId="{A6C6AE5B-1CD6-4A3A-9068-F8E8A5EC687C}">
      <dgm:prSet phldrT="[Текст]" custT="1"/>
      <dgm:spPr/>
      <dgm:t>
        <a:bodyPr/>
        <a:lstStyle/>
        <a:p>
          <a:r>
            <a:rPr lang="en-US" sz="1800" dirty="0" err="1" smtClean="0"/>
            <a:t>Xalqqa</a:t>
          </a:r>
          <a:r>
            <a:rPr lang="en-US" sz="1800" dirty="0" smtClean="0"/>
            <a:t>-chi?</a:t>
          </a:r>
          <a:endParaRPr lang="ru-RU" sz="1800" dirty="0"/>
        </a:p>
      </dgm:t>
    </dgm:pt>
    <dgm:pt modelId="{488F4900-C48A-4DA7-A71E-7ECB8630E406}" type="parTrans" cxnId="{5C2E4035-9171-4987-9248-1D9C9958BCD1}">
      <dgm:prSet/>
      <dgm:spPr/>
      <dgm:t>
        <a:bodyPr/>
        <a:lstStyle/>
        <a:p>
          <a:endParaRPr lang="ru-RU"/>
        </a:p>
      </dgm:t>
    </dgm:pt>
    <dgm:pt modelId="{CE98D50C-81FE-42EC-8202-67694003FBBA}" type="sibTrans" cxnId="{5C2E4035-9171-4987-9248-1D9C9958BCD1}">
      <dgm:prSet/>
      <dgm:spPr/>
      <dgm:t>
        <a:bodyPr/>
        <a:lstStyle/>
        <a:p>
          <a:endParaRPr lang="ru-RU"/>
        </a:p>
      </dgm:t>
    </dgm:pt>
    <dgm:pt modelId="{2E0DE4F3-D916-45F5-BF6C-AFD3A58C7A81}">
      <dgm:prSet phldrT="[Текст]" custT="1"/>
      <dgm:spPr/>
      <dgm:t>
        <a:bodyPr/>
        <a:lstStyle/>
        <a:p>
          <a:r>
            <a:rPr lang="en-US" sz="1800" dirty="0" smtClean="0"/>
            <a:t> </a:t>
          </a:r>
          <a:r>
            <a:rPr lang="en-US" sz="1800" dirty="0" err="1" smtClean="0"/>
            <a:t>Rejalaringizni</a:t>
          </a:r>
          <a:r>
            <a:rPr lang="en-US" sz="1800" dirty="0" smtClean="0"/>
            <a:t> </a:t>
          </a:r>
          <a:r>
            <a:rPr lang="en-US" sz="1800" dirty="0" err="1" smtClean="0"/>
            <a:t>qanday</a:t>
          </a:r>
          <a:r>
            <a:rPr lang="en-US" sz="1800" dirty="0" smtClean="0"/>
            <a:t> </a:t>
          </a:r>
          <a:r>
            <a:rPr lang="en-US" sz="1800" dirty="0" err="1" smtClean="0"/>
            <a:t>amalga</a:t>
          </a:r>
          <a:r>
            <a:rPr lang="en-US" sz="1800" dirty="0" smtClean="0"/>
            <a:t> </a:t>
          </a:r>
          <a:r>
            <a:rPr lang="en-US" sz="1800" dirty="0" err="1" smtClean="0"/>
            <a:t>oshirmoqchisiz</a:t>
          </a:r>
          <a:r>
            <a:rPr lang="en-US" sz="1800" dirty="0" smtClean="0"/>
            <a:t>?</a:t>
          </a:r>
          <a:endParaRPr lang="ru-RU" sz="1800" dirty="0"/>
        </a:p>
      </dgm:t>
    </dgm:pt>
    <dgm:pt modelId="{7AC5B5A5-7D98-4099-AEAB-C9C39D36E88B}" type="parTrans" cxnId="{2A975E25-761A-42CC-A77A-8145995E305E}">
      <dgm:prSet/>
      <dgm:spPr/>
      <dgm:t>
        <a:bodyPr/>
        <a:lstStyle/>
        <a:p>
          <a:endParaRPr lang="ru-RU"/>
        </a:p>
      </dgm:t>
    </dgm:pt>
    <dgm:pt modelId="{05C446DD-798E-4793-9BBE-68F1808DA83F}" type="sibTrans" cxnId="{2A975E25-761A-42CC-A77A-8145995E305E}">
      <dgm:prSet/>
      <dgm:spPr/>
      <dgm:t>
        <a:bodyPr/>
        <a:lstStyle/>
        <a:p>
          <a:endParaRPr lang="ru-RU"/>
        </a:p>
      </dgm:t>
    </dgm:pt>
    <dgm:pt modelId="{5ACBDF5C-81FA-4986-B818-85ACD1598EA9}">
      <dgm:prSet phldrT="[Текст]" custT="1"/>
      <dgm:spPr/>
      <dgm:t>
        <a:bodyPr/>
        <a:lstStyle/>
        <a:p>
          <a:r>
            <a:rPr lang="en-US" sz="1800" dirty="0" err="1" smtClean="0"/>
            <a:t>O‘z</a:t>
          </a:r>
          <a:r>
            <a:rPr lang="en-US" sz="1800" dirty="0" smtClean="0"/>
            <a:t> </a:t>
          </a:r>
          <a:r>
            <a:rPr lang="en-US" sz="1800" dirty="0" err="1" smtClean="0"/>
            <a:t>layoqatingizga</a:t>
          </a:r>
          <a:r>
            <a:rPr lang="en-US" sz="1800" dirty="0" smtClean="0"/>
            <a:t> </a:t>
          </a:r>
          <a:r>
            <a:rPr lang="en-US" sz="1800" dirty="0" err="1" smtClean="0"/>
            <a:t>ishonasizmi</a:t>
          </a:r>
          <a:r>
            <a:rPr lang="en-US" sz="1800" dirty="0" smtClean="0"/>
            <a:t>? </a:t>
          </a:r>
          <a:endParaRPr lang="ru-RU" sz="1800" dirty="0"/>
        </a:p>
      </dgm:t>
    </dgm:pt>
    <dgm:pt modelId="{5F35604C-5BA9-425D-8EC2-B05AAC49E1F9}" type="parTrans" cxnId="{80D5648E-EDC7-4CAD-8439-4B8A7CAE374C}">
      <dgm:prSet/>
      <dgm:spPr/>
      <dgm:t>
        <a:bodyPr/>
        <a:lstStyle/>
        <a:p>
          <a:endParaRPr lang="ru-RU"/>
        </a:p>
      </dgm:t>
    </dgm:pt>
    <dgm:pt modelId="{1E4FD878-FCFF-4B79-BE6B-AA164B67C98C}" type="sibTrans" cxnId="{80D5648E-EDC7-4CAD-8439-4B8A7CAE374C}">
      <dgm:prSet/>
      <dgm:spPr/>
      <dgm:t>
        <a:bodyPr/>
        <a:lstStyle/>
        <a:p>
          <a:endParaRPr lang="ru-RU"/>
        </a:p>
      </dgm:t>
    </dgm:pt>
    <dgm:pt modelId="{BCA869DF-31FB-433B-A949-3B38AADD423B}" type="pres">
      <dgm:prSet presAssocID="{3867F32F-4ABE-4AE3-B385-87FC3DA954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52A84E-D683-4E50-9D33-7CC8FABDA98C}" type="pres">
      <dgm:prSet presAssocID="{A5335F49-75E4-4C97-B115-1560BBCF80E0}" presName="hierRoot1" presStyleCnt="0"/>
      <dgm:spPr/>
    </dgm:pt>
    <dgm:pt modelId="{E1B7E23E-CC10-489E-9F44-D629B349315C}" type="pres">
      <dgm:prSet presAssocID="{A5335F49-75E4-4C97-B115-1560BBCF80E0}" presName="composite" presStyleCnt="0"/>
      <dgm:spPr/>
    </dgm:pt>
    <dgm:pt modelId="{5198CA32-0BAF-4519-804A-DB4DA3D204D7}" type="pres">
      <dgm:prSet presAssocID="{A5335F49-75E4-4C97-B115-1560BBCF80E0}" presName="background" presStyleLbl="node0" presStyleIdx="0" presStyleCnt="1"/>
      <dgm:spPr/>
    </dgm:pt>
    <dgm:pt modelId="{4DF8EE69-2DB9-43AB-BFD8-0B8210B12337}" type="pres">
      <dgm:prSet presAssocID="{A5335F49-75E4-4C97-B115-1560BBCF80E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4A2FEA-256A-480D-9813-7C5D1978176D}" type="pres">
      <dgm:prSet presAssocID="{A5335F49-75E4-4C97-B115-1560BBCF80E0}" presName="hierChild2" presStyleCnt="0"/>
      <dgm:spPr/>
    </dgm:pt>
    <dgm:pt modelId="{937CCC46-75C8-4B41-B449-73112E38D8C3}" type="pres">
      <dgm:prSet presAssocID="{9F301706-5211-4201-B9FC-DDC21D8D580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FD9F67E-0313-4D38-A969-A05E11622E5A}" type="pres">
      <dgm:prSet presAssocID="{F385B13D-A0D7-4620-9DB0-68D836B073A0}" presName="hierRoot2" presStyleCnt="0"/>
      <dgm:spPr/>
    </dgm:pt>
    <dgm:pt modelId="{D86960AB-0C8C-4802-B271-33E7AD596A62}" type="pres">
      <dgm:prSet presAssocID="{F385B13D-A0D7-4620-9DB0-68D836B073A0}" presName="composite2" presStyleCnt="0"/>
      <dgm:spPr/>
    </dgm:pt>
    <dgm:pt modelId="{78B1A383-0BB4-4C65-83EF-A786FAF059FB}" type="pres">
      <dgm:prSet presAssocID="{F385B13D-A0D7-4620-9DB0-68D836B073A0}" presName="background2" presStyleLbl="node2" presStyleIdx="0" presStyleCnt="2"/>
      <dgm:spPr/>
    </dgm:pt>
    <dgm:pt modelId="{6F2AC86F-F78D-4621-8A4B-CD7D1946A3E4}" type="pres">
      <dgm:prSet presAssocID="{F385B13D-A0D7-4620-9DB0-68D836B073A0}" presName="text2" presStyleLbl="fgAcc2" presStyleIdx="0" presStyleCnt="2" custScaleX="120316" custScaleY="116504" custLinFactNeighborX="-3447" custLinFactNeighborY="47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B48A57-6D1C-4718-ADA1-9AC83081C477}" type="pres">
      <dgm:prSet presAssocID="{F385B13D-A0D7-4620-9DB0-68D836B073A0}" presName="hierChild3" presStyleCnt="0"/>
      <dgm:spPr/>
    </dgm:pt>
    <dgm:pt modelId="{93823B2C-B4DA-4594-A11C-48997248A0BD}" type="pres">
      <dgm:prSet presAssocID="{FE499202-EEBF-4856-9B10-D42F1C6873E1}" presName="Name17" presStyleLbl="parChTrans1D3" presStyleIdx="0" presStyleCnt="3"/>
      <dgm:spPr/>
      <dgm:t>
        <a:bodyPr/>
        <a:lstStyle/>
        <a:p>
          <a:endParaRPr lang="ru-RU"/>
        </a:p>
      </dgm:t>
    </dgm:pt>
    <dgm:pt modelId="{430C486F-FDD8-4D9A-91BD-ED92F364374C}" type="pres">
      <dgm:prSet presAssocID="{E6E811B5-2587-48A0-BD4C-130F4982F909}" presName="hierRoot3" presStyleCnt="0"/>
      <dgm:spPr/>
    </dgm:pt>
    <dgm:pt modelId="{138383AF-91A6-4265-9924-7F63741066E8}" type="pres">
      <dgm:prSet presAssocID="{E6E811B5-2587-48A0-BD4C-130F4982F909}" presName="composite3" presStyleCnt="0"/>
      <dgm:spPr/>
    </dgm:pt>
    <dgm:pt modelId="{F85EC275-F408-4227-8975-2BF7E15489EA}" type="pres">
      <dgm:prSet presAssocID="{E6E811B5-2587-48A0-BD4C-130F4982F909}" presName="background3" presStyleLbl="node3" presStyleIdx="0" presStyleCnt="3"/>
      <dgm:spPr/>
    </dgm:pt>
    <dgm:pt modelId="{A514DED8-C3E0-49C2-AE95-31CE1175D062}" type="pres">
      <dgm:prSet presAssocID="{E6E811B5-2587-48A0-BD4C-130F4982F909}" presName="text3" presStyleLbl="fgAcc3" presStyleIdx="0" presStyleCnt="3" custScaleX="106634" custLinFactNeighborX="-28306" custLinFactNeighborY="15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68C7C1-7A59-4B9C-826C-06FD67D91261}" type="pres">
      <dgm:prSet presAssocID="{E6E811B5-2587-48A0-BD4C-130F4982F909}" presName="hierChild4" presStyleCnt="0"/>
      <dgm:spPr/>
    </dgm:pt>
    <dgm:pt modelId="{12A91A01-8915-460D-9CE3-215A3E8C5337}" type="pres">
      <dgm:prSet presAssocID="{488F4900-C48A-4DA7-A71E-7ECB8630E40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37CBA234-C41F-481A-8B63-7ECAE8E6BB63}" type="pres">
      <dgm:prSet presAssocID="{A6C6AE5B-1CD6-4A3A-9068-F8E8A5EC687C}" presName="hierRoot3" presStyleCnt="0"/>
      <dgm:spPr/>
    </dgm:pt>
    <dgm:pt modelId="{7BF32A1F-7D73-4549-B56D-5D9F61F9B032}" type="pres">
      <dgm:prSet presAssocID="{A6C6AE5B-1CD6-4A3A-9068-F8E8A5EC687C}" presName="composite3" presStyleCnt="0"/>
      <dgm:spPr/>
    </dgm:pt>
    <dgm:pt modelId="{AF05C2ED-A80C-41EB-A119-E5F1CC572D2B}" type="pres">
      <dgm:prSet presAssocID="{A6C6AE5B-1CD6-4A3A-9068-F8E8A5EC687C}" presName="background3" presStyleLbl="node3" presStyleIdx="1" presStyleCnt="3"/>
      <dgm:spPr/>
    </dgm:pt>
    <dgm:pt modelId="{15EA5FF4-93EF-4140-8ED0-A54625752404}" type="pres">
      <dgm:prSet presAssocID="{A6C6AE5B-1CD6-4A3A-9068-F8E8A5EC687C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E863BD-CB4E-4ACA-B89F-5AAC5654EEED}" type="pres">
      <dgm:prSet presAssocID="{A6C6AE5B-1CD6-4A3A-9068-F8E8A5EC687C}" presName="hierChild4" presStyleCnt="0"/>
      <dgm:spPr/>
    </dgm:pt>
    <dgm:pt modelId="{C71FF310-D7E1-4310-9D40-2194022C88E8}" type="pres">
      <dgm:prSet presAssocID="{7AC5B5A5-7D98-4099-AEAB-C9C39D36E88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AA4AE12-116F-417A-8669-7BC13E04D75E}" type="pres">
      <dgm:prSet presAssocID="{2E0DE4F3-D916-45F5-BF6C-AFD3A58C7A81}" presName="hierRoot2" presStyleCnt="0"/>
      <dgm:spPr/>
    </dgm:pt>
    <dgm:pt modelId="{A87A98BB-F710-4474-AD04-3307FF6C71E6}" type="pres">
      <dgm:prSet presAssocID="{2E0DE4F3-D916-45F5-BF6C-AFD3A58C7A81}" presName="composite2" presStyleCnt="0"/>
      <dgm:spPr/>
    </dgm:pt>
    <dgm:pt modelId="{6C92BC22-A278-4C63-A8B0-906A54B4663D}" type="pres">
      <dgm:prSet presAssocID="{2E0DE4F3-D916-45F5-BF6C-AFD3A58C7A81}" presName="background2" presStyleLbl="node2" presStyleIdx="1" presStyleCnt="2"/>
      <dgm:spPr/>
    </dgm:pt>
    <dgm:pt modelId="{8BED51FF-8548-4CC8-B642-07B28F8B5E82}" type="pres">
      <dgm:prSet presAssocID="{2E0DE4F3-D916-45F5-BF6C-AFD3A58C7A81}" presName="text2" presStyleLbl="fgAcc2" presStyleIdx="1" presStyleCnt="2" custScaleX="128119" custScaleY="1266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1948DB-AFCB-495E-A0B2-371A4838F981}" type="pres">
      <dgm:prSet presAssocID="{2E0DE4F3-D916-45F5-BF6C-AFD3A58C7A81}" presName="hierChild3" presStyleCnt="0"/>
      <dgm:spPr/>
    </dgm:pt>
    <dgm:pt modelId="{5F292496-37F6-4D3D-9C65-4189169476DA}" type="pres">
      <dgm:prSet presAssocID="{5F35604C-5BA9-425D-8EC2-B05AAC49E1F9}" presName="Name17" presStyleLbl="parChTrans1D3" presStyleIdx="2" presStyleCnt="3"/>
      <dgm:spPr/>
      <dgm:t>
        <a:bodyPr/>
        <a:lstStyle/>
        <a:p>
          <a:endParaRPr lang="ru-RU"/>
        </a:p>
      </dgm:t>
    </dgm:pt>
    <dgm:pt modelId="{0D02FFA2-A235-40B3-B948-5D595FF7D354}" type="pres">
      <dgm:prSet presAssocID="{5ACBDF5C-81FA-4986-B818-85ACD1598EA9}" presName="hierRoot3" presStyleCnt="0"/>
      <dgm:spPr/>
    </dgm:pt>
    <dgm:pt modelId="{AF7A0707-F2E3-48A3-8ECA-36DCFA7E2854}" type="pres">
      <dgm:prSet presAssocID="{5ACBDF5C-81FA-4986-B818-85ACD1598EA9}" presName="composite3" presStyleCnt="0"/>
      <dgm:spPr/>
    </dgm:pt>
    <dgm:pt modelId="{C0EDA01C-FB7B-408A-9BCE-6A8541544BBF}" type="pres">
      <dgm:prSet presAssocID="{5ACBDF5C-81FA-4986-B818-85ACD1598EA9}" presName="background3" presStyleLbl="node3" presStyleIdx="2" presStyleCnt="3"/>
      <dgm:spPr/>
    </dgm:pt>
    <dgm:pt modelId="{7C054D5B-B597-42FC-9EB4-9B688BC63408}" type="pres">
      <dgm:prSet presAssocID="{5ACBDF5C-81FA-4986-B818-85ACD1598EA9}" presName="text3" presStyleLbl="fgAcc3" presStyleIdx="2" presStyleCnt="3" custScaleX="123266" custLinFactNeighborX="21620" custLinFactNeighborY="-86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06AF12-673F-4357-BB2C-BD8FAFCB27EE}" type="pres">
      <dgm:prSet presAssocID="{5ACBDF5C-81FA-4986-B818-85ACD1598EA9}" presName="hierChild4" presStyleCnt="0"/>
      <dgm:spPr/>
    </dgm:pt>
  </dgm:ptLst>
  <dgm:cxnLst>
    <dgm:cxn modelId="{80D5648E-EDC7-4CAD-8439-4B8A7CAE374C}" srcId="{2E0DE4F3-D916-45F5-BF6C-AFD3A58C7A81}" destId="{5ACBDF5C-81FA-4986-B818-85ACD1598EA9}" srcOrd="0" destOrd="0" parTransId="{5F35604C-5BA9-425D-8EC2-B05AAC49E1F9}" sibTransId="{1E4FD878-FCFF-4B79-BE6B-AA164B67C98C}"/>
    <dgm:cxn modelId="{2A975E25-761A-42CC-A77A-8145995E305E}" srcId="{A5335F49-75E4-4C97-B115-1560BBCF80E0}" destId="{2E0DE4F3-D916-45F5-BF6C-AFD3A58C7A81}" srcOrd="1" destOrd="0" parTransId="{7AC5B5A5-7D98-4099-AEAB-C9C39D36E88B}" sibTransId="{05C446DD-798E-4793-9BBE-68F1808DA83F}"/>
    <dgm:cxn modelId="{27F16429-FB67-4C31-A8F0-0C5093737DB5}" type="presOf" srcId="{9F301706-5211-4201-B9FC-DDC21D8D5805}" destId="{937CCC46-75C8-4B41-B449-73112E38D8C3}" srcOrd="0" destOrd="0" presId="urn:microsoft.com/office/officeart/2005/8/layout/hierarchy1"/>
    <dgm:cxn modelId="{9440C1C0-6314-461C-AE18-712A2C9F3A53}" type="presOf" srcId="{5ACBDF5C-81FA-4986-B818-85ACD1598EA9}" destId="{7C054D5B-B597-42FC-9EB4-9B688BC63408}" srcOrd="0" destOrd="0" presId="urn:microsoft.com/office/officeart/2005/8/layout/hierarchy1"/>
    <dgm:cxn modelId="{291A41A1-3689-4573-89C1-CB21653B3F17}" type="presOf" srcId="{F385B13D-A0D7-4620-9DB0-68D836B073A0}" destId="{6F2AC86F-F78D-4621-8A4B-CD7D1946A3E4}" srcOrd="0" destOrd="0" presId="urn:microsoft.com/office/officeart/2005/8/layout/hierarchy1"/>
    <dgm:cxn modelId="{A7EA695F-CA71-45C6-8E6C-D67DC4464682}" type="presOf" srcId="{5F35604C-5BA9-425D-8EC2-B05AAC49E1F9}" destId="{5F292496-37F6-4D3D-9C65-4189169476DA}" srcOrd="0" destOrd="0" presId="urn:microsoft.com/office/officeart/2005/8/layout/hierarchy1"/>
    <dgm:cxn modelId="{B6DB21AA-E107-4AC5-9524-ECBC3E595257}" type="presOf" srcId="{A5335F49-75E4-4C97-B115-1560BBCF80E0}" destId="{4DF8EE69-2DB9-43AB-BFD8-0B8210B12337}" srcOrd="0" destOrd="0" presId="urn:microsoft.com/office/officeart/2005/8/layout/hierarchy1"/>
    <dgm:cxn modelId="{13F30496-4958-4641-8A97-F03FB5EEFFCB}" type="presOf" srcId="{2E0DE4F3-D916-45F5-BF6C-AFD3A58C7A81}" destId="{8BED51FF-8548-4CC8-B642-07B28F8B5E82}" srcOrd="0" destOrd="0" presId="urn:microsoft.com/office/officeart/2005/8/layout/hierarchy1"/>
    <dgm:cxn modelId="{C4665CE9-9DA4-4FC0-814F-1708EA52BA46}" type="presOf" srcId="{E6E811B5-2587-48A0-BD4C-130F4982F909}" destId="{A514DED8-C3E0-49C2-AE95-31CE1175D062}" srcOrd="0" destOrd="0" presId="urn:microsoft.com/office/officeart/2005/8/layout/hierarchy1"/>
    <dgm:cxn modelId="{EEB6487C-CB06-4771-A69E-5B8C5A2605A6}" srcId="{3867F32F-4ABE-4AE3-B385-87FC3DA9544C}" destId="{A5335F49-75E4-4C97-B115-1560BBCF80E0}" srcOrd="0" destOrd="0" parTransId="{41FF6B39-8FBB-482E-971F-2BDFA74FA7D6}" sibTransId="{D022D616-283C-46CA-A254-7B591A5CD68E}"/>
    <dgm:cxn modelId="{284ECAE7-547D-4D4D-B6CC-E436EB15383F}" srcId="{F385B13D-A0D7-4620-9DB0-68D836B073A0}" destId="{E6E811B5-2587-48A0-BD4C-130F4982F909}" srcOrd="0" destOrd="0" parTransId="{FE499202-EEBF-4856-9B10-D42F1C6873E1}" sibTransId="{BC3A2F7D-73B7-4DE2-AE67-F11388B7020C}"/>
    <dgm:cxn modelId="{5C2E4035-9171-4987-9248-1D9C9958BCD1}" srcId="{F385B13D-A0D7-4620-9DB0-68D836B073A0}" destId="{A6C6AE5B-1CD6-4A3A-9068-F8E8A5EC687C}" srcOrd="1" destOrd="0" parTransId="{488F4900-C48A-4DA7-A71E-7ECB8630E406}" sibTransId="{CE98D50C-81FE-42EC-8202-67694003FBBA}"/>
    <dgm:cxn modelId="{243EE733-235F-43C9-B7CD-0F3E62B86A9D}" type="presOf" srcId="{FE499202-EEBF-4856-9B10-D42F1C6873E1}" destId="{93823B2C-B4DA-4594-A11C-48997248A0BD}" srcOrd="0" destOrd="0" presId="urn:microsoft.com/office/officeart/2005/8/layout/hierarchy1"/>
    <dgm:cxn modelId="{8773DCEE-FCE4-4B8B-99D0-9075020524BB}" type="presOf" srcId="{7AC5B5A5-7D98-4099-AEAB-C9C39D36E88B}" destId="{C71FF310-D7E1-4310-9D40-2194022C88E8}" srcOrd="0" destOrd="0" presId="urn:microsoft.com/office/officeart/2005/8/layout/hierarchy1"/>
    <dgm:cxn modelId="{F7579C82-4FC8-42EF-AFC5-BBB1A9A82A13}" type="presOf" srcId="{3867F32F-4ABE-4AE3-B385-87FC3DA9544C}" destId="{BCA869DF-31FB-433B-A949-3B38AADD423B}" srcOrd="0" destOrd="0" presId="urn:microsoft.com/office/officeart/2005/8/layout/hierarchy1"/>
    <dgm:cxn modelId="{825E2A0E-6286-40B1-8EDB-290097482FEF}" type="presOf" srcId="{488F4900-C48A-4DA7-A71E-7ECB8630E406}" destId="{12A91A01-8915-460D-9CE3-215A3E8C5337}" srcOrd="0" destOrd="0" presId="urn:microsoft.com/office/officeart/2005/8/layout/hierarchy1"/>
    <dgm:cxn modelId="{F905EE96-912B-4DF8-87DC-8F573AE5772F}" srcId="{A5335F49-75E4-4C97-B115-1560BBCF80E0}" destId="{F385B13D-A0D7-4620-9DB0-68D836B073A0}" srcOrd="0" destOrd="0" parTransId="{9F301706-5211-4201-B9FC-DDC21D8D5805}" sibTransId="{00717349-1AB6-4248-A2AD-6606D38ECFBE}"/>
    <dgm:cxn modelId="{2CAC9494-467E-42D4-88EB-38653C412390}" type="presOf" srcId="{A6C6AE5B-1CD6-4A3A-9068-F8E8A5EC687C}" destId="{15EA5FF4-93EF-4140-8ED0-A54625752404}" srcOrd="0" destOrd="0" presId="urn:microsoft.com/office/officeart/2005/8/layout/hierarchy1"/>
    <dgm:cxn modelId="{C559FD78-FA95-4164-8F85-55B0433DBE65}" type="presParOf" srcId="{BCA869DF-31FB-433B-A949-3B38AADD423B}" destId="{E152A84E-D683-4E50-9D33-7CC8FABDA98C}" srcOrd="0" destOrd="0" presId="urn:microsoft.com/office/officeart/2005/8/layout/hierarchy1"/>
    <dgm:cxn modelId="{8E8C1588-A402-4EA7-B08C-3CA2BF4E189F}" type="presParOf" srcId="{E152A84E-D683-4E50-9D33-7CC8FABDA98C}" destId="{E1B7E23E-CC10-489E-9F44-D629B349315C}" srcOrd="0" destOrd="0" presId="urn:microsoft.com/office/officeart/2005/8/layout/hierarchy1"/>
    <dgm:cxn modelId="{13DDF135-3111-4F14-8AFE-281D696AB9A7}" type="presParOf" srcId="{E1B7E23E-CC10-489E-9F44-D629B349315C}" destId="{5198CA32-0BAF-4519-804A-DB4DA3D204D7}" srcOrd="0" destOrd="0" presId="urn:microsoft.com/office/officeart/2005/8/layout/hierarchy1"/>
    <dgm:cxn modelId="{4D9BB594-5323-431C-8991-0E4F87D2AAA9}" type="presParOf" srcId="{E1B7E23E-CC10-489E-9F44-D629B349315C}" destId="{4DF8EE69-2DB9-43AB-BFD8-0B8210B12337}" srcOrd="1" destOrd="0" presId="urn:microsoft.com/office/officeart/2005/8/layout/hierarchy1"/>
    <dgm:cxn modelId="{93660F90-11D3-4076-88ED-99597788B0BC}" type="presParOf" srcId="{E152A84E-D683-4E50-9D33-7CC8FABDA98C}" destId="{824A2FEA-256A-480D-9813-7C5D1978176D}" srcOrd="1" destOrd="0" presId="urn:microsoft.com/office/officeart/2005/8/layout/hierarchy1"/>
    <dgm:cxn modelId="{1F74C004-0A11-401B-A97E-2F9C6D7FB97F}" type="presParOf" srcId="{824A2FEA-256A-480D-9813-7C5D1978176D}" destId="{937CCC46-75C8-4B41-B449-73112E38D8C3}" srcOrd="0" destOrd="0" presId="urn:microsoft.com/office/officeart/2005/8/layout/hierarchy1"/>
    <dgm:cxn modelId="{7D3A4DFE-D2F2-4DA6-ABB7-07D4A6C2CA25}" type="presParOf" srcId="{824A2FEA-256A-480D-9813-7C5D1978176D}" destId="{0FD9F67E-0313-4D38-A969-A05E11622E5A}" srcOrd="1" destOrd="0" presId="urn:microsoft.com/office/officeart/2005/8/layout/hierarchy1"/>
    <dgm:cxn modelId="{E1667CC3-081B-4523-B965-7FDA3307B7BD}" type="presParOf" srcId="{0FD9F67E-0313-4D38-A969-A05E11622E5A}" destId="{D86960AB-0C8C-4802-B271-33E7AD596A62}" srcOrd="0" destOrd="0" presId="urn:microsoft.com/office/officeart/2005/8/layout/hierarchy1"/>
    <dgm:cxn modelId="{42B9FAAA-1356-4395-87E2-01BD7953630D}" type="presParOf" srcId="{D86960AB-0C8C-4802-B271-33E7AD596A62}" destId="{78B1A383-0BB4-4C65-83EF-A786FAF059FB}" srcOrd="0" destOrd="0" presId="urn:microsoft.com/office/officeart/2005/8/layout/hierarchy1"/>
    <dgm:cxn modelId="{2FE89B95-1D71-4309-9FDF-344053B90EC7}" type="presParOf" srcId="{D86960AB-0C8C-4802-B271-33E7AD596A62}" destId="{6F2AC86F-F78D-4621-8A4B-CD7D1946A3E4}" srcOrd="1" destOrd="0" presId="urn:microsoft.com/office/officeart/2005/8/layout/hierarchy1"/>
    <dgm:cxn modelId="{DB8B5105-86B2-400B-AF3D-79DF9DE763AC}" type="presParOf" srcId="{0FD9F67E-0313-4D38-A969-A05E11622E5A}" destId="{9FB48A57-6D1C-4718-ADA1-9AC83081C477}" srcOrd="1" destOrd="0" presId="urn:microsoft.com/office/officeart/2005/8/layout/hierarchy1"/>
    <dgm:cxn modelId="{0366D7A8-A57A-4309-8E9A-035A8E8247A4}" type="presParOf" srcId="{9FB48A57-6D1C-4718-ADA1-9AC83081C477}" destId="{93823B2C-B4DA-4594-A11C-48997248A0BD}" srcOrd="0" destOrd="0" presId="urn:microsoft.com/office/officeart/2005/8/layout/hierarchy1"/>
    <dgm:cxn modelId="{768E4B89-09D3-4A68-89AF-5AD2B720167E}" type="presParOf" srcId="{9FB48A57-6D1C-4718-ADA1-9AC83081C477}" destId="{430C486F-FDD8-4D9A-91BD-ED92F364374C}" srcOrd="1" destOrd="0" presId="urn:microsoft.com/office/officeart/2005/8/layout/hierarchy1"/>
    <dgm:cxn modelId="{B3E66D3A-682F-4A31-BCB4-CA0C2424AA10}" type="presParOf" srcId="{430C486F-FDD8-4D9A-91BD-ED92F364374C}" destId="{138383AF-91A6-4265-9924-7F63741066E8}" srcOrd="0" destOrd="0" presId="urn:microsoft.com/office/officeart/2005/8/layout/hierarchy1"/>
    <dgm:cxn modelId="{3C999C72-0E06-4E24-8DB2-D6662E262739}" type="presParOf" srcId="{138383AF-91A6-4265-9924-7F63741066E8}" destId="{F85EC275-F408-4227-8975-2BF7E15489EA}" srcOrd="0" destOrd="0" presId="urn:microsoft.com/office/officeart/2005/8/layout/hierarchy1"/>
    <dgm:cxn modelId="{3325173E-6111-42D1-B56C-3E72F46A2A38}" type="presParOf" srcId="{138383AF-91A6-4265-9924-7F63741066E8}" destId="{A514DED8-C3E0-49C2-AE95-31CE1175D062}" srcOrd="1" destOrd="0" presId="urn:microsoft.com/office/officeart/2005/8/layout/hierarchy1"/>
    <dgm:cxn modelId="{103BBF1A-3AA9-4850-A80B-67DB552F8418}" type="presParOf" srcId="{430C486F-FDD8-4D9A-91BD-ED92F364374C}" destId="{0968C7C1-7A59-4B9C-826C-06FD67D91261}" srcOrd="1" destOrd="0" presId="urn:microsoft.com/office/officeart/2005/8/layout/hierarchy1"/>
    <dgm:cxn modelId="{346C6D5A-0F8B-4F1A-9FFE-2DF48A84C028}" type="presParOf" srcId="{9FB48A57-6D1C-4718-ADA1-9AC83081C477}" destId="{12A91A01-8915-460D-9CE3-215A3E8C5337}" srcOrd="2" destOrd="0" presId="urn:microsoft.com/office/officeart/2005/8/layout/hierarchy1"/>
    <dgm:cxn modelId="{3C3D8FF2-816D-4273-83B9-A757E7D2403F}" type="presParOf" srcId="{9FB48A57-6D1C-4718-ADA1-9AC83081C477}" destId="{37CBA234-C41F-481A-8B63-7ECAE8E6BB63}" srcOrd="3" destOrd="0" presId="urn:microsoft.com/office/officeart/2005/8/layout/hierarchy1"/>
    <dgm:cxn modelId="{E13219F0-5C4A-4B04-88EF-7F2D6E0BC626}" type="presParOf" srcId="{37CBA234-C41F-481A-8B63-7ECAE8E6BB63}" destId="{7BF32A1F-7D73-4549-B56D-5D9F61F9B032}" srcOrd="0" destOrd="0" presId="urn:microsoft.com/office/officeart/2005/8/layout/hierarchy1"/>
    <dgm:cxn modelId="{2829502B-CA6E-4676-AAFD-C462C23C0280}" type="presParOf" srcId="{7BF32A1F-7D73-4549-B56D-5D9F61F9B032}" destId="{AF05C2ED-A80C-41EB-A119-E5F1CC572D2B}" srcOrd="0" destOrd="0" presId="urn:microsoft.com/office/officeart/2005/8/layout/hierarchy1"/>
    <dgm:cxn modelId="{8AF7DB1D-4BB4-47FF-BB72-ACD7608CC372}" type="presParOf" srcId="{7BF32A1F-7D73-4549-B56D-5D9F61F9B032}" destId="{15EA5FF4-93EF-4140-8ED0-A54625752404}" srcOrd="1" destOrd="0" presId="urn:microsoft.com/office/officeart/2005/8/layout/hierarchy1"/>
    <dgm:cxn modelId="{9F79A2A7-C90E-414F-A00A-E61078FB3B9E}" type="presParOf" srcId="{37CBA234-C41F-481A-8B63-7ECAE8E6BB63}" destId="{33E863BD-CB4E-4ACA-B89F-5AAC5654EEED}" srcOrd="1" destOrd="0" presId="urn:microsoft.com/office/officeart/2005/8/layout/hierarchy1"/>
    <dgm:cxn modelId="{DE0CB1FF-79B1-45F8-9DE8-87AB3E6C7EEB}" type="presParOf" srcId="{824A2FEA-256A-480D-9813-7C5D1978176D}" destId="{C71FF310-D7E1-4310-9D40-2194022C88E8}" srcOrd="2" destOrd="0" presId="urn:microsoft.com/office/officeart/2005/8/layout/hierarchy1"/>
    <dgm:cxn modelId="{EEA1388E-70DF-4071-8820-1A94FFD4BB82}" type="presParOf" srcId="{824A2FEA-256A-480D-9813-7C5D1978176D}" destId="{7AA4AE12-116F-417A-8669-7BC13E04D75E}" srcOrd="3" destOrd="0" presId="urn:microsoft.com/office/officeart/2005/8/layout/hierarchy1"/>
    <dgm:cxn modelId="{81DF6528-DAC9-4CB8-8C7E-0EDE9976C227}" type="presParOf" srcId="{7AA4AE12-116F-417A-8669-7BC13E04D75E}" destId="{A87A98BB-F710-4474-AD04-3307FF6C71E6}" srcOrd="0" destOrd="0" presId="urn:microsoft.com/office/officeart/2005/8/layout/hierarchy1"/>
    <dgm:cxn modelId="{762D47D3-7EFC-482E-BB05-CDA8E26973B1}" type="presParOf" srcId="{A87A98BB-F710-4474-AD04-3307FF6C71E6}" destId="{6C92BC22-A278-4C63-A8B0-906A54B4663D}" srcOrd="0" destOrd="0" presId="urn:microsoft.com/office/officeart/2005/8/layout/hierarchy1"/>
    <dgm:cxn modelId="{3902DA77-DD2E-4BC0-B6A0-689B4519C9DD}" type="presParOf" srcId="{A87A98BB-F710-4474-AD04-3307FF6C71E6}" destId="{8BED51FF-8548-4CC8-B642-07B28F8B5E82}" srcOrd="1" destOrd="0" presId="urn:microsoft.com/office/officeart/2005/8/layout/hierarchy1"/>
    <dgm:cxn modelId="{6E8D665F-4427-4F43-8DDF-176FEDAB994A}" type="presParOf" srcId="{7AA4AE12-116F-417A-8669-7BC13E04D75E}" destId="{7B1948DB-AFCB-495E-A0B2-371A4838F981}" srcOrd="1" destOrd="0" presId="urn:microsoft.com/office/officeart/2005/8/layout/hierarchy1"/>
    <dgm:cxn modelId="{408FA355-50F5-4E64-9EF6-DDB9FFD3118C}" type="presParOf" srcId="{7B1948DB-AFCB-495E-A0B2-371A4838F981}" destId="{5F292496-37F6-4D3D-9C65-4189169476DA}" srcOrd="0" destOrd="0" presId="urn:microsoft.com/office/officeart/2005/8/layout/hierarchy1"/>
    <dgm:cxn modelId="{3A8E3ADD-B989-433D-8C8B-16A09086CA97}" type="presParOf" srcId="{7B1948DB-AFCB-495E-A0B2-371A4838F981}" destId="{0D02FFA2-A235-40B3-B948-5D595FF7D354}" srcOrd="1" destOrd="0" presId="urn:microsoft.com/office/officeart/2005/8/layout/hierarchy1"/>
    <dgm:cxn modelId="{4CB727CC-85C3-4EC2-8489-F25EBA47C74F}" type="presParOf" srcId="{0D02FFA2-A235-40B3-B948-5D595FF7D354}" destId="{AF7A0707-F2E3-48A3-8ECA-36DCFA7E2854}" srcOrd="0" destOrd="0" presId="urn:microsoft.com/office/officeart/2005/8/layout/hierarchy1"/>
    <dgm:cxn modelId="{6DE99465-F104-4EE6-AC7F-00F815ED5EDA}" type="presParOf" srcId="{AF7A0707-F2E3-48A3-8ECA-36DCFA7E2854}" destId="{C0EDA01C-FB7B-408A-9BCE-6A8541544BBF}" srcOrd="0" destOrd="0" presId="urn:microsoft.com/office/officeart/2005/8/layout/hierarchy1"/>
    <dgm:cxn modelId="{A420BE34-260A-44C0-AFAB-B395AED9E9C0}" type="presParOf" srcId="{AF7A0707-F2E3-48A3-8ECA-36DCFA7E2854}" destId="{7C054D5B-B597-42FC-9EB4-9B688BC63408}" srcOrd="1" destOrd="0" presId="urn:microsoft.com/office/officeart/2005/8/layout/hierarchy1"/>
    <dgm:cxn modelId="{5994AE65-4BA3-4B74-9E7A-274B6AB9FC2A}" type="presParOf" srcId="{0D02FFA2-A235-40B3-B948-5D595FF7D354}" destId="{F706AF12-673F-4357-BB2C-BD8FAFCB27E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5E09F7-D8BE-4700-96EC-91550FFA06A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E21579-E380-49C0-B50F-38E51BB5BDF9}">
      <dgm:prSet phldrT="[Текст]" custT="1"/>
      <dgm:spPr/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Gapda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undan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xil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bo‘laklar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ishlatilishi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mumkin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820F2B-D702-4F57-B4FB-34E528F4AF17}" type="parTrans" cxnId="{7D4C56C0-0C14-4F12-AD26-5F8D183AD50F}">
      <dgm:prSet/>
      <dgm:spPr/>
      <dgm:t>
        <a:bodyPr/>
        <a:lstStyle/>
        <a:p>
          <a:endParaRPr lang="ru-RU"/>
        </a:p>
      </dgm:t>
    </dgm:pt>
    <dgm:pt modelId="{A2A07A0E-6D98-46EF-AA9E-F82ABA1E9742}" type="sibTrans" cxnId="{7D4C56C0-0C14-4F12-AD26-5F8D183AD50F}">
      <dgm:prSet/>
      <dgm:spPr/>
      <dgm:t>
        <a:bodyPr/>
        <a:lstStyle/>
        <a:p>
          <a:endParaRPr lang="ru-RU"/>
        </a:p>
      </dgm:t>
    </dgm:pt>
    <dgm:pt modelId="{9908FB85-04BA-44E4-AAEB-2273C3D832CF}">
      <dgm:prSet phldrT="[Текст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Eshilib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to‘lg‘onib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ingranadi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kuy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170FAE-11F6-417A-8A94-E252EA7C84B3}" type="parTrans" cxnId="{928560C2-F4A7-4DC9-9320-4564F4FAE246}">
      <dgm:prSet/>
      <dgm:spPr/>
      <dgm:t>
        <a:bodyPr/>
        <a:lstStyle/>
        <a:p>
          <a:endParaRPr lang="ru-RU"/>
        </a:p>
      </dgm:t>
    </dgm:pt>
    <dgm:pt modelId="{FDD44CAF-0CB8-4476-9A40-C8B699FC0C67}" type="sibTrans" cxnId="{928560C2-F4A7-4DC9-9320-4564F4FAE246}">
      <dgm:prSet/>
      <dgm:spPr/>
      <dgm:t>
        <a:bodyPr/>
        <a:lstStyle/>
        <a:p>
          <a:endParaRPr lang="ru-RU"/>
        </a:p>
      </dgm:t>
    </dgm:pt>
    <dgm:pt modelId="{AEA50ACF-B2F6-4F18-A897-E0E280FFEC6A}">
      <dgm:prSet phldrT="[Текст]" custT="1"/>
      <dgm:spPr/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undan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bo‘laklarga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uyushiq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bo‘laklari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deyiladi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200C02-68B0-4DC8-B606-76361891B6F3}" type="parTrans" cxnId="{08663185-8AF4-4364-B7DF-8DA3AF0A0D02}">
      <dgm:prSet/>
      <dgm:spPr/>
      <dgm:t>
        <a:bodyPr/>
        <a:lstStyle/>
        <a:p>
          <a:endParaRPr lang="ru-RU"/>
        </a:p>
      </dgm:t>
    </dgm:pt>
    <dgm:pt modelId="{C5F67AE2-5224-4447-9521-62FA64D5432D}" type="sibTrans" cxnId="{08663185-8AF4-4364-B7DF-8DA3AF0A0D02}">
      <dgm:prSet/>
      <dgm:spPr/>
      <dgm:t>
        <a:bodyPr/>
        <a:lstStyle/>
        <a:p>
          <a:endParaRPr lang="ru-RU"/>
        </a:p>
      </dgm:t>
    </dgm:pt>
    <dgm:pt modelId="{54C3A62C-3194-4183-BF41-068A6875C525}">
      <dgm:prSet phldrT="[Текст]" custT="1"/>
      <dgm:spPr/>
      <dgm:t>
        <a:bodyPr/>
        <a:lstStyle/>
        <a:p>
          <a:pPr algn="l"/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Komil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Xasan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Lobar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bugun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besh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baho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olishdi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F3469-F551-45B4-ADD5-513A750CCB7A}" type="parTrans" cxnId="{1BD107AE-53B2-4B4A-93B9-D8BF2D8488A6}">
      <dgm:prSet/>
      <dgm:spPr/>
      <dgm:t>
        <a:bodyPr/>
        <a:lstStyle/>
        <a:p>
          <a:endParaRPr lang="ru-RU"/>
        </a:p>
      </dgm:t>
    </dgm:pt>
    <dgm:pt modelId="{AE6F07BE-9B5F-44A4-BA36-038FB6C6BCFF}" type="sibTrans" cxnId="{1BD107AE-53B2-4B4A-93B9-D8BF2D8488A6}">
      <dgm:prSet/>
      <dgm:spPr/>
      <dgm:t>
        <a:bodyPr/>
        <a:lstStyle/>
        <a:p>
          <a:endParaRPr lang="ru-RU"/>
        </a:p>
      </dgm:t>
    </dgm:pt>
    <dgm:pt modelId="{BA4BD8AC-2A17-4FD4-9E9D-399D04DCC7BF}">
      <dgm:prSet phldrT="[Текст]" custT="1"/>
      <dgm:spPr/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Uyushiq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bo‘lagi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ishtirok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etgan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uyishiq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bo‘lakli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deyiladi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FE1BA-9A23-45BA-AEA3-5D0D950A6C86}" type="parTrans" cxnId="{F1F96079-F111-4794-9F7C-FF93AE814F8B}">
      <dgm:prSet/>
      <dgm:spPr/>
      <dgm:t>
        <a:bodyPr/>
        <a:lstStyle/>
        <a:p>
          <a:endParaRPr lang="ru-RU"/>
        </a:p>
      </dgm:t>
    </dgm:pt>
    <dgm:pt modelId="{5F3B8106-1F10-4097-AE1F-197D296B4A19}" type="sibTrans" cxnId="{F1F96079-F111-4794-9F7C-FF93AE814F8B}">
      <dgm:prSet/>
      <dgm:spPr/>
      <dgm:t>
        <a:bodyPr/>
        <a:lstStyle/>
        <a:p>
          <a:endParaRPr lang="ru-RU"/>
        </a:p>
      </dgm:t>
    </dgm:pt>
    <dgm:pt modelId="{4E35C67B-9693-4F44-B889-15C961E5CABA}">
      <dgm:prSet phldrT="[Текст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Bahorda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yomg‘ir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shamol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sel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kelishi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mumkin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2B2BAF-9066-40BB-947E-3FC2812E8B16}" type="parTrans" cxnId="{42C44558-5591-4093-B10F-2D0C37D7B2E2}">
      <dgm:prSet/>
      <dgm:spPr/>
      <dgm:t>
        <a:bodyPr/>
        <a:lstStyle/>
        <a:p>
          <a:endParaRPr lang="ru-RU"/>
        </a:p>
      </dgm:t>
    </dgm:pt>
    <dgm:pt modelId="{BE5A3B77-86EC-42AC-86F2-4FBCA5724BDE}" type="sibTrans" cxnId="{42C44558-5591-4093-B10F-2D0C37D7B2E2}">
      <dgm:prSet/>
      <dgm:spPr/>
      <dgm:t>
        <a:bodyPr/>
        <a:lstStyle/>
        <a:p>
          <a:endParaRPr lang="ru-RU"/>
        </a:p>
      </dgm:t>
    </dgm:pt>
    <dgm:pt modelId="{A3EE9BDD-8674-4CC0-AD95-D316D1B51567}" type="pres">
      <dgm:prSet presAssocID="{605E09F7-D8BE-4700-96EC-91550FFA06A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FCDFEF-5BFF-4EA5-B5CF-1D077C254A7D}" type="pres">
      <dgm:prSet presAssocID="{E5E21579-E380-49C0-B50F-38E51BB5BDF9}" presName="circle1" presStyleLbl="node1" presStyleIdx="0" presStyleCnt="3"/>
      <dgm:spPr/>
    </dgm:pt>
    <dgm:pt modelId="{80E76E22-B443-4D46-B6FD-F588CB910440}" type="pres">
      <dgm:prSet presAssocID="{E5E21579-E380-49C0-B50F-38E51BB5BDF9}" presName="space" presStyleCnt="0"/>
      <dgm:spPr/>
    </dgm:pt>
    <dgm:pt modelId="{14A96A57-749C-4DE1-B05A-C0F52CBDF17E}" type="pres">
      <dgm:prSet presAssocID="{E5E21579-E380-49C0-B50F-38E51BB5BDF9}" presName="rect1" presStyleLbl="alignAcc1" presStyleIdx="0" presStyleCnt="3"/>
      <dgm:spPr/>
      <dgm:t>
        <a:bodyPr/>
        <a:lstStyle/>
        <a:p>
          <a:endParaRPr lang="ru-RU"/>
        </a:p>
      </dgm:t>
    </dgm:pt>
    <dgm:pt modelId="{2D3FA9A8-C7C7-455A-96A7-CC01DBA48A81}" type="pres">
      <dgm:prSet presAssocID="{AEA50ACF-B2F6-4F18-A897-E0E280FFEC6A}" presName="vertSpace2" presStyleLbl="node1" presStyleIdx="0" presStyleCnt="3"/>
      <dgm:spPr/>
    </dgm:pt>
    <dgm:pt modelId="{E3441366-D0C3-440A-BE7B-531E0ADBB9CD}" type="pres">
      <dgm:prSet presAssocID="{AEA50ACF-B2F6-4F18-A897-E0E280FFEC6A}" presName="circle2" presStyleLbl="node1" presStyleIdx="1" presStyleCnt="3"/>
      <dgm:spPr/>
    </dgm:pt>
    <dgm:pt modelId="{123446AC-8B8F-45FB-B4E4-FFE5AE9E74E5}" type="pres">
      <dgm:prSet presAssocID="{AEA50ACF-B2F6-4F18-A897-E0E280FFEC6A}" presName="rect2" presStyleLbl="alignAcc1" presStyleIdx="1" presStyleCnt="3"/>
      <dgm:spPr/>
      <dgm:t>
        <a:bodyPr/>
        <a:lstStyle/>
        <a:p>
          <a:endParaRPr lang="ru-RU"/>
        </a:p>
      </dgm:t>
    </dgm:pt>
    <dgm:pt modelId="{4CCF03CC-00EE-45A9-B578-4B791F303B68}" type="pres">
      <dgm:prSet presAssocID="{BA4BD8AC-2A17-4FD4-9E9D-399D04DCC7BF}" presName="vertSpace3" presStyleLbl="node1" presStyleIdx="1" presStyleCnt="3"/>
      <dgm:spPr/>
    </dgm:pt>
    <dgm:pt modelId="{54E4B54A-1E36-4229-B06C-AC784F24FF21}" type="pres">
      <dgm:prSet presAssocID="{BA4BD8AC-2A17-4FD4-9E9D-399D04DCC7BF}" presName="circle3" presStyleLbl="node1" presStyleIdx="2" presStyleCnt="3"/>
      <dgm:spPr/>
    </dgm:pt>
    <dgm:pt modelId="{9A19C36D-C8B4-4516-915D-D2388FB3B3CE}" type="pres">
      <dgm:prSet presAssocID="{BA4BD8AC-2A17-4FD4-9E9D-399D04DCC7BF}" presName="rect3" presStyleLbl="alignAcc1" presStyleIdx="2" presStyleCnt="3"/>
      <dgm:spPr/>
      <dgm:t>
        <a:bodyPr/>
        <a:lstStyle/>
        <a:p>
          <a:endParaRPr lang="ru-RU"/>
        </a:p>
      </dgm:t>
    </dgm:pt>
    <dgm:pt modelId="{F3BA5A67-61E7-4AC2-B0A5-35E71159BFAB}" type="pres">
      <dgm:prSet presAssocID="{E5E21579-E380-49C0-B50F-38E51BB5BDF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EBF9D-C402-4D03-B4F7-17253D199A1A}" type="pres">
      <dgm:prSet presAssocID="{E5E21579-E380-49C0-B50F-38E51BB5BDF9}" presName="rect1ChTx" presStyleLbl="alignAcc1" presStyleIdx="2" presStyleCnt="3" custScaleX="107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891E5-DC23-498E-8D9F-DA577C05C23B}" type="pres">
      <dgm:prSet presAssocID="{AEA50ACF-B2F6-4F18-A897-E0E280FFEC6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EDAEC-7B9A-4CCB-A7D3-F52E519E1C9D}" type="pres">
      <dgm:prSet presAssocID="{AEA50ACF-B2F6-4F18-A897-E0E280FFEC6A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91B43-DB55-451E-9C91-E811EDBD1FAE}" type="pres">
      <dgm:prSet presAssocID="{BA4BD8AC-2A17-4FD4-9E9D-399D04DCC7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CE6BF-C08F-48AB-B295-937C3FE46504}" type="pres">
      <dgm:prSet presAssocID="{BA4BD8AC-2A17-4FD4-9E9D-399D04DCC7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2D3A4A-7143-48AB-92B2-2E67856BBE85}" type="presOf" srcId="{9908FB85-04BA-44E4-AAEB-2273C3D832CF}" destId="{FFEEBF9D-C402-4D03-B4F7-17253D199A1A}" srcOrd="0" destOrd="0" presId="urn:microsoft.com/office/officeart/2005/8/layout/target3"/>
    <dgm:cxn modelId="{0182D6B2-1411-4911-8E9D-F4544FFDEF04}" type="presOf" srcId="{E5E21579-E380-49C0-B50F-38E51BB5BDF9}" destId="{14A96A57-749C-4DE1-B05A-C0F52CBDF17E}" srcOrd="0" destOrd="0" presId="urn:microsoft.com/office/officeart/2005/8/layout/target3"/>
    <dgm:cxn modelId="{C8FAD804-97E7-4D81-BF63-444573F84EB2}" type="presOf" srcId="{BA4BD8AC-2A17-4FD4-9E9D-399D04DCC7BF}" destId="{50891B43-DB55-451E-9C91-E811EDBD1FAE}" srcOrd="1" destOrd="0" presId="urn:microsoft.com/office/officeart/2005/8/layout/target3"/>
    <dgm:cxn modelId="{1BD107AE-53B2-4B4A-93B9-D8BF2D8488A6}" srcId="{AEA50ACF-B2F6-4F18-A897-E0E280FFEC6A}" destId="{54C3A62C-3194-4183-BF41-068A6875C525}" srcOrd="0" destOrd="0" parTransId="{F31F3469-F551-45B4-ADD5-513A750CCB7A}" sibTransId="{AE6F07BE-9B5F-44A4-BA36-038FB6C6BCFF}"/>
    <dgm:cxn modelId="{2378AF1C-38C4-4B09-A6A1-05A2611603D0}" type="presOf" srcId="{BA4BD8AC-2A17-4FD4-9E9D-399D04DCC7BF}" destId="{9A19C36D-C8B4-4516-915D-D2388FB3B3CE}" srcOrd="0" destOrd="0" presId="urn:microsoft.com/office/officeart/2005/8/layout/target3"/>
    <dgm:cxn modelId="{F62B524D-7386-4D57-9CDC-64D2B9759112}" type="presOf" srcId="{54C3A62C-3194-4183-BF41-068A6875C525}" destId="{9DFEDAEC-7B9A-4CCB-A7D3-F52E519E1C9D}" srcOrd="0" destOrd="0" presId="urn:microsoft.com/office/officeart/2005/8/layout/target3"/>
    <dgm:cxn modelId="{928560C2-F4A7-4DC9-9320-4564F4FAE246}" srcId="{E5E21579-E380-49C0-B50F-38E51BB5BDF9}" destId="{9908FB85-04BA-44E4-AAEB-2273C3D832CF}" srcOrd="0" destOrd="0" parTransId="{9D170FAE-11F6-417A-8A94-E252EA7C84B3}" sibTransId="{FDD44CAF-0CB8-4476-9A40-C8B699FC0C67}"/>
    <dgm:cxn modelId="{7D4C56C0-0C14-4F12-AD26-5F8D183AD50F}" srcId="{605E09F7-D8BE-4700-96EC-91550FFA06AB}" destId="{E5E21579-E380-49C0-B50F-38E51BB5BDF9}" srcOrd="0" destOrd="0" parTransId="{7F820F2B-D702-4F57-B4FB-34E528F4AF17}" sibTransId="{A2A07A0E-6D98-46EF-AA9E-F82ABA1E9742}"/>
    <dgm:cxn modelId="{E237A425-7042-4728-B757-449092EE75BE}" type="presOf" srcId="{4E35C67B-9693-4F44-B889-15C961E5CABA}" destId="{6ABCE6BF-C08F-48AB-B295-937C3FE46504}" srcOrd="0" destOrd="0" presId="urn:microsoft.com/office/officeart/2005/8/layout/target3"/>
    <dgm:cxn modelId="{11E5A19D-8C48-408D-831A-07B9E8DFBA74}" type="presOf" srcId="{AEA50ACF-B2F6-4F18-A897-E0E280FFEC6A}" destId="{123446AC-8B8F-45FB-B4E4-FFE5AE9E74E5}" srcOrd="0" destOrd="0" presId="urn:microsoft.com/office/officeart/2005/8/layout/target3"/>
    <dgm:cxn modelId="{F1F96079-F111-4794-9F7C-FF93AE814F8B}" srcId="{605E09F7-D8BE-4700-96EC-91550FFA06AB}" destId="{BA4BD8AC-2A17-4FD4-9E9D-399D04DCC7BF}" srcOrd="2" destOrd="0" parTransId="{E38FE1BA-9A23-45BA-AEA3-5D0D950A6C86}" sibTransId="{5F3B8106-1F10-4097-AE1F-197D296B4A19}"/>
    <dgm:cxn modelId="{42C44558-5591-4093-B10F-2D0C37D7B2E2}" srcId="{BA4BD8AC-2A17-4FD4-9E9D-399D04DCC7BF}" destId="{4E35C67B-9693-4F44-B889-15C961E5CABA}" srcOrd="0" destOrd="0" parTransId="{412B2BAF-9066-40BB-947E-3FC2812E8B16}" sibTransId="{BE5A3B77-86EC-42AC-86F2-4FBCA5724BDE}"/>
    <dgm:cxn modelId="{08663185-8AF4-4364-B7DF-8DA3AF0A0D02}" srcId="{605E09F7-D8BE-4700-96EC-91550FFA06AB}" destId="{AEA50ACF-B2F6-4F18-A897-E0E280FFEC6A}" srcOrd="1" destOrd="0" parTransId="{B6200C02-68B0-4DC8-B606-76361891B6F3}" sibTransId="{C5F67AE2-5224-4447-9521-62FA64D5432D}"/>
    <dgm:cxn modelId="{EDA4EBCA-C3AE-4287-9FF5-48964B33434F}" type="presOf" srcId="{605E09F7-D8BE-4700-96EC-91550FFA06AB}" destId="{A3EE9BDD-8674-4CC0-AD95-D316D1B51567}" srcOrd="0" destOrd="0" presId="urn:microsoft.com/office/officeart/2005/8/layout/target3"/>
    <dgm:cxn modelId="{78A5D11B-6CD4-4558-91B3-10F969611A08}" type="presOf" srcId="{E5E21579-E380-49C0-B50F-38E51BB5BDF9}" destId="{F3BA5A67-61E7-4AC2-B0A5-35E71159BFAB}" srcOrd="1" destOrd="0" presId="urn:microsoft.com/office/officeart/2005/8/layout/target3"/>
    <dgm:cxn modelId="{DBE1ECA2-FC62-40F8-82C5-6ED99010D791}" type="presOf" srcId="{AEA50ACF-B2F6-4F18-A897-E0E280FFEC6A}" destId="{C05891E5-DC23-498E-8D9F-DA577C05C23B}" srcOrd="1" destOrd="0" presId="urn:microsoft.com/office/officeart/2005/8/layout/target3"/>
    <dgm:cxn modelId="{FF902109-F5F3-402D-A7AF-D2357AA4D74A}" type="presParOf" srcId="{A3EE9BDD-8674-4CC0-AD95-D316D1B51567}" destId="{37FCDFEF-5BFF-4EA5-B5CF-1D077C254A7D}" srcOrd="0" destOrd="0" presId="urn:microsoft.com/office/officeart/2005/8/layout/target3"/>
    <dgm:cxn modelId="{1C4E9B65-9548-46CD-BA55-5DEDCC18BC49}" type="presParOf" srcId="{A3EE9BDD-8674-4CC0-AD95-D316D1B51567}" destId="{80E76E22-B443-4D46-B6FD-F588CB910440}" srcOrd="1" destOrd="0" presId="urn:microsoft.com/office/officeart/2005/8/layout/target3"/>
    <dgm:cxn modelId="{312587F3-16CF-4A38-83ED-3440023CF68F}" type="presParOf" srcId="{A3EE9BDD-8674-4CC0-AD95-D316D1B51567}" destId="{14A96A57-749C-4DE1-B05A-C0F52CBDF17E}" srcOrd="2" destOrd="0" presId="urn:microsoft.com/office/officeart/2005/8/layout/target3"/>
    <dgm:cxn modelId="{57FF519D-2684-47CE-B5F9-4D9BE4E96FD6}" type="presParOf" srcId="{A3EE9BDD-8674-4CC0-AD95-D316D1B51567}" destId="{2D3FA9A8-C7C7-455A-96A7-CC01DBA48A81}" srcOrd="3" destOrd="0" presId="urn:microsoft.com/office/officeart/2005/8/layout/target3"/>
    <dgm:cxn modelId="{7371C319-7D26-406E-9264-E6185BE59E89}" type="presParOf" srcId="{A3EE9BDD-8674-4CC0-AD95-D316D1B51567}" destId="{E3441366-D0C3-440A-BE7B-531E0ADBB9CD}" srcOrd="4" destOrd="0" presId="urn:microsoft.com/office/officeart/2005/8/layout/target3"/>
    <dgm:cxn modelId="{8C32834F-307C-4B52-8110-EFF92969285B}" type="presParOf" srcId="{A3EE9BDD-8674-4CC0-AD95-D316D1B51567}" destId="{123446AC-8B8F-45FB-B4E4-FFE5AE9E74E5}" srcOrd="5" destOrd="0" presId="urn:microsoft.com/office/officeart/2005/8/layout/target3"/>
    <dgm:cxn modelId="{CC316F0C-28D9-4407-B4D4-48807434EE88}" type="presParOf" srcId="{A3EE9BDD-8674-4CC0-AD95-D316D1B51567}" destId="{4CCF03CC-00EE-45A9-B578-4B791F303B68}" srcOrd="6" destOrd="0" presId="urn:microsoft.com/office/officeart/2005/8/layout/target3"/>
    <dgm:cxn modelId="{ECE5BE1C-7863-4ED4-89FA-7549EDC4A639}" type="presParOf" srcId="{A3EE9BDD-8674-4CC0-AD95-D316D1B51567}" destId="{54E4B54A-1E36-4229-B06C-AC784F24FF21}" srcOrd="7" destOrd="0" presId="urn:microsoft.com/office/officeart/2005/8/layout/target3"/>
    <dgm:cxn modelId="{4EA2B6CE-A590-4121-B0FD-3622D032F929}" type="presParOf" srcId="{A3EE9BDD-8674-4CC0-AD95-D316D1B51567}" destId="{9A19C36D-C8B4-4516-915D-D2388FB3B3CE}" srcOrd="8" destOrd="0" presId="urn:microsoft.com/office/officeart/2005/8/layout/target3"/>
    <dgm:cxn modelId="{85FC4FEC-CD28-4316-82CE-87D98A9A1E74}" type="presParOf" srcId="{A3EE9BDD-8674-4CC0-AD95-D316D1B51567}" destId="{F3BA5A67-61E7-4AC2-B0A5-35E71159BFAB}" srcOrd="9" destOrd="0" presId="urn:microsoft.com/office/officeart/2005/8/layout/target3"/>
    <dgm:cxn modelId="{F7CDC102-16A8-4DAE-862D-A5EB2A5161F9}" type="presParOf" srcId="{A3EE9BDD-8674-4CC0-AD95-D316D1B51567}" destId="{FFEEBF9D-C402-4D03-B4F7-17253D199A1A}" srcOrd="10" destOrd="0" presId="urn:microsoft.com/office/officeart/2005/8/layout/target3"/>
    <dgm:cxn modelId="{8EE38B72-1C3E-4F75-B8E8-1057DC4D115B}" type="presParOf" srcId="{A3EE9BDD-8674-4CC0-AD95-D316D1B51567}" destId="{C05891E5-DC23-498E-8D9F-DA577C05C23B}" srcOrd="11" destOrd="0" presId="urn:microsoft.com/office/officeart/2005/8/layout/target3"/>
    <dgm:cxn modelId="{BD0FCA91-1A6D-4F04-97BD-734702450896}" type="presParOf" srcId="{A3EE9BDD-8674-4CC0-AD95-D316D1B51567}" destId="{9DFEDAEC-7B9A-4CCB-A7D3-F52E519E1C9D}" srcOrd="12" destOrd="0" presId="urn:microsoft.com/office/officeart/2005/8/layout/target3"/>
    <dgm:cxn modelId="{2B8438D5-1ED7-4F38-9BDE-188B5AE84057}" type="presParOf" srcId="{A3EE9BDD-8674-4CC0-AD95-D316D1B51567}" destId="{50891B43-DB55-451E-9C91-E811EDBD1FAE}" srcOrd="13" destOrd="0" presId="urn:microsoft.com/office/officeart/2005/8/layout/target3"/>
    <dgm:cxn modelId="{D342A18D-F5C7-426F-86DC-E2B4A2B354A2}" type="presParOf" srcId="{A3EE9BDD-8674-4CC0-AD95-D316D1B51567}" destId="{6ABCE6BF-C08F-48AB-B295-937C3FE46504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EF8238-7F7B-4BE5-B96B-E5DD7D07DB5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B42573-20CD-4663-BCD6-0FF50020E1D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Uyushiq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bo‘laklar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yordamchi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so‘zlar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yordamida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bog‘lanadi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370C1-C00C-4F7D-9968-BABA9A41CC36}" type="parTrans" cxnId="{10773F2C-0B28-44BA-BBF5-0E366BE6845C}">
      <dgm:prSet/>
      <dgm:spPr/>
      <dgm:t>
        <a:bodyPr/>
        <a:lstStyle/>
        <a:p>
          <a:endParaRPr lang="ru-RU"/>
        </a:p>
      </dgm:t>
    </dgm:pt>
    <dgm:pt modelId="{4C53076C-61DC-4D0E-93E8-3A30ADE241C9}" type="sibTrans" cxnId="{10773F2C-0B28-44BA-BBF5-0E366BE6845C}">
      <dgm:prSet/>
      <dgm:spPr/>
      <dgm:t>
        <a:bodyPr/>
        <a:lstStyle/>
        <a:p>
          <a:endParaRPr lang="ru-RU"/>
        </a:p>
      </dgm:t>
    </dgm:pt>
    <dgm:pt modelId="{F42AB427-11C3-429F-B1C3-8D2714E21370}">
      <dgm:prSet phldrT="[Текст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Buxoro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ham,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Xiva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qadimiy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shaharlardir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13CB63-0C12-4D31-9C8B-BF32C4F5E9F7}" type="parTrans" cxnId="{3EC141AC-44A2-443F-A0B1-EB09A622E6BA}">
      <dgm:prSet/>
      <dgm:spPr/>
      <dgm:t>
        <a:bodyPr/>
        <a:lstStyle/>
        <a:p>
          <a:endParaRPr lang="ru-RU"/>
        </a:p>
      </dgm:t>
    </dgm:pt>
    <dgm:pt modelId="{7F93EB3E-9554-4380-B95D-A067BE52DBF7}" type="sibTrans" cxnId="{3EC141AC-44A2-443F-A0B1-EB09A622E6BA}">
      <dgm:prSet/>
      <dgm:spPr/>
      <dgm:t>
        <a:bodyPr/>
        <a:lstStyle/>
        <a:p>
          <a:endParaRPr lang="ru-RU"/>
        </a:p>
      </dgm:t>
    </dgm:pt>
    <dgm:pt modelId="{142DCBC3-F6FE-4406-B921-873BD029814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ham, -u, -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yu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..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yuklamalari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yordamida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25DCE3-65E2-4D5E-9AFE-6400173809B4}" type="parTrans" cxnId="{A7CA8ECF-077F-42BA-A387-166789B91392}">
      <dgm:prSet/>
      <dgm:spPr/>
      <dgm:t>
        <a:bodyPr/>
        <a:lstStyle/>
        <a:p>
          <a:endParaRPr lang="ru-RU"/>
        </a:p>
      </dgm:t>
    </dgm:pt>
    <dgm:pt modelId="{E0165176-6909-491F-B382-D49DA4FCD63F}" type="sibTrans" cxnId="{A7CA8ECF-077F-42BA-A387-166789B91392}">
      <dgm:prSet/>
      <dgm:spPr/>
      <dgm:t>
        <a:bodyPr/>
        <a:lstStyle/>
        <a:p>
          <a:endParaRPr lang="ru-RU"/>
        </a:p>
      </dgm:t>
    </dgm:pt>
    <dgm:pt modelId="{A6FC3E59-860E-4DC0-8769-840A58512D09}">
      <dgm:prSet phldrT="[Текст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Jamolning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onasi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bugun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keldi-yu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ketdi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D69A29-363F-4FF3-B25A-FB5808B0E6A1}" type="parTrans" cxnId="{E6943F75-A690-4EBD-9BAD-11784DD541B5}">
      <dgm:prSet/>
      <dgm:spPr/>
      <dgm:t>
        <a:bodyPr/>
        <a:lstStyle/>
        <a:p>
          <a:endParaRPr lang="ru-RU"/>
        </a:p>
      </dgm:t>
    </dgm:pt>
    <dgm:pt modelId="{D14AA987-01A5-4DA0-AB3A-4325F1CD13E3}" type="sibTrans" cxnId="{E6943F75-A690-4EBD-9BAD-11784DD541B5}">
      <dgm:prSet/>
      <dgm:spPr/>
      <dgm:t>
        <a:bodyPr/>
        <a:lstStyle/>
        <a:p>
          <a:endParaRPr lang="ru-RU"/>
        </a:p>
      </dgm:t>
    </dgm:pt>
    <dgm:pt modelId="{32364C2D-4A8D-428E-B567-4C77AC38A1C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va,bilan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bog‘lovchilari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yordamida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F0DC8-40F4-4CFA-B330-D7889F71B985}" type="parTrans" cxnId="{C3464188-D6EB-4DD5-B732-582F6E9D777B}">
      <dgm:prSet/>
      <dgm:spPr/>
      <dgm:t>
        <a:bodyPr/>
        <a:lstStyle/>
        <a:p>
          <a:endParaRPr lang="ru-RU"/>
        </a:p>
      </dgm:t>
    </dgm:pt>
    <dgm:pt modelId="{A69152B3-461C-47FE-B54A-59A928B8AB59}" type="sibTrans" cxnId="{C3464188-D6EB-4DD5-B732-582F6E9D777B}">
      <dgm:prSet/>
      <dgm:spPr/>
      <dgm:t>
        <a:bodyPr/>
        <a:lstStyle/>
        <a:p>
          <a:endParaRPr lang="ru-RU"/>
        </a:p>
      </dgm:t>
    </dgm:pt>
    <dgm:pt modelId="{7247E8FF-1616-4B6A-8190-009AADC9BAD8}">
      <dgm:prSet phldrT="[Текст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Adol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o‘yinchi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Sora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DFBAE1-8755-4899-94A4-688323B8A55B}" type="parTrans" cxnId="{503B76FC-C5E2-4353-ADD1-051DA9B2CBBA}">
      <dgm:prSet/>
      <dgm:spPr/>
      <dgm:t>
        <a:bodyPr/>
        <a:lstStyle/>
        <a:p>
          <a:endParaRPr lang="ru-RU"/>
        </a:p>
      </dgm:t>
    </dgm:pt>
    <dgm:pt modelId="{A74E1AC3-819E-47D1-BDD1-1092934F0772}" type="sibTrans" cxnId="{503B76FC-C5E2-4353-ADD1-051DA9B2CBBA}">
      <dgm:prSet/>
      <dgm:spPr/>
      <dgm:t>
        <a:bodyPr/>
        <a:lstStyle/>
        <a:p>
          <a:endParaRPr lang="ru-RU"/>
        </a:p>
      </dgm:t>
    </dgm:pt>
    <dgm:pt modelId="{20945C55-22B3-483B-907A-6A52DAF66B39}">
      <dgm:prSet phldrT="[Текст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Asal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quvnoq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Ruxsora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1DAE85-939D-42AA-AD4C-8429D9A97EEE}" type="parTrans" cxnId="{22CFC2B9-1EFB-49B7-9B6E-D8C8A34D164C}">
      <dgm:prSet/>
      <dgm:spPr/>
      <dgm:t>
        <a:bodyPr/>
        <a:lstStyle/>
        <a:p>
          <a:endParaRPr lang="ru-RU"/>
        </a:p>
      </dgm:t>
    </dgm:pt>
    <dgm:pt modelId="{4915F664-16D0-48C5-8076-3ABE952BE9C6}" type="sibTrans" cxnId="{22CFC2B9-1EFB-49B7-9B6E-D8C8A34D164C}">
      <dgm:prSet/>
      <dgm:spPr/>
      <dgm:t>
        <a:bodyPr/>
        <a:lstStyle/>
        <a:p>
          <a:endParaRPr lang="ru-RU"/>
        </a:p>
      </dgm:t>
    </dgm:pt>
    <dgm:pt modelId="{52839220-1885-4081-87EA-C5481F52AF88}" type="pres">
      <dgm:prSet presAssocID="{3EEF8238-7F7B-4BE5-B96B-E5DD7D07DB5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B87F6D1-C043-47E0-AC26-982A649E49EB}" type="pres">
      <dgm:prSet presAssocID="{84B42573-20CD-4663-BCD6-0FF50020E1DB}" presName="composite" presStyleCnt="0"/>
      <dgm:spPr/>
    </dgm:pt>
    <dgm:pt modelId="{DFFADBE0-2CE1-4374-870E-53E1006A3EC0}" type="pres">
      <dgm:prSet presAssocID="{84B42573-20CD-4663-BCD6-0FF50020E1DB}" presName="bentUpArrow1" presStyleLbl="alignImgPlace1" presStyleIdx="0" presStyleCnt="2" custLinFactNeighborX="-57537" custLinFactNeighborY="-7538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E310F2FC-DD90-4F55-8043-AC7FD5429C0E}" type="pres">
      <dgm:prSet presAssocID="{84B42573-20CD-4663-BCD6-0FF50020E1DB}" presName="ParentText" presStyleLbl="node1" presStyleIdx="0" presStyleCnt="3" custScaleX="195636" custScaleY="120347" custLinFactNeighborX="15531" custLinFactNeighborY="-225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CB29B-485C-4B86-8AEA-47D6125C44D2}" type="pres">
      <dgm:prSet presAssocID="{84B42573-20CD-4663-BCD6-0FF50020E1DB}" presName="ChildText" presStyleLbl="revTx" presStyleIdx="0" presStyleCnt="3" custScaleX="436990" custLinFactX="112407" custLinFactNeighborX="200000" custLinFactNeighborY="-430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6BA17-6605-4D34-8E77-3259CCAB0A91}" type="pres">
      <dgm:prSet presAssocID="{4C53076C-61DC-4D0E-93E8-3A30ADE241C9}" presName="sibTrans" presStyleCnt="0"/>
      <dgm:spPr/>
    </dgm:pt>
    <dgm:pt modelId="{EC0AD1F1-701A-42AE-93B1-58381478B002}" type="pres">
      <dgm:prSet presAssocID="{142DCBC3-F6FE-4406-B921-873BD0298141}" presName="composite" presStyleCnt="0"/>
      <dgm:spPr/>
    </dgm:pt>
    <dgm:pt modelId="{180C690E-A790-4843-BE2A-B82ADD12EEBE}" type="pres">
      <dgm:prSet presAssocID="{142DCBC3-F6FE-4406-B921-873BD0298141}" presName="bentUpArrow1" presStyleLbl="alignImgPlace1" presStyleIdx="1" presStyleCnt="2" custLinFactX="-34222" custLinFactNeighborX="-100000" custLinFactNeighborY="99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220893C9-1CC4-4857-951F-99A6586147BC}" type="pres">
      <dgm:prSet presAssocID="{142DCBC3-F6FE-4406-B921-873BD0298141}" presName="ParentText" presStyleLbl="node1" presStyleIdx="1" presStyleCnt="3" custScaleX="155753" custLinFactNeighborX="-77345" custLinFactNeighborY="-35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63B4F-AD13-421B-8B3B-FA952E121288}" type="pres">
      <dgm:prSet presAssocID="{142DCBC3-F6FE-4406-B921-873BD0298141}" presName="ChildText" presStyleLbl="revTx" presStyleIdx="1" presStyleCnt="3" custScaleX="374773" custLinFactNeighborX="80900" custLinFactNeighborY="-253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A2600-7A18-4519-8B47-287660A6FE84}" type="pres">
      <dgm:prSet presAssocID="{E0165176-6909-491F-B382-D49DA4FCD63F}" presName="sibTrans" presStyleCnt="0"/>
      <dgm:spPr/>
    </dgm:pt>
    <dgm:pt modelId="{61A4B5AD-9183-4F07-80C3-5604119040FC}" type="pres">
      <dgm:prSet presAssocID="{32364C2D-4A8D-428E-B567-4C77AC38A1CC}" presName="composite" presStyleCnt="0"/>
      <dgm:spPr/>
    </dgm:pt>
    <dgm:pt modelId="{F2D7E5A8-1918-471E-94BC-B0DBF0C9FCA4}" type="pres">
      <dgm:prSet presAssocID="{32364C2D-4A8D-428E-B567-4C77AC38A1CC}" presName="ParentText" presStyleLbl="node1" presStyleIdx="2" presStyleCnt="3" custScaleX="165247" custLinFactX="-46244" custLinFactNeighborX="-100000" custLinFactNeighborY="262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4B90D-12F8-4464-8883-73DA08CFFA3C}" type="pres">
      <dgm:prSet presAssocID="{32364C2D-4A8D-428E-B567-4C77AC38A1CC}" presName="FinalChildText" presStyleLbl="revTx" presStyleIdx="2" presStyleCnt="3" custScaleX="300191" custLinFactNeighborX="-52686" custLinFactNeighborY="230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716E40-0256-4827-A68A-E82E8F2C5E28}" type="presOf" srcId="{F42AB427-11C3-429F-B1C3-8D2714E21370}" destId="{FE3CB29B-485C-4B86-8AEA-47D6125C44D2}" srcOrd="0" destOrd="0" presId="urn:microsoft.com/office/officeart/2005/8/layout/StepDownProcess"/>
    <dgm:cxn modelId="{10773F2C-0B28-44BA-BBF5-0E366BE6845C}" srcId="{3EEF8238-7F7B-4BE5-B96B-E5DD7D07DB5C}" destId="{84B42573-20CD-4663-BCD6-0FF50020E1DB}" srcOrd="0" destOrd="0" parTransId="{ACD370C1-C00C-4F7D-9968-BABA9A41CC36}" sibTransId="{4C53076C-61DC-4D0E-93E8-3A30ADE241C9}"/>
    <dgm:cxn modelId="{B82A40ED-BCF9-481A-859D-435C9D8C5652}" type="presOf" srcId="{142DCBC3-F6FE-4406-B921-873BD0298141}" destId="{220893C9-1CC4-4857-951F-99A6586147BC}" srcOrd="0" destOrd="0" presId="urn:microsoft.com/office/officeart/2005/8/layout/StepDownProcess"/>
    <dgm:cxn modelId="{22CFC2B9-1EFB-49B7-9B6E-D8C8A34D164C}" srcId="{32364C2D-4A8D-428E-B567-4C77AC38A1CC}" destId="{20945C55-22B3-483B-907A-6A52DAF66B39}" srcOrd="1" destOrd="0" parTransId="{EF1DAE85-939D-42AA-AD4C-8429D9A97EEE}" sibTransId="{4915F664-16D0-48C5-8076-3ABE952BE9C6}"/>
    <dgm:cxn modelId="{270595D5-12ED-4501-B75F-78C745F78ED5}" type="presOf" srcId="{20945C55-22B3-483B-907A-6A52DAF66B39}" destId="{2234B90D-12F8-4464-8883-73DA08CFFA3C}" srcOrd="0" destOrd="1" presId="urn:microsoft.com/office/officeart/2005/8/layout/StepDownProcess"/>
    <dgm:cxn modelId="{C3464188-D6EB-4DD5-B732-582F6E9D777B}" srcId="{3EEF8238-7F7B-4BE5-B96B-E5DD7D07DB5C}" destId="{32364C2D-4A8D-428E-B567-4C77AC38A1CC}" srcOrd="2" destOrd="0" parTransId="{CD8F0DC8-40F4-4CFA-B330-D7889F71B985}" sibTransId="{A69152B3-461C-47FE-B54A-59A928B8AB59}"/>
    <dgm:cxn modelId="{4C0A52BD-1EB8-4F3F-8033-1E8C6102E3E1}" type="presOf" srcId="{32364C2D-4A8D-428E-B567-4C77AC38A1CC}" destId="{F2D7E5A8-1918-471E-94BC-B0DBF0C9FCA4}" srcOrd="0" destOrd="0" presId="urn:microsoft.com/office/officeart/2005/8/layout/StepDownProcess"/>
    <dgm:cxn modelId="{3EC141AC-44A2-443F-A0B1-EB09A622E6BA}" srcId="{84B42573-20CD-4663-BCD6-0FF50020E1DB}" destId="{F42AB427-11C3-429F-B1C3-8D2714E21370}" srcOrd="0" destOrd="0" parTransId="{9313CB63-0C12-4D31-9C8B-BF32C4F5E9F7}" sibTransId="{7F93EB3E-9554-4380-B95D-A067BE52DBF7}"/>
    <dgm:cxn modelId="{FC54EA71-2693-484B-B835-9FAFA8CD35E8}" type="presOf" srcId="{A6FC3E59-860E-4DC0-8769-840A58512D09}" destId="{0F463B4F-AD13-421B-8B3B-FA952E121288}" srcOrd="0" destOrd="0" presId="urn:microsoft.com/office/officeart/2005/8/layout/StepDownProcess"/>
    <dgm:cxn modelId="{E6943F75-A690-4EBD-9BAD-11784DD541B5}" srcId="{142DCBC3-F6FE-4406-B921-873BD0298141}" destId="{A6FC3E59-860E-4DC0-8769-840A58512D09}" srcOrd="0" destOrd="0" parTransId="{5DD69A29-363F-4FF3-B25A-FB5808B0E6A1}" sibTransId="{D14AA987-01A5-4DA0-AB3A-4325F1CD13E3}"/>
    <dgm:cxn modelId="{648788B9-E1E8-4B2A-9695-1A88C24EDC99}" type="presOf" srcId="{84B42573-20CD-4663-BCD6-0FF50020E1DB}" destId="{E310F2FC-DD90-4F55-8043-AC7FD5429C0E}" srcOrd="0" destOrd="0" presId="urn:microsoft.com/office/officeart/2005/8/layout/StepDownProcess"/>
    <dgm:cxn modelId="{A7CA8ECF-077F-42BA-A387-166789B91392}" srcId="{3EEF8238-7F7B-4BE5-B96B-E5DD7D07DB5C}" destId="{142DCBC3-F6FE-4406-B921-873BD0298141}" srcOrd="1" destOrd="0" parTransId="{8025DCE3-65E2-4D5E-9AFE-6400173809B4}" sibTransId="{E0165176-6909-491F-B382-D49DA4FCD63F}"/>
    <dgm:cxn modelId="{DC367186-1ADC-4DF6-9D26-A5C0062C283D}" type="presOf" srcId="{3EEF8238-7F7B-4BE5-B96B-E5DD7D07DB5C}" destId="{52839220-1885-4081-87EA-C5481F52AF88}" srcOrd="0" destOrd="0" presId="urn:microsoft.com/office/officeart/2005/8/layout/StepDownProcess"/>
    <dgm:cxn modelId="{0FB3C913-295B-4D7E-9D5A-B3B9CEF0F92C}" type="presOf" srcId="{7247E8FF-1616-4B6A-8190-009AADC9BAD8}" destId="{2234B90D-12F8-4464-8883-73DA08CFFA3C}" srcOrd="0" destOrd="0" presId="urn:microsoft.com/office/officeart/2005/8/layout/StepDownProcess"/>
    <dgm:cxn modelId="{503B76FC-C5E2-4353-ADD1-051DA9B2CBBA}" srcId="{32364C2D-4A8D-428E-B567-4C77AC38A1CC}" destId="{7247E8FF-1616-4B6A-8190-009AADC9BAD8}" srcOrd="0" destOrd="0" parTransId="{66DFBAE1-8755-4899-94A4-688323B8A55B}" sibTransId="{A74E1AC3-819E-47D1-BDD1-1092934F0772}"/>
    <dgm:cxn modelId="{B9973E97-8465-4D6B-A48C-E502C854CE80}" type="presParOf" srcId="{52839220-1885-4081-87EA-C5481F52AF88}" destId="{EB87F6D1-C043-47E0-AC26-982A649E49EB}" srcOrd="0" destOrd="0" presId="urn:microsoft.com/office/officeart/2005/8/layout/StepDownProcess"/>
    <dgm:cxn modelId="{95BDCCA0-8AF9-4AB6-817E-3A26697D09AC}" type="presParOf" srcId="{EB87F6D1-C043-47E0-AC26-982A649E49EB}" destId="{DFFADBE0-2CE1-4374-870E-53E1006A3EC0}" srcOrd="0" destOrd="0" presId="urn:microsoft.com/office/officeart/2005/8/layout/StepDownProcess"/>
    <dgm:cxn modelId="{B6281F39-74B4-4C13-B64A-005C68E7B966}" type="presParOf" srcId="{EB87F6D1-C043-47E0-AC26-982A649E49EB}" destId="{E310F2FC-DD90-4F55-8043-AC7FD5429C0E}" srcOrd="1" destOrd="0" presId="urn:microsoft.com/office/officeart/2005/8/layout/StepDownProcess"/>
    <dgm:cxn modelId="{83DE731D-0FC6-45AA-A970-BE596BF1A3DD}" type="presParOf" srcId="{EB87F6D1-C043-47E0-AC26-982A649E49EB}" destId="{FE3CB29B-485C-4B86-8AEA-47D6125C44D2}" srcOrd="2" destOrd="0" presId="urn:microsoft.com/office/officeart/2005/8/layout/StepDownProcess"/>
    <dgm:cxn modelId="{DB41FEAC-7695-4CF1-A4A0-A6599F46E77E}" type="presParOf" srcId="{52839220-1885-4081-87EA-C5481F52AF88}" destId="{4146BA17-6605-4D34-8E77-3259CCAB0A91}" srcOrd="1" destOrd="0" presId="urn:microsoft.com/office/officeart/2005/8/layout/StepDownProcess"/>
    <dgm:cxn modelId="{A540F5CD-1D4A-42C1-9297-CE318428B314}" type="presParOf" srcId="{52839220-1885-4081-87EA-C5481F52AF88}" destId="{EC0AD1F1-701A-42AE-93B1-58381478B002}" srcOrd="2" destOrd="0" presId="urn:microsoft.com/office/officeart/2005/8/layout/StepDownProcess"/>
    <dgm:cxn modelId="{30F1AAA1-EBA4-4003-8631-BA87649A9F78}" type="presParOf" srcId="{EC0AD1F1-701A-42AE-93B1-58381478B002}" destId="{180C690E-A790-4843-BE2A-B82ADD12EEBE}" srcOrd="0" destOrd="0" presId="urn:microsoft.com/office/officeart/2005/8/layout/StepDownProcess"/>
    <dgm:cxn modelId="{B67212F7-4019-4839-99B9-5D5F0E260F3D}" type="presParOf" srcId="{EC0AD1F1-701A-42AE-93B1-58381478B002}" destId="{220893C9-1CC4-4857-951F-99A6586147BC}" srcOrd="1" destOrd="0" presId="urn:microsoft.com/office/officeart/2005/8/layout/StepDownProcess"/>
    <dgm:cxn modelId="{C1B803F9-5362-48DB-BC7E-27115A254C85}" type="presParOf" srcId="{EC0AD1F1-701A-42AE-93B1-58381478B002}" destId="{0F463B4F-AD13-421B-8B3B-FA952E121288}" srcOrd="2" destOrd="0" presId="urn:microsoft.com/office/officeart/2005/8/layout/StepDownProcess"/>
    <dgm:cxn modelId="{4250C832-5E22-4A52-BBA3-4FF411A8606A}" type="presParOf" srcId="{52839220-1885-4081-87EA-C5481F52AF88}" destId="{794A2600-7A18-4519-8B47-287660A6FE84}" srcOrd="3" destOrd="0" presId="urn:microsoft.com/office/officeart/2005/8/layout/StepDownProcess"/>
    <dgm:cxn modelId="{98218CAF-A9DB-436A-B5E6-FAF5CED35CA1}" type="presParOf" srcId="{52839220-1885-4081-87EA-C5481F52AF88}" destId="{61A4B5AD-9183-4F07-80C3-5604119040FC}" srcOrd="4" destOrd="0" presId="urn:microsoft.com/office/officeart/2005/8/layout/StepDownProcess"/>
    <dgm:cxn modelId="{67194EF4-CE73-4183-AB98-277DBF96E354}" type="presParOf" srcId="{61A4B5AD-9183-4F07-80C3-5604119040FC}" destId="{F2D7E5A8-1918-471E-94BC-B0DBF0C9FCA4}" srcOrd="0" destOrd="0" presId="urn:microsoft.com/office/officeart/2005/8/layout/StepDownProcess"/>
    <dgm:cxn modelId="{E1EB3103-B28D-4F9C-A900-30AD962339F0}" type="presParOf" srcId="{61A4B5AD-9183-4F07-80C3-5604119040FC}" destId="{2234B90D-12F8-4464-8883-73DA08CFFA3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BB0D0F-B401-4680-898D-1529D1871D5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0764A4-AF63-4C5E-9535-D2B762F5498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Gapda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undan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ifodalangan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kesim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uyushiq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kesimli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gap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E747A8-B67F-4E82-953B-1DB5B2D67BC1}" type="parTrans" cxnId="{0072633B-9784-4D79-8299-8A56F2880B78}">
      <dgm:prSet/>
      <dgm:spPr/>
      <dgm:t>
        <a:bodyPr/>
        <a:lstStyle/>
        <a:p>
          <a:endParaRPr lang="ru-RU"/>
        </a:p>
      </dgm:t>
    </dgm:pt>
    <dgm:pt modelId="{31179AF2-D3CB-4D80-81B4-3A05D5066CE0}" type="sibTrans" cxnId="{0072633B-9784-4D79-8299-8A56F2880B78}">
      <dgm:prSet/>
      <dgm:spPr/>
      <dgm:t>
        <a:bodyPr/>
        <a:lstStyle/>
        <a:p>
          <a:endParaRPr lang="ru-RU"/>
        </a:p>
      </dgm:t>
    </dgm:pt>
    <dgm:pt modelId="{6E325B13-87F3-49AC-8F05-D43893C965C2}">
      <dgm:prSet phldrT="[Текст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Siz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a’lochi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jamoatchisiz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B97586-7D7E-4F48-BB53-584036A07550}" type="parTrans" cxnId="{42DCA7C6-2B15-40A5-AFEA-A3A93A276063}">
      <dgm:prSet/>
      <dgm:spPr/>
      <dgm:t>
        <a:bodyPr/>
        <a:lstStyle/>
        <a:p>
          <a:endParaRPr lang="ru-RU"/>
        </a:p>
      </dgm:t>
    </dgm:pt>
    <dgm:pt modelId="{9CB5C651-D50C-4BA5-BB9B-D5C4CB0D60EC}" type="sibTrans" cxnId="{42DCA7C6-2B15-40A5-AFEA-A3A93A276063}">
      <dgm:prSet/>
      <dgm:spPr/>
      <dgm:t>
        <a:bodyPr/>
        <a:lstStyle/>
        <a:p>
          <a:endParaRPr lang="ru-RU"/>
        </a:p>
      </dgm:t>
    </dgm:pt>
    <dgm:pt modelId="{3435A8D2-0BEC-4AE2-9F43-4E62D7D3660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sodda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gap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tarkibida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birdan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kelgan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egalar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uyushiq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egali</a:t>
          </a:r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gap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D1BCDE-7E5E-4E55-BC16-D621BDAE06CA}" type="parTrans" cxnId="{68299F6D-C280-4EF8-9F78-4FD6D5BE7C7C}">
      <dgm:prSet/>
      <dgm:spPr/>
      <dgm:t>
        <a:bodyPr/>
        <a:lstStyle/>
        <a:p>
          <a:endParaRPr lang="ru-RU"/>
        </a:p>
      </dgm:t>
    </dgm:pt>
    <dgm:pt modelId="{1CEE4E24-206A-4ED7-8302-50CB9AC1901B}" type="sibTrans" cxnId="{68299F6D-C280-4EF8-9F78-4FD6D5BE7C7C}">
      <dgm:prSet/>
      <dgm:spPr/>
      <dgm:t>
        <a:bodyPr/>
        <a:lstStyle/>
        <a:p>
          <a:endParaRPr lang="ru-RU"/>
        </a:p>
      </dgm:t>
    </dgm:pt>
    <dgm:pt modelId="{BAAEDAE7-BEF8-41F5-BDB2-1198844576DD}">
      <dgm:prSet phldrT="[Текст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Bu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yerning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ob-havosi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iqlimi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sharoiti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yaxshi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 err="1" smtClean="0">
              <a:latin typeface="Arial" panose="020B0604020202020204" pitchFamily="34" charset="0"/>
              <a:cs typeface="Arial" panose="020B0604020202020204" pitchFamily="34" charset="0"/>
            </a:rPr>
            <a:t>ekan</a:t>
          </a: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EFBD1-130F-4738-82F6-78C2CFFBD197}" type="parTrans" cxnId="{27CAFB71-1966-453C-B329-25E73DB94655}">
      <dgm:prSet/>
      <dgm:spPr/>
      <dgm:t>
        <a:bodyPr/>
        <a:lstStyle/>
        <a:p>
          <a:endParaRPr lang="ru-RU"/>
        </a:p>
      </dgm:t>
    </dgm:pt>
    <dgm:pt modelId="{5137077F-171E-4C13-A229-17B06F27F8CC}" type="sibTrans" cxnId="{27CAFB71-1966-453C-B329-25E73DB94655}">
      <dgm:prSet/>
      <dgm:spPr/>
      <dgm:t>
        <a:bodyPr/>
        <a:lstStyle/>
        <a:p>
          <a:endParaRPr lang="ru-RU"/>
        </a:p>
      </dgm:t>
    </dgm:pt>
    <dgm:pt modelId="{6D67B31E-3898-4A93-B9AF-7604CCA26892}">
      <dgm:prSet phldrT="[Текст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66942-A832-43A2-BFE1-C5851290D8B5}" type="parTrans" cxnId="{3B172B84-7F5C-48EF-89CA-C10D6C19EE26}">
      <dgm:prSet/>
      <dgm:spPr/>
      <dgm:t>
        <a:bodyPr/>
        <a:lstStyle/>
        <a:p>
          <a:endParaRPr lang="ru-RU"/>
        </a:p>
      </dgm:t>
    </dgm:pt>
    <dgm:pt modelId="{97FBE3B6-D4E5-457D-88D5-80E11E39BB4E}" type="sibTrans" cxnId="{3B172B84-7F5C-48EF-89CA-C10D6C19EE26}">
      <dgm:prSet/>
      <dgm:spPr/>
      <dgm:t>
        <a:bodyPr/>
        <a:lstStyle/>
        <a:p>
          <a:endParaRPr lang="ru-RU"/>
        </a:p>
      </dgm:t>
    </dgm:pt>
    <dgm:pt modelId="{EADA904C-5A03-4B3A-BE36-510A69586DF5}">
      <dgm:prSet phldrT="[Текст]"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0C9C37-679B-4B2C-9A8A-A9C28F2F083B}" type="parTrans" cxnId="{7CDD40D2-D657-4414-B3B5-53DA83C6682E}">
      <dgm:prSet/>
      <dgm:spPr/>
      <dgm:t>
        <a:bodyPr/>
        <a:lstStyle/>
        <a:p>
          <a:endParaRPr lang="ru-RU"/>
        </a:p>
      </dgm:t>
    </dgm:pt>
    <dgm:pt modelId="{F32772E6-6FA6-4EE5-B744-F855A49F7F57}" type="sibTrans" cxnId="{7CDD40D2-D657-4414-B3B5-53DA83C6682E}">
      <dgm:prSet/>
      <dgm:spPr/>
      <dgm:t>
        <a:bodyPr/>
        <a:lstStyle/>
        <a:p>
          <a:endParaRPr lang="ru-RU"/>
        </a:p>
      </dgm:t>
    </dgm:pt>
    <dgm:pt modelId="{ACFC6672-0F7F-4323-B6E4-F05D8B19BCB7}" type="pres">
      <dgm:prSet presAssocID="{DBBB0D0F-B401-4680-898D-1529D1871D5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10E69E9-7602-4445-9697-044558977583}" type="pres">
      <dgm:prSet presAssocID="{860764A4-AF63-4C5E-9535-D2B762F54987}" presName="linNode" presStyleCnt="0"/>
      <dgm:spPr/>
    </dgm:pt>
    <dgm:pt modelId="{63EEDC10-32C4-4665-BD82-96DFAB5BFBFC}" type="pres">
      <dgm:prSet presAssocID="{860764A4-AF63-4C5E-9535-D2B762F54987}" presName="parentShp" presStyleLbl="node1" presStyleIdx="0" presStyleCnt="2" custScaleY="67736" custLinFactNeighborX="4386" custLinFactNeighborY="2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69012-7A91-4DAB-A4CF-89872E9E70BB}" type="pres">
      <dgm:prSet presAssocID="{860764A4-AF63-4C5E-9535-D2B762F54987}" presName="childShp" presStyleLbl="bgAccFollowNode1" presStyleIdx="0" presStyleCnt="2" custScaleX="75439" custScaleY="40904" custLinFactNeighborX="11842" custLinFactNeighborY="1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A7626-99BD-4F2F-A2B5-636777FE7BC2}" type="pres">
      <dgm:prSet presAssocID="{31179AF2-D3CB-4D80-81B4-3A05D5066CE0}" presName="spacing" presStyleCnt="0"/>
      <dgm:spPr/>
    </dgm:pt>
    <dgm:pt modelId="{C52F016B-CFBA-4D43-A217-88A499224184}" type="pres">
      <dgm:prSet presAssocID="{3435A8D2-0BEC-4AE2-9F43-4E62D7D36608}" presName="linNode" presStyleCnt="0"/>
      <dgm:spPr/>
    </dgm:pt>
    <dgm:pt modelId="{673F15D8-78BB-4D5E-BCBF-2115488AE052}" type="pres">
      <dgm:prSet presAssocID="{3435A8D2-0BEC-4AE2-9F43-4E62D7D36608}" presName="parentShp" presStyleLbl="node1" presStyleIdx="1" presStyleCnt="2" custScaleY="64449" custLinFactNeighborX="4386" custLinFactNeighborY="-3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DF68F-DEDF-4FE1-A14B-C31013C83542}" type="pres">
      <dgm:prSet presAssocID="{3435A8D2-0BEC-4AE2-9F43-4E62D7D36608}" presName="childShp" presStyleLbl="bgAccFollowNode1" presStyleIdx="1" presStyleCnt="2" custScaleX="75439" custScaleY="40536" custLinFactNeighborX="11842" custLinFactNeighborY="-3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DCA7C6-2B15-40A5-AFEA-A3A93A276063}" srcId="{860764A4-AF63-4C5E-9535-D2B762F54987}" destId="{6E325B13-87F3-49AC-8F05-D43893C965C2}" srcOrd="1" destOrd="0" parTransId="{02B97586-7D7E-4F48-BB53-584036A07550}" sibTransId="{9CB5C651-D50C-4BA5-BB9B-D5C4CB0D60EC}"/>
    <dgm:cxn modelId="{8A78933B-2F8B-456B-892B-45DB0F49A7AA}" type="presOf" srcId="{860764A4-AF63-4C5E-9535-D2B762F54987}" destId="{63EEDC10-32C4-4665-BD82-96DFAB5BFBFC}" srcOrd="0" destOrd="0" presId="urn:microsoft.com/office/officeart/2005/8/layout/vList6"/>
    <dgm:cxn modelId="{F4A41B95-D9A4-486D-9FEB-EB8064E9677D}" type="presOf" srcId="{6D67B31E-3898-4A93-B9AF-7604CCA26892}" destId="{D0B69012-7A91-4DAB-A4CF-89872E9E70BB}" srcOrd="0" destOrd="0" presId="urn:microsoft.com/office/officeart/2005/8/layout/vList6"/>
    <dgm:cxn modelId="{A2FB8152-77EF-452E-AA51-03FD1AA22F9E}" type="presOf" srcId="{EADA904C-5A03-4B3A-BE36-510A69586DF5}" destId="{C4FDF68F-DEDF-4FE1-A14B-C31013C83542}" srcOrd="0" destOrd="0" presId="urn:microsoft.com/office/officeart/2005/8/layout/vList6"/>
    <dgm:cxn modelId="{3B172B84-7F5C-48EF-89CA-C10D6C19EE26}" srcId="{860764A4-AF63-4C5E-9535-D2B762F54987}" destId="{6D67B31E-3898-4A93-B9AF-7604CCA26892}" srcOrd="0" destOrd="0" parTransId="{3C866942-A832-43A2-BFE1-C5851290D8B5}" sibTransId="{97FBE3B6-D4E5-457D-88D5-80E11E39BB4E}"/>
    <dgm:cxn modelId="{0072633B-9784-4D79-8299-8A56F2880B78}" srcId="{DBBB0D0F-B401-4680-898D-1529D1871D5F}" destId="{860764A4-AF63-4C5E-9535-D2B762F54987}" srcOrd="0" destOrd="0" parTransId="{E6E747A8-B67F-4E82-953B-1DB5B2D67BC1}" sibTransId="{31179AF2-D3CB-4D80-81B4-3A05D5066CE0}"/>
    <dgm:cxn modelId="{7CDD40D2-D657-4414-B3B5-53DA83C6682E}" srcId="{3435A8D2-0BEC-4AE2-9F43-4E62D7D36608}" destId="{EADA904C-5A03-4B3A-BE36-510A69586DF5}" srcOrd="0" destOrd="0" parTransId="{5E0C9C37-679B-4B2C-9A8A-A9C28F2F083B}" sibTransId="{F32772E6-6FA6-4EE5-B744-F855A49F7F57}"/>
    <dgm:cxn modelId="{27CAFB71-1966-453C-B329-25E73DB94655}" srcId="{3435A8D2-0BEC-4AE2-9F43-4E62D7D36608}" destId="{BAAEDAE7-BEF8-41F5-BDB2-1198844576DD}" srcOrd="1" destOrd="0" parTransId="{BB8EFBD1-130F-4738-82F6-78C2CFFBD197}" sibTransId="{5137077F-171E-4C13-A229-17B06F27F8CC}"/>
    <dgm:cxn modelId="{68299F6D-C280-4EF8-9F78-4FD6D5BE7C7C}" srcId="{DBBB0D0F-B401-4680-898D-1529D1871D5F}" destId="{3435A8D2-0BEC-4AE2-9F43-4E62D7D36608}" srcOrd="1" destOrd="0" parTransId="{04D1BCDE-7E5E-4E55-BC16-D621BDAE06CA}" sibTransId="{1CEE4E24-206A-4ED7-8302-50CB9AC1901B}"/>
    <dgm:cxn modelId="{E36BB335-182E-4FE6-891A-C4A6DFB57648}" type="presOf" srcId="{6E325B13-87F3-49AC-8F05-D43893C965C2}" destId="{D0B69012-7A91-4DAB-A4CF-89872E9E70BB}" srcOrd="0" destOrd="1" presId="urn:microsoft.com/office/officeart/2005/8/layout/vList6"/>
    <dgm:cxn modelId="{91B6600A-F2CA-409E-83D6-669C877B8492}" type="presOf" srcId="{DBBB0D0F-B401-4680-898D-1529D1871D5F}" destId="{ACFC6672-0F7F-4323-B6E4-F05D8B19BCB7}" srcOrd="0" destOrd="0" presId="urn:microsoft.com/office/officeart/2005/8/layout/vList6"/>
    <dgm:cxn modelId="{0D551E4A-D43D-4A29-9592-E0FF908035F2}" type="presOf" srcId="{3435A8D2-0BEC-4AE2-9F43-4E62D7D36608}" destId="{673F15D8-78BB-4D5E-BCBF-2115488AE052}" srcOrd="0" destOrd="0" presId="urn:microsoft.com/office/officeart/2005/8/layout/vList6"/>
    <dgm:cxn modelId="{5700EE04-11FF-4320-BB7B-B3406E5EABC7}" type="presOf" srcId="{BAAEDAE7-BEF8-41F5-BDB2-1198844576DD}" destId="{C4FDF68F-DEDF-4FE1-A14B-C31013C83542}" srcOrd="0" destOrd="1" presId="urn:microsoft.com/office/officeart/2005/8/layout/vList6"/>
    <dgm:cxn modelId="{096E705B-7DDF-4D03-87B7-1E3AC4E9367F}" type="presParOf" srcId="{ACFC6672-0F7F-4323-B6E4-F05D8B19BCB7}" destId="{E10E69E9-7602-4445-9697-044558977583}" srcOrd="0" destOrd="0" presId="urn:microsoft.com/office/officeart/2005/8/layout/vList6"/>
    <dgm:cxn modelId="{98B107D1-352A-4DBF-8A6D-FCEF60EF4BF7}" type="presParOf" srcId="{E10E69E9-7602-4445-9697-044558977583}" destId="{63EEDC10-32C4-4665-BD82-96DFAB5BFBFC}" srcOrd="0" destOrd="0" presId="urn:microsoft.com/office/officeart/2005/8/layout/vList6"/>
    <dgm:cxn modelId="{92C66A6E-AB80-4262-B216-B88971604497}" type="presParOf" srcId="{E10E69E9-7602-4445-9697-044558977583}" destId="{D0B69012-7A91-4DAB-A4CF-89872E9E70BB}" srcOrd="1" destOrd="0" presId="urn:microsoft.com/office/officeart/2005/8/layout/vList6"/>
    <dgm:cxn modelId="{E9CC4C89-E877-468C-9F17-61A1A543D9AC}" type="presParOf" srcId="{ACFC6672-0F7F-4323-B6E4-F05D8B19BCB7}" destId="{ABDA7626-99BD-4F2F-A2B5-636777FE7BC2}" srcOrd="1" destOrd="0" presId="urn:microsoft.com/office/officeart/2005/8/layout/vList6"/>
    <dgm:cxn modelId="{7154F4D4-BA05-4B4B-A6C4-5D1F3C222266}" type="presParOf" srcId="{ACFC6672-0F7F-4323-B6E4-F05D8B19BCB7}" destId="{C52F016B-CFBA-4D43-A217-88A499224184}" srcOrd="2" destOrd="0" presId="urn:microsoft.com/office/officeart/2005/8/layout/vList6"/>
    <dgm:cxn modelId="{25EF2251-8BCE-4944-B8EA-D9401C2025A1}" type="presParOf" srcId="{C52F016B-CFBA-4D43-A217-88A499224184}" destId="{673F15D8-78BB-4D5E-BCBF-2115488AE052}" srcOrd="0" destOrd="0" presId="urn:microsoft.com/office/officeart/2005/8/layout/vList6"/>
    <dgm:cxn modelId="{83C2B6FE-3732-4A69-AF73-7D7A51D1C0E9}" type="presParOf" srcId="{C52F016B-CFBA-4D43-A217-88A499224184}" destId="{C4FDF68F-DEDF-4FE1-A14B-C31013C8354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0FF08B-ACC7-476A-8E18-AFD5416DB46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7808F7-4DDB-4525-AB68-2AA3CB4BEF64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Gapda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2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undan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xil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ma’noda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kelgan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to‘ldiruvchi</a:t>
          </a:r>
          <a:endParaRPr lang="en-US" sz="16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uyushiq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to‘ldiruvchilardir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9432F-B4E7-4BD1-8E5A-E0BDAEE79E0A}" type="parTrans" cxnId="{7C2F8FCF-5121-4BA0-A93D-7E451491F968}">
      <dgm:prSet/>
      <dgm:spPr/>
      <dgm:t>
        <a:bodyPr/>
        <a:lstStyle/>
        <a:p>
          <a:endParaRPr lang="ru-RU"/>
        </a:p>
      </dgm:t>
    </dgm:pt>
    <dgm:pt modelId="{7A5349D2-0CC4-4B03-8E65-08225586A49B}" type="sibTrans" cxnId="{7C2F8FCF-5121-4BA0-A93D-7E451491F968}">
      <dgm:prSet/>
      <dgm:spPr/>
      <dgm:t>
        <a:bodyPr/>
        <a:lstStyle/>
        <a:p>
          <a:endParaRPr lang="ru-RU"/>
        </a:p>
      </dgm:t>
    </dgm:pt>
    <dgm:pt modelId="{607DDF0D-0FD4-4329-8E02-9D5F29ACD360}">
      <dgm:prSet phldrT="[Текст]" custT="1"/>
      <dgm:spPr/>
      <dgm:t>
        <a:bodyPr/>
        <a:lstStyle/>
        <a:p>
          <a:pPr algn="l"/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Taram-taram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olmalarni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asl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shaftolilarni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anjirlarni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aytmaysizmi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4B83B4-B794-4DE4-BC5A-21E7329F2867}" type="parTrans" cxnId="{F11362C9-1CE3-4C7C-A443-9B9D27AF52CF}">
      <dgm:prSet/>
      <dgm:spPr/>
      <dgm:t>
        <a:bodyPr/>
        <a:lstStyle/>
        <a:p>
          <a:endParaRPr lang="ru-RU"/>
        </a:p>
      </dgm:t>
    </dgm:pt>
    <dgm:pt modelId="{E3ACBFAA-4A75-47E1-A52D-BE097132FCA4}" type="sibTrans" cxnId="{F11362C9-1CE3-4C7C-A443-9B9D27AF52CF}">
      <dgm:prSet/>
      <dgm:spPr/>
      <dgm:t>
        <a:bodyPr/>
        <a:lstStyle/>
        <a:p>
          <a:endParaRPr lang="ru-RU"/>
        </a:p>
      </dgm:t>
    </dgm:pt>
    <dgm:pt modelId="{CFB1EF44-B9CB-414C-AC00-3743B78FDDE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Narsa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buyumlarning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turdagi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belgilarini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bildirib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birdan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kelgan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aniqlovchilar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uyushiq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aniqlovchilardir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26E43B-5D3F-4EE9-9947-6BCFAE4E076C}" type="parTrans" cxnId="{37D37899-8170-4761-B28B-A0260EF6642B}">
      <dgm:prSet/>
      <dgm:spPr/>
      <dgm:t>
        <a:bodyPr/>
        <a:lstStyle/>
        <a:p>
          <a:endParaRPr lang="ru-RU"/>
        </a:p>
      </dgm:t>
    </dgm:pt>
    <dgm:pt modelId="{FF55D33C-53CE-40FF-BFE2-DA54E37E6F88}" type="sibTrans" cxnId="{37D37899-8170-4761-B28B-A0260EF6642B}">
      <dgm:prSet/>
      <dgm:spPr/>
      <dgm:t>
        <a:bodyPr/>
        <a:lstStyle/>
        <a:p>
          <a:endParaRPr lang="ru-RU"/>
        </a:p>
      </dgm:t>
    </dgm:pt>
    <dgm:pt modelId="{5986BCD2-D138-44EA-9A83-48B3EF329200}">
      <dgm:prSet phldrT="[Текст]" custT="1"/>
      <dgm:spPr/>
      <dgm:t>
        <a:bodyPr/>
        <a:lstStyle/>
        <a:p>
          <a:pPr algn="just"/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Bog‘imizda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oq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qizil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pushti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gullar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ochilib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yotibdi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AD4743-9495-471F-8D99-DE97715263B5}" type="parTrans" cxnId="{10D3E84B-F338-4349-8A1D-79269CA348A9}">
      <dgm:prSet/>
      <dgm:spPr/>
      <dgm:t>
        <a:bodyPr/>
        <a:lstStyle/>
        <a:p>
          <a:endParaRPr lang="ru-RU"/>
        </a:p>
      </dgm:t>
    </dgm:pt>
    <dgm:pt modelId="{09F296CC-2B77-4D3B-B8F4-FD9EA9666A02}" type="sibTrans" cxnId="{10D3E84B-F338-4349-8A1D-79269CA348A9}">
      <dgm:prSet/>
      <dgm:spPr/>
      <dgm:t>
        <a:bodyPr/>
        <a:lstStyle/>
        <a:p>
          <a:endParaRPr lang="ru-RU"/>
        </a:p>
      </dgm:t>
    </dgm:pt>
    <dgm:pt modelId="{D56BAF8B-3319-4C8A-B7FF-519527AE4399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xil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mazmun-munosabatni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bildirgan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necha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holning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bog‘lanib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kelishi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uyushiq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holni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hosil</a:t>
          </a:r>
          <a:r>
            <a:rPr lang="en-U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2A4CD-6999-43D4-8920-DBD65C9B5009}" type="parTrans" cxnId="{90DAEC1B-D992-4DD0-8A8F-0E3098E950CF}">
      <dgm:prSet/>
      <dgm:spPr/>
      <dgm:t>
        <a:bodyPr/>
        <a:lstStyle/>
        <a:p>
          <a:endParaRPr lang="ru-RU"/>
        </a:p>
      </dgm:t>
    </dgm:pt>
    <dgm:pt modelId="{3B7169BA-3F83-4B3E-B2BC-116407E15A0B}" type="sibTrans" cxnId="{90DAEC1B-D992-4DD0-8A8F-0E3098E950CF}">
      <dgm:prSet/>
      <dgm:spPr/>
      <dgm:t>
        <a:bodyPr/>
        <a:lstStyle/>
        <a:p>
          <a:endParaRPr lang="ru-RU"/>
        </a:p>
      </dgm:t>
    </dgm:pt>
    <dgm:pt modelId="{76699F7B-1A5C-4AA4-A386-B274A0BF918C}">
      <dgm:prSet phldrT="[Текст]" custT="1"/>
      <dgm:spPr/>
      <dgm:t>
        <a:bodyPr/>
        <a:lstStyle/>
        <a:p>
          <a:pPr algn="l"/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Tomlardan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ivigan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devorlardan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bug‘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ko‘tarila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boshladi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949BAC-1FD2-4C5D-907C-486798CED2E6}" type="parTrans" cxnId="{E7C1281C-8B94-422D-9E4C-23A474339A16}">
      <dgm:prSet/>
      <dgm:spPr/>
      <dgm:t>
        <a:bodyPr/>
        <a:lstStyle/>
        <a:p>
          <a:endParaRPr lang="ru-RU"/>
        </a:p>
      </dgm:t>
    </dgm:pt>
    <dgm:pt modelId="{41731708-DB44-4C6A-AD1E-1D4D0C9AC0EC}" type="sibTrans" cxnId="{E7C1281C-8B94-422D-9E4C-23A474339A16}">
      <dgm:prSet/>
      <dgm:spPr/>
      <dgm:t>
        <a:bodyPr/>
        <a:lstStyle/>
        <a:p>
          <a:endParaRPr lang="ru-RU"/>
        </a:p>
      </dgm:t>
    </dgm:pt>
    <dgm:pt modelId="{542AEB3C-01D6-4AEC-A943-0EEC388B0235}" type="pres">
      <dgm:prSet presAssocID="{4C0FF08B-ACC7-476A-8E18-AFD5416DB4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8C6759-EABB-4A2F-A537-C870A937B32C}" type="pres">
      <dgm:prSet presAssocID="{4C0FF08B-ACC7-476A-8E18-AFD5416DB469}" presName="tSp" presStyleCnt="0"/>
      <dgm:spPr/>
    </dgm:pt>
    <dgm:pt modelId="{96FFCD8A-223C-4684-9B01-BA89F8033BBC}" type="pres">
      <dgm:prSet presAssocID="{4C0FF08B-ACC7-476A-8E18-AFD5416DB469}" presName="bSp" presStyleCnt="0"/>
      <dgm:spPr/>
    </dgm:pt>
    <dgm:pt modelId="{04006F7F-DEAC-4615-A40B-2A122CCF2091}" type="pres">
      <dgm:prSet presAssocID="{4C0FF08B-ACC7-476A-8E18-AFD5416DB469}" presName="process" presStyleCnt="0"/>
      <dgm:spPr/>
    </dgm:pt>
    <dgm:pt modelId="{527FDE65-1695-44EF-9174-9A3331204C21}" type="pres">
      <dgm:prSet presAssocID="{B57808F7-4DDB-4525-AB68-2AA3CB4BEF64}" presName="composite1" presStyleCnt="0"/>
      <dgm:spPr/>
    </dgm:pt>
    <dgm:pt modelId="{B8845ABE-5047-4AE8-A0F8-2E55C715B48B}" type="pres">
      <dgm:prSet presAssocID="{B57808F7-4DDB-4525-AB68-2AA3CB4BEF64}" presName="dummyNode1" presStyleLbl="node1" presStyleIdx="0" presStyleCnt="3"/>
      <dgm:spPr/>
    </dgm:pt>
    <dgm:pt modelId="{516BAD21-B607-4F2A-A0C0-615A76766CA8}" type="pres">
      <dgm:prSet presAssocID="{B57808F7-4DDB-4525-AB68-2AA3CB4BEF64}" presName="childNode1" presStyleLbl="bgAcc1" presStyleIdx="0" presStyleCnt="3" custScaleX="168614" custScaleY="116216" custLinFactNeighborX="4398" custLinFactNeighborY="-38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105CA-B520-434C-BBBD-AA9879734F4E}" type="pres">
      <dgm:prSet presAssocID="{B57808F7-4DDB-4525-AB68-2AA3CB4BEF6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CC8AA-8E64-42A2-836E-6CE9697E411E}" type="pres">
      <dgm:prSet presAssocID="{B57808F7-4DDB-4525-AB68-2AA3CB4BEF64}" presName="parentNode1" presStyleLbl="node1" presStyleIdx="0" presStyleCnt="3" custScaleX="165008" custScaleY="265573" custLinFactNeighborX="-13617" custLinFactNeighborY="277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8C105-97D3-4936-98DE-B1645DACFEA4}" type="pres">
      <dgm:prSet presAssocID="{B57808F7-4DDB-4525-AB68-2AA3CB4BEF64}" presName="connSite1" presStyleCnt="0"/>
      <dgm:spPr/>
    </dgm:pt>
    <dgm:pt modelId="{0A3F8CE0-9AA5-4BCB-A6D1-B2F89FDBD356}" type="pres">
      <dgm:prSet presAssocID="{7A5349D2-0CC4-4B03-8E65-08225586A49B}" presName="Name9" presStyleLbl="sibTrans2D1" presStyleIdx="0" presStyleCnt="2" custLinFactNeighborX="-1468" custLinFactNeighborY="-4249"/>
      <dgm:spPr/>
      <dgm:t>
        <a:bodyPr/>
        <a:lstStyle/>
        <a:p>
          <a:endParaRPr lang="ru-RU"/>
        </a:p>
      </dgm:t>
    </dgm:pt>
    <dgm:pt modelId="{50B4CCE6-83A6-4A6A-9384-A5AD3336908C}" type="pres">
      <dgm:prSet presAssocID="{CFB1EF44-B9CB-414C-AC00-3743B78FDDE2}" presName="composite2" presStyleCnt="0"/>
      <dgm:spPr/>
    </dgm:pt>
    <dgm:pt modelId="{0769F77D-706A-4427-B1BA-DC6958130A0C}" type="pres">
      <dgm:prSet presAssocID="{CFB1EF44-B9CB-414C-AC00-3743B78FDDE2}" presName="dummyNode2" presStyleLbl="node1" presStyleIdx="0" presStyleCnt="3"/>
      <dgm:spPr/>
    </dgm:pt>
    <dgm:pt modelId="{C952F759-3AA3-48AE-9A42-59552652B96B}" type="pres">
      <dgm:prSet presAssocID="{CFB1EF44-B9CB-414C-AC00-3743B78FDDE2}" presName="childNode2" presStyleLbl="bgAcc1" presStyleIdx="1" presStyleCnt="3" custScaleX="175092" custScaleY="114004" custLinFactNeighborX="932" custLinFactNeighborY="39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E8215-E797-4B48-BAF7-15CEFEF86B8B}" type="pres">
      <dgm:prSet presAssocID="{CFB1EF44-B9CB-414C-AC00-3743B78FDDE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37BE0-0F3B-4D87-B46E-39A726D47809}" type="pres">
      <dgm:prSet presAssocID="{CFB1EF44-B9CB-414C-AC00-3743B78FDDE2}" presName="parentNode2" presStyleLbl="node1" presStyleIdx="1" presStyleCnt="3" custScaleX="185574" custScaleY="295834" custLinFactNeighborX="-17504" custLinFactNeighborY="-439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0E1E5-FB52-43BB-AF7E-0F3315F8FD5B}" type="pres">
      <dgm:prSet presAssocID="{CFB1EF44-B9CB-414C-AC00-3743B78FDDE2}" presName="connSite2" presStyleCnt="0"/>
      <dgm:spPr/>
    </dgm:pt>
    <dgm:pt modelId="{707858A3-EB06-4C64-9DA8-37EBE11C8210}" type="pres">
      <dgm:prSet presAssocID="{FF55D33C-53CE-40FF-BFE2-DA54E37E6F88}" presName="Name18" presStyleLbl="sibTrans2D1" presStyleIdx="1" presStyleCnt="2" custLinFactNeighborX="4041" custLinFactNeighborY="5810"/>
      <dgm:spPr/>
      <dgm:t>
        <a:bodyPr/>
        <a:lstStyle/>
        <a:p>
          <a:endParaRPr lang="ru-RU"/>
        </a:p>
      </dgm:t>
    </dgm:pt>
    <dgm:pt modelId="{5BE24E48-4B93-460B-BF80-ACE5AC2076C6}" type="pres">
      <dgm:prSet presAssocID="{D56BAF8B-3319-4C8A-B7FF-519527AE4399}" presName="composite1" presStyleCnt="0"/>
      <dgm:spPr/>
    </dgm:pt>
    <dgm:pt modelId="{263A5128-17FA-4D77-9E95-7F3B60019FBC}" type="pres">
      <dgm:prSet presAssocID="{D56BAF8B-3319-4C8A-B7FF-519527AE4399}" presName="dummyNode1" presStyleLbl="node1" presStyleIdx="1" presStyleCnt="3"/>
      <dgm:spPr/>
    </dgm:pt>
    <dgm:pt modelId="{ED6C63D0-AF0C-401D-A05C-AC9202AAC6E0}" type="pres">
      <dgm:prSet presAssocID="{D56BAF8B-3319-4C8A-B7FF-519527AE4399}" presName="childNode1" presStyleLbl="bgAcc1" presStyleIdx="2" presStyleCnt="3" custScaleX="204520" custLinFactNeighborX="5428" custLinFactNeighborY="-15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929D5-7DFE-4FD7-AA5F-8161C583CEB6}" type="pres">
      <dgm:prSet presAssocID="{D56BAF8B-3319-4C8A-B7FF-519527AE439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E8DCD-48FF-479A-B896-56E104643F39}" type="pres">
      <dgm:prSet presAssocID="{D56BAF8B-3319-4C8A-B7FF-519527AE4399}" presName="parentNode1" presStyleLbl="node1" presStyleIdx="2" presStyleCnt="3" custScaleX="167408" custScaleY="289214" custLinFactNeighborX="-8589" custLinFactNeighborY="939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8E91B-C60A-4D0C-9918-1CC29F79F1D3}" type="pres">
      <dgm:prSet presAssocID="{D56BAF8B-3319-4C8A-B7FF-519527AE4399}" presName="connSite1" presStyleCnt="0"/>
      <dgm:spPr/>
    </dgm:pt>
  </dgm:ptLst>
  <dgm:cxnLst>
    <dgm:cxn modelId="{90DAEC1B-D992-4DD0-8A8F-0E3098E950CF}" srcId="{4C0FF08B-ACC7-476A-8E18-AFD5416DB469}" destId="{D56BAF8B-3319-4C8A-B7FF-519527AE4399}" srcOrd="2" destOrd="0" parTransId="{42D2A4CD-6999-43D4-8920-DBD65C9B5009}" sibTransId="{3B7169BA-3F83-4B3E-B2BC-116407E15A0B}"/>
    <dgm:cxn modelId="{BDF37D45-0F12-444C-960E-EFAD691618D2}" type="presOf" srcId="{7A5349D2-0CC4-4B03-8E65-08225586A49B}" destId="{0A3F8CE0-9AA5-4BCB-A6D1-B2F89FDBD356}" srcOrd="0" destOrd="0" presId="urn:microsoft.com/office/officeart/2005/8/layout/hProcess4"/>
    <dgm:cxn modelId="{FD0D0F90-F335-42E9-A95B-810C576AFB2F}" type="presOf" srcId="{CFB1EF44-B9CB-414C-AC00-3743B78FDDE2}" destId="{04337BE0-0F3B-4D87-B46E-39A726D47809}" srcOrd="0" destOrd="0" presId="urn:microsoft.com/office/officeart/2005/8/layout/hProcess4"/>
    <dgm:cxn modelId="{72E8C81B-C6F4-43CB-AD8A-D59AD30CADBD}" type="presOf" srcId="{76699F7B-1A5C-4AA4-A386-B274A0BF918C}" destId="{39E929D5-7DFE-4FD7-AA5F-8161C583CEB6}" srcOrd="1" destOrd="0" presId="urn:microsoft.com/office/officeart/2005/8/layout/hProcess4"/>
    <dgm:cxn modelId="{E7C1281C-8B94-422D-9E4C-23A474339A16}" srcId="{D56BAF8B-3319-4C8A-B7FF-519527AE4399}" destId="{76699F7B-1A5C-4AA4-A386-B274A0BF918C}" srcOrd="0" destOrd="0" parTransId="{C4949BAC-1FD2-4C5D-907C-486798CED2E6}" sibTransId="{41731708-DB44-4C6A-AD1E-1D4D0C9AC0EC}"/>
    <dgm:cxn modelId="{BC13BA24-FBD2-4DB8-B7ED-7E61B40EF2F2}" type="presOf" srcId="{4C0FF08B-ACC7-476A-8E18-AFD5416DB469}" destId="{542AEB3C-01D6-4AEC-A943-0EEC388B0235}" srcOrd="0" destOrd="0" presId="urn:microsoft.com/office/officeart/2005/8/layout/hProcess4"/>
    <dgm:cxn modelId="{7C113B39-7BCF-499F-9A14-B777FDE04781}" type="presOf" srcId="{607DDF0D-0FD4-4329-8E02-9D5F29ACD360}" destId="{516BAD21-B607-4F2A-A0C0-615A76766CA8}" srcOrd="0" destOrd="0" presId="urn:microsoft.com/office/officeart/2005/8/layout/hProcess4"/>
    <dgm:cxn modelId="{10D3E84B-F338-4349-8A1D-79269CA348A9}" srcId="{CFB1EF44-B9CB-414C-AC00-3743B78FDDE2}" destId="{5986BCD2-D138-44EA-9A83-48B3EF329200}" srcOrd="0" destOrd="0" parTransId="{96AD4743-9495-471F-8D99-DE97715263B5}" sibTransId="{09F296CC-2B77-4D3B-B8F4-FD9EA9666A02}"/>
    <dgm:cxn modelId="{B6812507-3226-49FF-BB89-5D460678C3EC}" type="presOf" srcId="{FF55D33C-53CE-40FF-BFE2-DA54E37E6F88}" destId="{707858A3-EB06-4C64-9DA8-37EBE11C8210}" srcOrd="0" destOrd="0" presId="urn:microsoft.com/office/officeart/2005/8/layout/hProcess4"/>
    <dgm:cxn modelId="{37D37899-8170-4761-B28B-A0260EF6642B}" srcId="{4C0FF08B-ACC7-476A-8E18-AFD5416DB469}" destId="{CFB1EF44-B9CB-414C-AC00-3743B78FDDE2}" srcOrd="1" destOrd="0" parTransId="{1326E43B-5D3F-4EE9-9947-6BCFAE4E076C}" sibTransId="{FF55D33C-53CE-40FF-BFE2-DA54E37E6F88}"/>
    <dgm:cxn modelId="{FC0C3700-EFB5-489F-BF02-73C72FC83D26}" type="presOf" srcId="{D56BAF8B-3319-4C8A-B7FF-519527AE4399}" destId="{EE3E8DCD-48FF-479A-B896-56E104643F39}" srcOrd="0" destOrd="0" presId="urn:microsoft.com/office/officeart/2005/8/layout/hProcess4"/>
    <dgm:cxn modelId="{3165433A-D813-472A-80F6-3E2D3DC7D4A3}" type="presOf" srcId="{B57808F7-4DDB-4525-AB68-2AA3CB4BEF64}" destId="{750CC8AA-8E64-42A2-836E-6CE9697E411E}" srcOrd="0" destOrd="0" presId="urn:microsoft.com/office/officeart/2005/8/layout/hProcess4"/>
    <dgm:cxn modelId="{07162D39-D9F6-47D5-8FAE-E9A6E82D656C}" type="presOf" srcId="{5986BCD2-D138-44EA-9A83-48B3EF329200}" destId="{C952F759-3AA3-48AE-9A42-59552652B96B}" srcOrd="0" destOrd="0" presId="urn:microsoft.com/office/officeart/2005/8/layout/hProcess4"/>
    <dgm:cxn modelId="{F3E4D765-B90F-4E3F-823C-193A0307BA3C}" type="presOf" srcId="{76699F7B-1A5C-4AA4-A386-B274A0BF918C}" destId="{ED6C63D0-AF0C-401D-A05C-AC9202AAC6E0}" srcOrd="0" destOrd="0" presId="urn:microsoft.com/office/officeart/2005/8/layout/hProcess4"/>
    <dgm:cxn modelId="{EAD62A98-9012-435A-B396-16A9221D8B5F}" type="presOf" srcId="{5986BCD2-D138-44EA-9A83-48B3EF329200}" destId="{1A2E8215-E797-4B48-BAF7-15CEFEF86B8B}" srcOrd="1" destOrd="0" presId="urn:microsoft.com/office/officeart/2005/8/layout/hProcess4"/>
    <dgm:cxn modelId="{7C2F8FCF-5121-4BA0-A93D-7E451491F968}" srcId="{4C0FF08B-ACC7-476A-8E18-AFD5416DB469}" destId="{B57808F7-4DDB-4525-AB68-2AA3CB4BEF64}" srcOrd="0" destOrd="0" parTransId="{FF99432F-B4E7-4BD1-8E5A-E0BDAEE79E0A}" sibTransId="{7A5349D2-0CC4-4B03-8E65-08225586A49B}"/>
    <dgm:cxn modelId="{2A0B7F0B-E701-4E9E-9DA4-95DF1ACB61D2}" type="presOf" srcId="{607DDF0D-0FD4-4329-8E02-9D5F29ACD360}" destId="{041105CA-B520-434C-BBBD-AA9879734F4E}" srcOrd="1" destOrd="0" presId="urn:microsoft.com/office/officeart/2005/8/layout/hProcess4"/>
    <dgm:cxn modelId="{F11362C9-1CE3-4C7C-A443-9B9D27AF52CF}" srcId="{B57808F7-4DDB-4525-AB68-2AA3CB4BEF64}" destId="{607DDF0D-0FD4-4329-8E02-9D5F29ACD360}" srcOrd="0" destOrd="0" parTransId="{3A4B83B4-B794-4DE4-BC5A-21E7329F2867}" sibTransId="{E3ACBFAA-4A75-47E1-A52D-BE097132FCA4}"/>
    <dgm:cxn modelId="{F91EC22B-6AAC-4660-8A88-05ECD6320E56}" type="presParOf" srcId="{542AEB3C-01D6-4AEC-A943-0EEC388B0235}" destId="{028C6759-EABB-4A2F-A537-C870A937B32C}" srcOrd="0" destOrd="0" presId="urn:microsoft.com/office/officeart/2005/8/layout/hProcess4"/>
    <dgm:cxn modelId="{2713BF0D-F8AD-45F0-B303-4BF6A26CCE2D}" type="presParOf" srcId="{542AEB3C-01D6-4AEC-A943-0EEC388B0235}" destId="{96FFCD8A-223C-4684-9B01-BA89F8033BBC}" srcOrd="1" destOrd="0" presId="urn:microsoft.com/office/officeart/2005/8/layout/hProcess4"/>
    <dgm:cxn modelId="{B020473E-802F-4DA4-AC52-BE295F0FCCB2}" type="presParOf" srcId="{542AEB3C-01D6-4AEC-A943-0EEC388B0235}" destId="{04006F7F-DEAC-4615-A40B-2A122CCF2091}" srcOrd="2" destOrd="0" presId="urn:microsoft.com/office/officeart/2005/8/layout/hProcess4"/>
    <dgm:cxn modelId="{DEDB30FB-D3CF-4BA2-8007-E761A64476D9}" type="presParOf" srcId="{04006F7F-DEAC-4615-A40B-2A122CCF2091}" destId="{527FDE65-1695-44EF-9174-9A3331204C21}" srcOrd="0" destOrd="0" presId="urn:microsoft.com/office/officeart/2005/8/layout/hProcess4"/>
    <dgm:cxn modelId="{967AD0B2-F3E7-4BF7-8DC0-3BF9C7DD6F31}" type="presParOf" srcId="{527FDE65-1695-44EF-9174-9A3331204C21}" destId="{B8845ABE-5047-4AE8-A0F8-2E55C715B48B}" srcOrd="0" destOrd="0" presId="urn:microsoft.com/office/officeart/2005/8/layout/hProcess4"/>
    <dgm:cxn modelId="{D8E19975-9C98-40EA-8693-5A7369D6FF20}" type="presParOf" srcId="{527FDE65-1695-44EF-9174-9A3331204C21}" destId="{516BAD21-B607-4F2A-A0C0-615A76766CA8}" srcOrd="1" destOrd="0" presId="urn:microsoft.com/office/officeart/2005/8/layout/hProcess4"/>
    <dgm:cxn modelId="{65D7530B-5171-4CEF-92CA-57311D25BF56}" type="presParOf" srcId="{527FDE65-1695-44EF-9174-9A3331204C21}" destId="{041105CA-B520-434C-BBBD-AA9879734F4E}" srcOrd="2" destOrd="0" presId="urn:microsoft.com/office/officeart/2005/8/layout/hProcess4"/>
    <dgm:cxn modelId="{1492BA6C-FF65-4068-B4ED-C3A486D0C8E2}" type="presParOf" srcId="{527FDE65-1695-44EF-9174-9A3331204C21}" destId="{750CC8AA-8E64-42A2-836E-6CE9697E411E}" srcOrd="3" destOrd="0" presId="urn:microsoft.com/office/officeart/2005/8/layout/hProcess4"/>
    <dgm:cxn modelId="{4BAE427B-19A1-4B67-9987-52B27E3EACDA}" type="presParOf" srcId="{527FDE65-1695-44EF-9174-9A3331204C21}" destId="{27D8C105-97D3-4936-98DE-B1645DACFEA4}" srcOrd="4" destOrd="0" presId="urn:microsoft.com/office/officeart/2005/8/layout/hProcess4"/>
    <dgm:cxn modelId="{31C7087E-1B37-49AC-A890-73C2208AB5EA}" type="presParOf" srcId="{04006F7F-DEAC-4615-A40B-2A122CCF2091}" destId="{0A3F8CE0-9AA5-4BCB-A6D1-B2F89FDBD356}" srcOrd="1" destOrd="0" presId="urn:microsoft.com/office/officeart/2005/8/layout/hProcess4"/>
    <dgm:cxn modelId="{08481D52-87CF-445B-A580-10A3E2CC8D93}" type="presParOf" srcId="{04006F7F-DEAC-4615-A40B-2A122CCF2091}" destId="{50B4CCE6-83A6-4A6A-9384-A5AD3336908C}" srcOrd="2" destOrd="0" presId="urn:microsoft.com/office/officeart/2005/8/layout/hProcess4"/>
    <dgm:cxn modelId="{EE90B2A1-1378-4CF6-8727-C8614E14901A}" type="presParOf" srcId="{50B4CCE6-83A6-4A6A-9384-A5AD3336908C}" destId="{0769F77D-706A-4427-B1BA-DC6958130A0C}" srcOrd="0" destOrd="0" presId="urn:microsoft.com/office/officeart/2005/8/layout/hProcess4"/>
    <dgm:cxn modelId="{5A95F003-844A-498E-82E6-923515198754}" type="presParOf" srcId="{50B4CCE6-83A6-4A6A-9384-A5AD3336908C}" destId="{C952F759-3AA3-48AE-9A42-59552652B96B}" srcOrd="1" destOrd="0" presId="urn:microsoft.com/office/officeart/2005/8/layout/hProcess4"/>
    <dgm:cxn modelId="{D0880BE8-C1A7-49FE-8F0D-6FA17556B664}" type="presParOf" srcId="{50B4CCE6-83A6-4A6A-9384-A5AD3336908C}" destId="{1A2E8215-E797-4B48-BAF7-15CEFEF86B8B}" srcOrd="2" destOrd="0" presId="urn:microsoft.com/office/officeart/2005/8/layout/hProcess4"/>
    <dgm:cxn modelId="{C2EEB178-880B-4F9A-A665-556E0EF4A7CE}" type="presParOf" srcId="{50B4CCE6-83A6-4A6A-9384-A5AD3336908C}" destId="{04337BE0-0F3B-4D87-B46E-39A726D47809}" srcOrd="3" destOrd="0" presId="urn:microsoft.com/office/officeart/2005/8/layout/hProcess4"/>
    <dgm:cxn modelId="{8C9C6C88-BC23-48F1-A9F3-6310F257F5A2}" type="presParOf" srcId="{50B4CCE6-83A6-4A6A-9384-A5AD3336908C}" destId="{2790E1E5-FB52-43BB-AF7E-0F3315F8FD5B}" srcOrd="4" destOrd="0" presId="urn:microsoft.com/office/officeart/2005/8/layout/hProcess4"/>
    <dgm:cxn modelId="{1D094590-2539-4685-878D-3254BD55DBB7}" type="presParOf" srcId="{04006F7F-DEAC-4615-A40B-2A122CCF2091}" destId="{707858A3-EB06-4C64-9DA8-37EBE11C8210}" srcOrd="3" destOrd="0" presId="urn:microsoft.com/office/officeart/2005/8/layout/hProcess4"/>
    <dgm:cxn modelId="{E63FC490-CE8C-4959-BA3A-3284257FEA7B}" type="presParOf" srcId="{04006F7F-DEAC-4615-A40B-2A122CCF2091}" destId="{5BE24E48-4B93-460B-BF80-ACE5AC2076C6}" srcOrd="4" destOrd="0" presId="urn:microsoft.com/office/officeart/2005/8/layout/hProcess4"/>
    <dgm:cxn modelId="{8975F991-0E9A-4836-A189-48A1824A50E5}" type="presParOf" srcId="{5BE24E48-4B93-460B-BF80-ACE5AC2076C6}" destId="{263A5128-17FA-4D77-9E95-7F3B60019FBC}" srcOrd="0" destOrd="0" presId="urn:microsoft.com/office/officeart/2005/8/layout/hProcess4"/>
    <dgm:cxn modelId="{5534F583-B943-4814-8AEC-02D0B7729B1D}" type="presParOf" srcId="{5BE24E48-4B93-460B-BF80-ACE5AC2076C6}" destId="{ED6C63D0-AF0C-401D-A05C-AC9202AAC6E0}" srcOrd="1" destOrd="0" presId="urn:microsoft.com/office/officeart/2005/8/layout/hProcess4"/>
    <dgm:cxn modelId="{05587999-92FF-428B-841A-83085BD7A2BE}" type="presParOf" srcId="{5BE24E48-4B93-460B-BF80-ACE5AC2076C6}" destId="{39E929D5-7DFE-4FD7-AA5F-8161C583CEB6}" srcOrd="2" destOrd="0" presId="urn:microsoft.com/office/officeart/2005/8/layout/hProcess4"/>
    <dgm:cxn modelId="{C12AB054-0CA9-4686-8280-EE28A9BDBFFD}" type="presParOf" srcId="{5BE24E48-4B93-460B-BF80-ACE5AC2076C6}" destId="{EE3E8DCD-48FF-479A-B896-56E104643F39}" srcOrd="3" destOrd="0" presId="urn:microsoft.com/office/officeart/2005/8/layout/hProcess4"/>
    <dgm:cxn modelId="{80621FA4-E2B2-4614-B3F5-BF275856BA9D}" type="presParOf" srcId="{5BE24E48-4B93-460B-BF80-ACE5AC2076C6}" destId="{0658E91B-C60A-4D0C-9918-1CC29F79F1D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79DC52-8FCF-4707-9646-4C16823A31A1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2806F0-1E67-4A73-8EA5-2EAA38B4AA99}">
      <dgm:prSet phldrT="[Текст]" custT="1"/>
      <dgm:spPr/>
      <dgm:t>
        <a:bodyPr/>
        <a:lstStyle/>
        <a:p>
          <a:r>
            <a:rPr lang="en-US" sz="2000" b="1" dirty="0" err="1" smtClean="0">
              <a:latin typeface="Arial" pitchFamily="34" charset="0"/>
              <a:cs typeface="Arial" pitchFamily="34" charset="0"/>
            </a:rPr>
            <a:t>Odobning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latin typeface="Arial" pitchFamily="34" charset="0"/>
              <a:cs typeface="Arial" pitchFamily="34" charset="0"/>
            </a:rPr>
            <a:t>boshi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latin typeface="Arial" pitchFamily="34" charset="0"/>
              <a:cs typeface="Arial" pitchFamily="34" charset="0"/>
            </a:rPr>
            <a:t>tildir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.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3B9876BB-0B1A-4827-90FF-1A357C44BCA4}" type="parTrans" cxnId="{1F617684-3BBD-4184-871E-64A80FBF107D}">
      <dgm:prSet/>
      <dgm:spPr/>
      <dgm:t>
        <a:bodyPr/>
        <a:lstStyle/>
        <a:p>
          <a:endParaRPr lang="ru-RU"/>
        </a:p>
      </dgm:t>
    </dgm:pt>
    <dgm:pt modelId="{5CDA6B1E-FC4F-4039-94B6-ED8942ACE50A}" type="sibTrans" cxnId="{1F617684-3BBD-4184-871E-64A80FBF107D}">
      <dgm:prSet/>
      <dgm:spPr/>
      <dgm:t>
        <a:bodyPr/>
        <a:lstStyle/>
        <a:p>
          <a:endParaRPr lang="ru-RU"/>
        </a:p>
      </dgm:t>
    </dgm:pt>
    <dgm:pt modelId="{1E67CE5F-9EB4-41B4-A220-94243CFFACBC}">
      <dgm:prSet phldrT="[Текст]" custT="1"/>
      <dgm:spPr/>
      <dgm:t>
        <a:bodyPr/>
        <a:lstStyle/>
        <a:p>
          <a:r>
            <a:rPr lang="en-US" sz="2000" dirty="0" err="1" smtClean="0">
              <a:latin typeface="Arial" pitchFamily="34" charset="0"/>
              <a:cs typeface="Arial" pitchFamily="34" charset="0"/>
            </a:rPr>
            <a:t>Insonlar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latin typeface="Arial" pitchFamily="34" charset="0"/>
              <a:cs typeface="Arial" pitchFamily="34" charset="0"/>
            </a:rPr>
            <a:t>til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vositasi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orqali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muomalaga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kirishadilar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F07A795-7C3A-4DBB-A326-25022F002D65}" type="parTrans" cxnId="{7FB03D83-6F9E-48A4-AD5C-24772194EA2A}">
      <dgm:prSet/>
      <dgm:spPr/>
      <dgm:t>
        <a:bodyPr/>
        <a:lstStyle/>
        <a:p>
          <a:endParaRPr lang="ru-RU"/>
        </a:p>
      </dgm:t>
    </dgm:pt>
    <dgm:pt modelId="{B5468B07-D2A3-4903-AD6B-01F96149851F}" type="sibTrans" cxnId="{7FB03D83-6F9E-48A4-AD5C-24772194EA2A}">
      <dgm:prSet/>
      <dgm:spPr/>
      <dgm:t>
        <a:bodyPr/>
        <a:lstStyle/>
        <a:p>
          <a:endParaRPr lang="ru-RU"/>
        </a:p>
      </dgm:t>
    </dgm:pt>
    <dgm:pt modelId="{FD3A700A-3696-41F7-BD91-578F148CF4BB}">
      <dgm:prSet phldrT="[Текст]" custT="1"/>
      <dgm:spPr/>
      <dgm:t>
        <a:bodyPr/>
        <a:lstStyle/>
        <a:p>
          <a:r>
            <a:rPr lang="en-US" sz="2000" b="1" dirty="0" err="1" smtClean="0">
              <a:latin typeface="Arial" pitchFamily="34" charset="0"/>
              <a:cs typeface="Arial" pitchFamily="34" charset="0"/>
            </a:rPr>
            <a:t>Muomala</a:t>
          </a:r>
          <a:r>
            <a:rPr lang="en-US" sz="2000" b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kishilar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bilan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munosabat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so‘zlashuv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ish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xizmat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va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barcha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sohalar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bilan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aloqalarni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ifoda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etuvchi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latin typeface="Arial" pitchFamily="34" charset="0"/>
              <a:cs typeface="Arial" pitchFamily="34" charset="0"/>
            </a:rPr>
            <a:t>tushunchadir</a:t>
          </a:r>
          <a:r>
            <a:rPr lang="en-US" sz="2000" dirty="0" smtClean="0">
              <a:latin typeface="Arial" pitchFamily="34" charset="0"/>
              <a:cs typeface="Arial" pitchFamily="34" charset="0"/>
            </a:rPr>
            <a:t>.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47A35A2-505A-4846-8034-E09E464BD853}" type="parTrans" cxnId="{093A2CF6-41DD-400E-BB29-4AB271A516C7}">
      <dgm:prSet/>
      <dgm:spPr/>
      <dgm:t>
        <a:bodyPr/>
        <a:lstStyle/>
        <a:p>
          <a:endParaRPr lang="ru-RU"/>
        </a:p>
      </dgm:t>
    </dgm:pt>
    <dgm:pt modelId="{F6C9F119-92B2-45C5-9A62-200608695417}" type="sibTrans" cxnId="{093A2CF6-41DD-400E-BB29-4AB271A516C7}">
      <dgm:prSet/>
      <dgm:spPr/>
      <dgm:t>
        <a:bodyPr/>
        <a:lstStyle/>
        <a:p>
          <a:endParaRPr lang="ru-RU"/>
        </a:p>
      </dgm:t>
    </dgm:pt>
    <dgm:pt modelId="{51855801-DA57-4304-89A3-4CCA58A46F4D}" type="pres">
      <dgm:prSet presAssocID="{EB79DC52-8FCF-4707-9646-4C16823A31A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901F1EE-A9B5-4909-9F02-542FC6EE2A70}" type="pres">
      <dgm:prSet presAssocID="{6D2806F0-1E67-4A73-8EA5-2EAA38B4AA99}" presName="Accent1" presStyleCnt="0"/>
      <dgm:spPr/>
    </dgm:pt>
    <dgm:pt modelId="{436FAA7A-51CB-45CA-BDBF-7C60D8811651}" type="pres">
      <dgm:prSet presAssocID="{6D2806F0-1E67-4A73-8EA5-2EAA38B4AA99}" presName="Accent" presStyleLbl="node1" presStyleIdx="0" presStyleCnt="3" custScaleX="255820" custLinFactNeighborX="-14521" custLinFactNeighborY="-2072"/>
      <dgm:spPr/>
    </dgm:pt>
    <dgm:pt modelId="{2EE3EDE8-3D41-4CFB-9375-F2B94E51CBE9}" type="pres">
      <dgm:prSet presAssocID="{6D2806F0-1E67-4A73-8EA5-2EAA38B4AA99}" presName="Parent1" presStyleLbl="revTx" presStyleIdx="0" presStyleCnt="3" custScaleX="395120" custLinFactNeighborX="-16493" custLinFactNeighborY="-458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6EB3D-2ECF-4F51-8C37-57C1CECDCF78}" type="pres">
      <dgm:prSet presAssocID="{1E67CE5F-9EB4-41B4-A220-94243CFFACBC}" presName="Accent2" presStyleCnt="0"/>
      <dgm:spPr/>
    </dgm:pt>
    <dgm:pt modelId="{AC5087A2-FAAF-46C7-8477-19D0B6C85EA1}" type="pres">
      <dgm:prSet presAssocID="{1E67CE5F-9EB4-41B4-A220-94243CFFACBC}" presName="Accent" presStyleLbl="node1" presStyleIdx="1" presStyleCnt="3" custScaleX="358013" custScaleY="96676" custLinFactNeighborX="-1873" custLinFactNeighborY="-8486"/>
      <dgm:spPr/>
    </dgm:pt>
    <dgm:pt modelId="{A11D0363-8776-463C-BFA1-1304BB015876}" type="pres">
      <dgm:prSet presAssocID="{1E67CE5F-9EB4-41B4-A220-94243CFFACBC}" presName="Parent2" presStyleLbl="revTx" presStyleIdx="1" presStyleCnt="3" custScaleX="255347" custLinFactX="-6702" custLinFactNeighborX="-100000" custLinFactNeighborY="-295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B9513-A628-43AA-9CA1-1D823B9AD76D}" type="pres">
      <dgm:prSet presAssocID="{FD3A700A-3696-41F7-BD91-578F148CF4BB}" presName="Accent3" presStyleCnt="0"/>
      <dgm:spPr/>
    </dgm:pt>
    <dgm:pt modelId="{9C063C5F-F16C-4DE4-9EF2-03CD4DA0C79C}" type="pres">
      <dgm:prSet presAssocID="{FD3A700A-3696-41F7-BD91-578F148CF4BB}" presName="Accent" presStyleLbl="node1" presStyleIdx="2" presStyleCnt="3" custScaleX="380292" custScaleY="108484" custLinFactNeighborX="-7460" custLinFactNeighborY="-3922"/>
      <dgm:spPr/>
    </dgm:pt>
    <dgm:pt modelId="{3B71BDE2-7BA0-497C-BA6A-89E62FE6C991}" type="pres">
      <dgm:prSet presAssocID="{FD3A700A-3696-41F7-BD91-578F148CF4BB}" presName="Parent3" presStyleLbl="revTx" presStyleIdx="2" presStyleCnt="3" custScaleX="484661" custScaleY="181451" custLinFactNeighborX="0" custLinFactNeighborY="-83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3A2CF6-41DD-400E-BB29-4AB271A516C7}" srcId="{EB79DC52-8FCF-4707-9646-4C16823A31A1}" destId="{FD3A700A-3696-41F7-BD91-578F148CF4BB}" srcOrd="2" destOrd="0" parTransId="{547A35A2-505A-4846-8034-E09E464BD853}" sibTransId="{F6C9F119-92B2-45C5-9A62-200608695417}"/>
    <dgm:cxn modelId="{736CDA54-54A8-4371-BAE1-C00E179B7443}" type="presOf" srcId="{6D2806F0-1E67-4A73-8EA5-2EAA38B4AA99}" destId="{2EE3EDE8-3D41-4CFB-9375-F2B94E51CBE9}" srcOrd="0" destOrd="0" presId="urn:microsoft.com/office/officeart/2009/layout/CircleArrowProcess"/>
    <dgm:cxn modelId="{8D6658F3-F15B-40A2-B42B-DFF8727BABE5}" type="presOf" srcId="{EB79DC52-8FCF-4707-9646-4C16823A31A1}" destId="{51855801-DA57-4304-89A3-4CCA58A46F4D}" srcOrd="0" destOrd="0" presId="urn:microsoft.com/office/officeart/2009/layout/CircleArrowProcess"/>
    <dgm:cxn modelId="{1F617684-3BBD-4184-871E-64A80FBF107D}" srcId="{EB79DC52-8FCF-4707-9646-4C16823A31A1}" destId="{6D2806F0-1E67-4A73-8EA5-2EAA38B4AA99}" srcOrd="0" destOrd="0" parTransId="{3B9876BB-0B1A-4827-90FF-1A357C44BCA4}" sibTransId="{5CDA6B1E-FC4F-4039-94B6-ED8942ACE50A}"/>
    <dgm:cxn modelId="{58503AC0-8C34-4104-87BC-68B9DE9CDA54}" type="presOf" srcId="{1E67CE5F-9EB4-41B4-A220-94243CFFACBC}" destId="{A11D0363-8776-463C-BFA1-1304BB015876}" srcOrd="0" destOrd="0" presId="urn:microsoft.com/office/officeart/2009/layout/CircleArrowProcess"/>
    <dgm:cxn modelId="{3B8F18F3-B1C4-4A55-BD68-6612CADE80E5}" type="presOf" srcId="{FD3A700A-3696-41F7-BD91-578F148CF4BB}" destId="{3B71BDE2-7BA0-497C-BA6A-89E62FE6C991}" srcOrd="0" destOrd="0" presId="urn:microsoft.com/office/officeart/2009/layout/CircleArrowProcess"/>
    <dgm:cxn modelId="{7FB03D83-6F9E-48A4-AD5C-24772194EA2A}" srcId="{EB79DC52-8FCF-4707-9646-4C16823A31A1}" destId="{1E67CE5F-9EB4-41B4-A220-94243CFFACBC}" srcOrd="1" destOrd="0" parTransId="{0F07A795-7C3A-4DBB-A326-25022F002D65}" sibTransId="{B5468B07-D2A3-4903-AD6B-01F96149851F}"/>
    <dgm:cxn modelId="{FE5469BB-4D97-44E8-BFDF-906EA971ACE7}" type="presParOf" srcId="{51855801-DA57-4304-89A3-4CCA58A46F4D}" destId="{C901F1EE-A9B5-4909-9F02-542FC6EE2A70}" srcOrd="0" destOrd="0" presId="urn:microsoft.com/office/officeart/2009/layout/CircleArrowProcess"/>
    <dgm:cxn modelId="{B5EBB396-DEAB-4F89-8980-6A3C91160AC2}" type="presParOf" srcId="{C901F1EE-A9B5-4909-9F02-542FC6EE2A70}" destId="{436FAA7A-51CB-45CA-BDBF-7C60D8811651}" srcOrd="0" destOrd="0" presId="urn:microsoft.com/office/officeart/2009/layout/CircleArrowProcess"/>
    <dgm:cxn modelId="{37577659-8DF3-4FB6-80A8-63520D76CD31}" type="presParOf" srcId="{51855801-DA57-4304-89A3-4CCA58A46F4D}" destId="{2EE3EDE8-3D41-4CFB-9375-F2B94E51CBE9}" srcOrd="1" destOrd="0" presId="urn:microsoft.com/office/officeart/2009/layout/CircleArrowProcess"/>
    <dgm:cxn modelId="{E4B190F8-D732-4F39-8FDA-1C666BAD8600}" type="presParOf" srcId="{51855801-DA57-4304-89A3-4CCA58A46F4D}" destId="{E1B6EB3D-2ECF-4F51-8C37-57C1CECDCF78}" srcOrd="2" destOrd="0" presId="urn:microsoft.com/office/officeart/2009/layout/CircleArrowProcess"/>
    <dgm:cxn modelId="{B3F17442-CDA9-4BE5-A17D-2FA54E09EFDF}" type="presParOf" srcId="{E1B6EB3D-2ECF-4F51-8C37-57C1CECDCF78}" destId="{AC5087A2-FAAF-46C7-8477-19D0B6C85EA1}" srcOrd="0" destOrd="0" presId="urn:microsoft.com/office/officeart/2009/layout/CircleArrowProcess"/>
    <dgm:cxn modelId="{C5FC6245-1B9F-4900-B707-DE88B2F54FFB}" type="presParOf" srcId="{51855801-DA57-4304-89A3-4CCA58A46F4D}" destId="{A11D0363-8776-463C-BFA1-1304BB015876}" srcOrd="3" destOrd="0" presId="urn:microsoft.com/office/officeart/2009/layout/CircleArrowProcess"/>
    <dgm:cxn modelId="{073E9B2C-1CA3-43CF-87EA-5AB785901490}" type="presParOf" srcId="{51855801-DA57-4304-89A3-4CCA58A46F4D}" destId="{B2BB9513-A628-43AA-9CA1-1D823B9AD76D}" srcOrd="4" destOrd="0" presId="urn:microsoft.com/office/officeart/2009/layout/CircleArrowProcess"/>
    <dgm:cxn modelId="{00C570CA-F12C-4570-BACB-F021FE6E4A71}" type="presParOf" srcId="{B2BB9513-A628-43AA-9CA1-1D823B9AD76D}" destId="{9C063C5F-F16C-4DE4-9EF2-03CD4DA0C79C}" srcOrd="0" destOrd="0" presId="urn:microsoft.com/office/officeart/2009/layout/CircleArrowProcess"/>
    <dgm:cxn modelId="{67178E20-BCE0-43A8-9528-7533DFEF221D}" type="presParOf" srcId="{51855801-DA57-4304-89A3-4CCA58A46F4D}" destId="{3B71BDE2-7BA0-497C-BA6A-89E62FE6C99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C50EA7-D757-4A49-93BC-2F46F8152F9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AF3D5F-94A6-475B-8F32-455EF62228DD}">
      <dgm:prSet phldrT="[Текст]" custT="1"/>
      <dgm:spPr/>
      <dgm:t>
        <a:bodyPr/>
        <a:lstStyle/>
        <a:p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O‘zbekistondagi</a:t>
          </a:r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elchixonalar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FD5E59-C25E-4790-BE5F-D8C1DD6BDD1A}" type="parTrans" cxnId="{5621341D-576E-4673-AFBA-60A262F49042}">
      <dgm:prSet/>
      <dgm:spPr/>
      <dgm:t>
        <a:bodyPr/>
        <a:lstStyle/>
        <a:p>
          <a:endParaRPr lang="ru-RU"/>
        </a:p>
      </dgm:t>
    </dgm:pt>
    <dgm:pt modelId="{7A0C2D60-FB04-4C75-8531-8194401456B8}" type="sibTrans" cxnId="{5621341D-576E-4673-AFBA-60A262F49042}">
      <dgm:prSet/>
      <dgm:spPr/>
      <dgm:t>
        <a:bodyPr/>
        <a:lstStyle/>
        <a:p>
          <a:endParaRPr lang="ru-RU"/>
        </a:p>
      </dgm:t>
    </dgm:pt>
    <dgm:pt modelId="{2DAF6ED9-C2F4-4EC7-8926-4FB312DC4140}">
      <dgm:prSet phldrT="[Текст]"/>
      <dgm:spPr/>
      <dgm:t>
        <a:bodyPr/>
        <a:lstStyle/>
        <a:p>
          <a:r>
            <a:rPr lang="en-US" dirty="0" smtClean="0"/>
            <a:t>…</a:t>
          </a:r>
          <a:endParaRPr lang="ru-RU" dirty="0"/>
        </a:p>
      </dgm:t>
    </dgm:pt>
    <dgm:pt modelId="{581AC265-4117-40B7-8EA1-7837832E7B23}" type="parTrans" cxnId="{2497C42D-3923-407E-9958-760C52697E17}">
      <dgm:prSet/>
      <dgm:spPr/>
      <dgm:t>
        <a:bodyPr/>
        <a:lstStyle/>
        <a:p>
          <a:endParaRPr lang="ru-RU"/>
        </a:p>
      </dgm:t>
    </dgm:pt>
    <dgm:pt modelId="{2B6D8FCF-7ABB-4E3A-A13D-5626346C4D73}" type="sibTrans" cxnId="{2497C42D-3923-407E-9958-760C52697E17}">
      <dgm:prSet/>
      <dgm:spPr/>
      <dgm:t>
        <a:bodyPr/>
        <a:lstStyle/>
        <a:p>
          <a:endParaRPr lang="ru-RU"/>
        </a:p>
      </dgm:t>
    </dgm:pt>
    <dgm:pt modelId="{72BA206D-7DB5-48CE-8C19-F608DBCABBFB}">
      <dgm:prSet phldrT="[Текст]"/>
      <dgm:spPr/>
      <dgm:t>
        <a:bodyPr/>
        <a:lstStyle/>
        <a:p>
          <a:r>
            <a:rPr lang="en-US" dirty="0" smtClean="0"/>
            <a:t>…</a:t>
          </a:r>
          <a:endParaRPr lang="ru-RU" dirty="0"/>
        </a:p>
      </dgm:t>
    </dgm:pt>
    <dgm:pt modelId="{AA21B9C6-8060-43CE-B0B7-2B2FACE5A657}" type="parTrans" cxnId="{403AD336-CE7A-481E-A86F-70367035AA25}">
      <dgm:prSet/>
      <dgm:spPr/>
      <dgm:t>
        <a:bodyPr/>
        <a:lstStyle/>
        <a:p>
          <a:endParaRPr lang="ru-RU"/>
        </a:p>
      </dgm:t>
    </dgm:pt>
    <dgm:pt modelId="{61A52850-BB7A-4684-8399-DA60D11B1269}" type="sibTrans" cxnId="{403AD336-CE7A-481E-A86F-70367035AA25}">
      <dgm:prSet/>
      <dgm:spPr/>
      <dgm:t>
        <a:bodyPr/>
        <a:lstStyle/>
        <a:p>
          <a:endParaRPr lang="ru-RU"/>
        </a:p>
      </dgm:t>
    </dgm:pt>
    <dgm:pt modelId="{04B9D7FE-4145-42B3-BE72-98902807C2B5}">
      <dgm:prSet phldrT="[Текст]"/>
      <dgm:spPr/>
      <dgm:t>
        <a:bodyPr/>
        <a:lstStyle/>
        <a:p>
          <a:r>
            <a:rPr lang="en-US" dirty="0" smtClean="0"/>
            <a:t>…</a:t>
          </a:r>
          <a:endParaRPr lang="ru-RU" dirty="0"/>
        </a:p>
      </dgm:t>
    </dgm:pt>
    <dgm:pt modelId="{62E2AB40-7023-4F26-A2CC-EA8602E60382}" type="parTrans" cxnId="{0F5F2851-2116-4DD5-B248-5CAE01C2FD83}">
      <dgm:prSet/>
      <dgm:spPr/>
      <dgm:t>
        <a:bodyPr/>
        <a:lstStyle/>
        <a:p>
          <a:endParaRPr lang="ru-RU"/>
        </a:p>
      </dgm:t>
    </dgm:pt>
    <dgm:pt modelId="{7D1C2627-C22B-45AF-8653-FF3F390F5F9D}" type="sibTrans" cxnId="{0F5F2851-2116-4DD5-B248-5CAE01C2FD83}">
      <dgm:prSet/>
      <dgm:spPr/>
      <dgm:t>
        <a:bodyPr/>
        <a:lstStyle/>
        <a:p>
          <a:endParaRPr lang="ru-RU"/>
        </a:p>
      </dgm:t>
    </dgm:pt>
    <dgm:pt modelId="{98FE2F54-C512-43CB-A64A-5FA5CD19F1E0}">
      <dgm:prSet phldrT="[Текст]"/>
      <dgm:spPr/>
      <dgm:t>
        <a:bodyPr/>
        <a:lstStyle/>
        <a:p>
          <a:r>
            <a:rPr lang="en-US" dirty="0" smtClean="0"/>
            <a:t>…</a:t>
          </a:r>
          <a:endParaRPr lang="ru-RU" dirty="0"/>
        </a:p>
      </dgm:t>
    </dgm:pt>
    <dgm:pt modelId="{E4A6CB61-C630-4472-8EA0-98355EE5E381}" type="parTrans" cxnId="{CACCA9B6-0CBA-4D92-874B-338307721599}">
      <dgm:prSet/>
      <dgm:spPr/>
      <dgm:t>
        <a:bodyPr/>
        <a:lstStyle/>
        <a:p>
          <a:endParaRPr lang="ru-RU"/>
        </a:p>
      </dgm:t>
    </dgm:pt>
    <dgm:pt modelId="{E8539A88-50D8-40DC-966F-06DCCF93099C}" type="sibTrans" cxnId="{CACCA9B6-0CBA-4D92-874B-338307721599}">
      <dgm:prSet/>
      <dgm:spPr/>
      <dgm:t>
        <a:bodyPr/>
        <a:lstStyle/>
        <a:p>
          <a:endParaRPr lang="ru-RU"/>
        </a:p>
      </dgm:t>
    </dgm:pt>
    <dgm:pt modelId="{04C74C82-6D59-423A-ADA2-B2F2E07B3685}" type="pres">
      <dgm:prSet presAssocID="{F6C50EA7-D757-4A49-93BC-2F46F8152F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81EB11-BCD8-4BBB-8AC2-DC26A2C6E619}" type="pres">
      <dgm:prSet presAssocID="{4DAF3D5F-94A6-475B-8F32-455EF62228DD}" presName="centerShape" presStyleLbl="node0" presStyleIdx="0" presStyleCnt="1" custScaleX="254172" custScaleY="97774" custLinFactNeighborX="-9806" custLinFactNeighborY="92"/>
      <dgm:spPr/>
      <dgm:t>
        <a:bodyPr/>
        <a:lstStyle/>
        <a:p>
          <a:endParaRPr lang="ru-RU"/>
        </a:p>
      </dgm:t>
    </dgm:pt>
    <dgm:pt modelId="{49F0E669-DD7F-47EB-9024-176C9BC95E90}" type="pres">
      <dgm:prSet presAssocID="{581AC265-4117-40B7-8EA1-7837832E7B2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520826BE-B921-41C1-BF98-D07C4C0671C3}" type="pres">
      <dgm:prSet presAssocID="{581AC265-4117-40B7-8EA1-7837832E7B2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FB7C99F-C669-4F6A-8E7F-5A8F6F7D381A}" type="pres">
      <dgm:prSet presAssocID="{2DAF6ED9-C2F4-4EC7-8926-4FB312DC4140}" presName="node" presStyleLbl="node1" presStyleIdx="0" presStyleCnt="4" custRadScaleRad="101140" custRadScaleInc="-17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DDB23-8099-49B8-BE83-1036ED83DE75}" type="pres">
      <dgm:prSet presAssocID="{AA21B9C6-8060-43CE-B0B7-2B2FACE5A657}" presName="parTrans" presStyleLbl="sibTrans2D1" presStyleIdx="1" presStyleCnt="4"/>
      <dgm:spPr/>
      <dgm:t>
        <a:bodyPr/>
        <a:lstStyle/>
        <a:p>
          <a:endParaRPr lang="ru-RU"/>
        </a:p>
      </dgm:t>
    </dgm:pt>
    <dgm:pt modelId="{B59CCB02-AC2C-481C-BCC5-E66E76223A79}" type="pres">
      <dgm:prSet presAssocID="{AA21B9C6-8060-43CE-B0B7-2B2FACE5A65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243BD06-752F-4214-AB22-A5772F3B543A}" type="pres">
      <dgm:prSet presAssocID="{72BA206D-7DB5-48CE-8C19-F608DBCABBFB}" presName="node" presStyleLbl="node1" presStyleIdx="1" presStyleCnt="4" custRadScaleRad="190705" custRadScaleInc="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A2564-4DA4-484B-AACA-4167A415F42E}" type="pres">
      <dgm:prSet presAssocID="{62E2AB40-7023-4F26-A2CC-EA8602E60382}" presName="parTrans" presStyleLbl="sibTrans2D1" presStyleIdx="2" presStyleCnt="4"/>
      <dgm:spPr/>
      <dgm:t>
        <a:bodyPr/>
        <a:lstStyle/>
        <a:p>
          <a:endParaRPr lang="ru-RU"/>
        </a:p>
      </dgm:t>
    </dgm:pt>
    <dgm:pt modelId="{505ABA6F-22CB-48BA-9B36-751EF6B33EB5}" type="pres">
      <dgm:prSet presAssocID="{62E2AB40-7023-4F26-A2CC-EA8602E6038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67A464-4DE8-4D26-8BCA-2A91ADF1E395}" type="pres">
      <dgm:prSet presAssocID="{04B9D7FE-4145-42B3-BE72-98902807C2B5}" presName="node" presStyleLbl="node1" presStyleIdx="2" presStyleCnt="4" custRadScaleRad="103635" custRadScaleInc="22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FD8A0-2F77-4C5F-9244-C5853D026DB7}" type="pres">
      <dgm:prSet presAssocID="{E4A6CB61-C630-4472-8EA0-98355EE5E38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B2F2E396-4035-4E38-93DF-A33626C66A7A}" type="pres">
      <dgm:prSet presAssocID="{E4A6CB61-C630-4472-8EA0-98355EE5E38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40D4E07-577D-4814-9D1D-561991508417}" type="pres">
      <dgm:prSet presAssocID="{98FE2F54-C512-43CB-A64A-5FA5CD19F1E0}" presName="node" presStyleLbl="node1" presStyleIdx="3" presStyleCnt="4" custRadScaleRad="232691" custRadScaleInc="-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8B82F3-0C45-4C01-BA98-1BF3DDDEFB40}" type="presOf" srcId="{E4A6CB61-C630-4472-8EA0-98355EE5E381}" destId="{F93FD8A0-2F77-4C5F-9244-C5853D026DB7}" srcOrd="0" destOrd="0" presId="urn:microsoft.com/office/officeart/2005/8/layout/radial5"/>
    <dgm:cxn modelId="{0F5F2851-2116-4DD5-B248-5CAE01C2FD83}" srcId="{4DAF3D5F-94A6-475B-8F32-455EF62228DD}" destId="{04B9D7FE-4145-42B3-BE72-98902807C2B5}" srcOrd="2" destOrd="0" parTransId="{62E2AB40-7023-4F26-A2CC-EA8602E60382}" sibTransId="{7D1C2627-C22B-45AF-8653-FF3F390F5F9D}"/>
    <dgm:cxn modelId="{CAF0DCC5-202B-4C50-AEBB-4D52E8ACB582}" type="presOf" srcId="{F6C50EA7-D757-4A49-93BC-2F46F8152F91}" destId="{04C74C82-6D59-423A-ADA2-B2F2E07B3685}" srcOrd="0" destOrd="0" presId="urn:microsoft.com/office/officeart/2005/8/layout/radial5"/>
    <dgm:cxn modelId="{BFF63055-B94B-48D5-A83D-6459B07627A9}" type="presOf" srcId="{98FE2F54-C512-43CB-A64A-5FA5CD19F1E0}" destId="{B40D4E07-577D-4814-9D1D-561991508417}" srcOrd="0" destOrd="0" presId="urn:microsoft.com/office/officeart/2005/8/layout/radial5"/>
    <dgm:cxn modelId="{132F2430-0E37-47E7-A6A0-5915CAD74597}" type="presOf" srcId="{4DAF3D5F-94A6-475B-8F32-455EF62228DD}" destId="{CD81EB11-BCD8-4BBB-8AC2-DC26A2C6E619}" srcOrd="0" destOrd="0" presId="urn:microsoft.com/office/officeart/2005/8/layout/radial5"/>
    <dgm:cxn modelId="{2497C42D-3923-407E-9958-760C52697E17}" srcId="{4DAF3D5F-94A6-475B-8F32-455EF62228DD}" destId="{2DAF6ED9-C2F4-4EC7-8926-4FB312DC4140}" srcOrd="0" destOrd="0" parTransId="{581AC265-4117-40B7-8EA1-7837832E7B23}" sibTransId="{2B6D8FCF-7ABB-4E3A-A13D-5626346C4D73}"/>
    <dgm:cxn modelId="{1535374E-2A15-4523-A0D1-51A73AABEE87}" type="presOf" srcId="{581AC265-4117-40B7-8EA1-7837832E7B23}" destId="{520826BE-B921-41C1-BF98-D07C4C0671C3}" srcOrd="1" destOrd="0" presId="urn:microsoft.com/office/officeart/2005/8/layout/radial5"/>
    <dgm:cxn modelId="{E82B57C2-2CBE-445A-8288-82B98B801179}" type="presOf" srcId="{72BA206D-7DB5-48CE-8C19-F608DBCABBFB}" destId="{5243BD06-752F-4214-AB22-A5772F3B543A}" srcOrd="0" destOrd="0" presId="urn:microsoft.com/office/officeart/2005/8/layout/radial5"/>
    <dgm:cxn modelId="{5621341D-576E-4673-AFBA-60A262F49042}" srcId="{F6C50EA7-D757-4A49-93BC-2F46F8152F91}" destId="{4DAF3D5F-94A6-475B-8F32-455EF62228DD}" srcOrd="0" destOrd="0" parTransId="{5FFD5E59-C25E-4790-BE5F-D8C1DD6BDD1A}" sibTransId="{7A0C2D60-FB04-4C75-8531-8194401456B8}"/>
    <dgm:cxn modelId="{404B102C-6745-4EB0-9777-CC9764633791}" type="presOf" srcId="{2DAF6ED9-C2F4-4EC7-8926-4FB312DC4140}" destId="{7FB7C99F-C669-4F6A-8E7F-5A8F6F7D381A}" srcOrd="0" destOrd="0" presId="urn:microsoft.com/office/officeart/2005/8/layout/radial5"/>
    <dgm:cxn modelId="{660D6B5B-794A-4A82-817C-F8ABF45A777F}" type="presOf" srcId="{62E2AB40-7023-4F26-A2CC-EA8602E60382}" destId="{505ABA6F-22CB-48BA-9B36-751EF6B33EB5}" srcOrd="1" destOrd="0" presId="urn:microsoft.com/office/officeart/2005/8/layout/radial5"/>
    <dgm:cxn modelId="{DF4C541F-ACEB-4ACF-9353-20A25FA35A25}" type="presOf" srcId="{62E2AB40-7023-4F26-A2CC-EA8602E60382}" destId="{BD4A2564-4DA4-484B-AACA-4167A415F42E}" srcOrd="0" destOrd="0" presId="urn:microsoft.com/office/officeart/2005/8/layout/radial5"/>
    <dgm:cxn modelId="{02D8AB9D-E41A-4AF6-BF38-5D0BDD30E80D}" type="presOf" srcId="{581AC265-4117-40B7-8EA1-7837832E7B23}" destId="{49F0E669-DD7F-47EB-9024-176C9BC95E90}" srcOrd="0" destOrd="0" presId="urn:microsoft.com/office/officeart/2005/8/layout/radial5"/>
    <dgm:cxn modelId="{079CBD84-0B79-48A0-91E5-51321E3A3750}" type="presOf" srcId="{04B9D7FE-4145-42B3-BE72-98902807C2B5}" destId="{6167A464-4DE8-4D26-8BCA-2A91ADF1E395}" srcOrd="0" destOrd="0" presId="urn:microsoft.com/office/officeart/2005/8/layout/radial5"/>
    <dgm:cxn modelId="{6C092494-7090-409E-8A20-7BF8AF8CEDBA}" type="presOf" srcId="{AA21B9C6-8060-43CE-B0B7-2B2FACE5A657}" destId="{B59CCB02-AC2C-481C-BCC5-E66E76223A79}" srcOrd="1" destOrd="0" presId="urn:microsoft.com/office/officeart/2005/8/layout/radial5"/>
    <dgm:cxn modelId="{971E353A-C855-459C-B92D-C849017A69B1}" type="presOf" srcId="{E4A6CB61-C630-4472-8EA0-98355EE5E381}" destId="{B2F2E396-4035-4E38-93DF-A33626C66A7A}" srcOrd="1" destOrd="0" presId="urn:microsoft.com/office/officeart/2005/8/layout/radial5"/>
    <dgm:cxn modelId="{CACCA9B6-0CBA-4D92-874B-338307721599}" srcId="{4DAF3D5F-94A6-475B-8F32-455EF62228DD}" destId="{98FE2F54-C512-43CB-A64A-5FA5CD19F1E0}" srcOrd="3" destOrd="0" parTransId="{E4A6CB61-C630-4472-8EA0-98355EE5E381}" sibTransId="{E8539A88-50D8-40DC-966F-06DCCF93099C}"/>
    <dgm:cxn modelId="{E8706893-B197-4A8D-A57E-CED8FA13DF80}" type="presOf" srcId="{AA21B9C6-8060-43CE-B0B7-2B2FACE5A657}" destId="{3BBDDB23-8099-49B8-BE83-1036ED83DE75}" srcOrd="0" destOrd="0" presId="urn:microsoft.com/office/officeart/2005/8/layout/radial5"/>
    <dgm:cxn modelId="{403AD336-CE7A-481E-A86F-70367035AA25}" srcId="{4DAF3D5F-94A6-475B-8F32-455EF62228DD}" destId="{72BA206D-7DB5-48CE-8C19-F608DBCABBFB}" srcOrd="1" destOrd="0" parTransId="{AA21B9C6-8060-43CE-B0B7-2B2FACE5A657}" sibTransId="{61A52850-BB7A-4684-8399-DA60D11B1269}"/>
    <dgm:cxn modelId="{F4B7D5C3-8B50-4AD6-9532-028D39559353}" type="presParOf" srcId="{04C74C82-6D59-423A-ADA2-B2F2E07B3685}" destId="{CD81EB11-BCD8-4BBB-8AC2-DC26A2C6E619}" srcOrd="0" destOrd="0" presId="urn:microsoft.com/office/officeart/2005/8/layout/radial5"/>
    <dgm:cxn modelId="{A8558A14-9A12-4A11-BDB5-1DC7F436CB14}" type="presParOf" srcId="{04C74C82-6D59-423A-ADA2-B2F2E07B3685}" destId="{49F0E669-DD7F-47EB-9024-176C9BC95E90}" srcOrd="1" destOrd="0" presId="urn:microsoft.com/office/officeart/2005/8/layout/radial5"/>
    <dgm:cxn modelId="{19B2DAED-1281-434F-A936-30E20B5B382C}" type="presParOf" srcId="{49F0E669-DD7F-47EB-9024-176C9BC95E90}" destId="{520826BE-B921-41C1-BF98-D07C4C0671C3}" srcOrd="0" destOrd="0" presId="urn:microsoft.com/office/officeart/2005/8/layout/radial5"/>
    <dgm:cxn modelId="{460A5123-DA0F-457F-98F7-EFB277A37BAC}" type="presParOf" srcId="{04C74C82-6D59-423A-ADA2-B2F2E07B3685}" destId="{7FB7C99F-C669-4F6A-8E7F-5A8F6F7D381A}" srcOrd="2" destOrd="0" presId="urn:microsoft.com/office/officeart/2005/8/layout/radial5"/>
    <dgm:cxn modelId="{D79C2377-4B89-43CF-86DC-A8C982F19816}" type="presParOf" srcId="{04C74C82-6D59-423A-ADA2-B2F2E07B3685}" destId="{3BBDDB23-8099-49B8-BE83-1036ED83DE75}" srcOrd="3" destOrd="0" presId="urn:microsoft.com/office/officeart/2005/8/layout/radial5"/>
    <dgm:cxn modelId="{4A819C32-F0C2-4233-926F-FCAE6CDC7854}" type="presParOf" srcId="{3BBDDB23-8099-49B8-BE83-1036ED83DE75}" destId="{B59CCB02-AC2C-481C-BCC5-E66E76223A79}" srcOrd="0" destOrd="0" presId="urn:microsoft.com/office/officeart/2005/8/layout/radial5"/>
    <dgm:cxn modelId="{90D57419-6159-4966-BED1-BD61096BAD47}" type="presParOf" srcId="{04C74C82-6D59-423A-ADA2-B2F2E07B3685}" destId="{5243BD06-752F-4214-AB22-A5772F3B543A}" srcOrd="4" destOrd="0" presId="urn:microsoft.com/office/officeart/2005/8/layout/radial5"/>
    <dgm:cxn modelId="{8A563E65-B17D-4648-8184-DAB59F143015}" type="presParOf" srcId="{04C74C82-6D59-423A-ADA2-B2F2E07B3685}" destId="{BD4A2564-4DA4-484B-AACA-4167A415F42E}" srcOrd="5" destOrd="0" presId="urn:microsoft.com/office/officeart/2005/8/layout/radial5"/>
    <dgm:cxn modelId="{C29183C9-65C2-4A8A-947A-19B4696DFA95}" type="presParOf" srcId="{BD4A2564-4DA4-484B-AACA-4167A415F42E}" destId="{505ABA6F-22CB-48BA-9B36-751EF6B33EB5}" srcOrd="0" destOrd="0" presId="urn:microsoft.com/office/officeart/2005/8/layout/radial5"/>
    <dgm:cxn modelId="{3863C63E-710A-4E36-AB5C-FD8B1E37063F}" type="presParOf" srcId="{04C74C82-6D59-423A-ADA2-B2F2E07B3685}" destId="{6167A464-4DE8-4D26-8BCA-2A91ADF1E395}" srcOrd="6" destOrd="0" presId="urn:microsoft.com/office/officeart/2005/8/layout/radial5"/>
    <dgm:cxn modelId="{339BDE55-93EA-48AF-96B3-4FBAC17FC2B6}" type="presParOf" srcId="{04C74C82-6D59-423A-ADA2-B2F2E07B3685}" destId="{F93FD8A0-2F77-4C5F-9244-C5853D026DB7}" srcOrd="7" destOrd="0" presId="urn:microsoft.com/office/officeart/2005/8/layout/radial5"/>
    <dgm:cxn modelId="{6CC14713-C30E-4030-8137-67A8378210A7}" type="presParOf" srcId="{F93FD8A0-2F77-4C5F-9244-C5853D026DB7}" destId="{B2F2E396-4035-4E38-93DF-A33626C66A7A}" srcOrd="0" destOrd="0" presId="urn:microsoft.com/office/officeart/2005/8/layout/radial5"/>
    <dgm:cxn modelId="{C717B8C1-8E88-4021-9870-BB123AEB99E5}" type="presParOf" srcId="{04C74C82-6D59-423A-ADA2-B2F2E07B3685}" destId="{B40D4E07-577D-4814-9D1D-56199150841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33E730-F95C-465D-8019-7A7E5E1A611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A1B225-88E2-4DB5-B8E4-D1A579A425AF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M.Yusuf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1954-yil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Andijon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viloyatining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Marhamat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tumanida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tug‘ilgan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976373-1ABE-4EBD-BCE5-089BDF7B37F6}" type="parTrans" cxnId="{77E65F28-2AD2-4997-B23A-84475FAE65BB}">
      <dgm:prSet/>
      <dgm:spPr/>
      <dgm:t>
        <a:bodyPr/>
        <a:lstStyle/>
        <a:p>
          <a:endParaRPr lang="ru-RU"/>
        </a:p>
      </dgm:t>
    </dgm:pt>
    <dgm:pt modelId="{9FB9AF26-3C3A-4928-924E-40620C9694C6}" type="sibTrans" cxnId="{77E65F28-2AD2-4997-B23A-84475FAE65BB}">
      <dgm:prSet/>
      <dgm:spPr/>
      <dgm:t>
        <a:bodyPr/>
        <a:lstStyle/>
        <a:p>
          <a:endParaRPr lang="ru-RU"/>
        </a:p>
      </dgm:t>
    </dgm:pt>
    <dgm:pt modelId="{D3B737B2-6C67-4872-8EAF-80F181BA1D2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1978-yil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Rus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tili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adabiyoti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institutini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tugatgan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7E3B26-AFA0-4D48-8CCE-EB8EC233B47F}" type="parTrans" cxnId="{E0B05ED0-75F6-471B-8BEB-F425186FD6E9}">
      <dgm:prSet/>
      <dgm:spPr/>
      <dgm:t>
        <a:bodyPr/>
        <a:lstStyle/>
        <a:p>
          <a:endParaRPr lang="ru-RU"/>
        </a:p>
      </dgm:t>
    </dgm:pt>
    <dgm:pt modelId="{359C76C4-FAAC-4ED9-8829-ADE4CB990F0D}" type="sibTrans" cxnId="{E0B05ED0-75F6-471B-8BEB-F425186FD6E9}">
      <dgm:prSet/>
      <dgm:spPr/>
      <dgm:t>
        <a:bodyPr/>
        <a:lstStyle/>
        <a:p>
          <a:endParaRPr lang="ru-RU"/>
        </a:p>
      </dgm:t>
    </dgm:pt>
    <dgm:pt modelId="{FDAD96E9-C68C-4B46-BCD5-B5E13D2185E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Ilk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marta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“Toshkent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oqshomi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gazetasida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ish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boshlagan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F595A5-451D-481F-A3BF-DD6E12FB7ED9}" type="parTrans" cxnId="{E6996569-FEAC-4F63-BFE2-7CCE13F13EDA}">
      <dgm:prSet/>
      <dgm:spPr/>
      <dgm:t>
        <a:bodyPr/>
        <a:lstStyle/>
        <a:p>
          <a:endParaRPr lang="ru-RU"/>
        </a:p>
      </dgm:t>
    </dgm:pt>
    <dgm:pt modelId="{4956F30A-53FF-4399-A705-88FFD52AB740}" type="sibTrans" cxnId="{E6996569-FEAC-4F63-BFE2-7CCE13F13EDA}">
      <dgm:prSet/>
      <dgm:spPr/>
      <dgm:t>
        <a:bodyPr/>
        <a:lstStyle/>
        <a:p>
          <a:endParaRPr lang="ru-RU"/>
        </a:p>
      </dgm:t>
    </dgm:pt>
    <dgm:pt modelId="{FEFD29AB-C6C4-4D7E-88E8-89FD76EB6CE8}" type="pres">
      <dgm:prSet presAssocID="{A033E730-F95C-465D-8019-7A7E5E1A611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6581BD2-360F-4827-B620-1E67D19D69F0}" type="pres">
      <dgm:prSet presAssocID="{27A1B225-88E2-4DB5-B8E4-D1A579A425AF}" presName="composite" presStyleCnt="0"/>
      <dgm:spPr/>
    </dgm:pt>
    <dgm:pt modelId="{352C07E4-1515-4685-898B-44B8B6431642}" type="pres">
      <dgm:prSet presAssocID="{27A1B225-88E2-4DB5-B8E4-D1A579A425AF}" presName="LShape" presStyleLbl="alignNode1" presStyleIdx="0" presStyleCnt="5"/>
      <dgm:spPr/>
    </dgm:pt>
    <dgm:pt modelId="{27732A34-9995-447E-B71D-3094372181B2}" type="pres">
      <dgm:prSet presAssocID="{27A1B225-88E2-4DB5-B8E4-D1A579A425AF}" presName="ParentText" presStyleLbl="revTx" presStyleIdx="0" presStyleCnt="3" custScaleX="111743" custScaleY="75693" custLinFactNeighborX="10087" custLinFactNeighborY="-61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39148-1EFC-40AD-AEC6-7336856247F6}" type="pres">
      <dgm:prSet presAssocID="{27A1B225-88E2-4DB5-B8E4-D1A579A425AF}" presName="Triangle" presStyleLbl="alignNode1" presStyleIdx="1" presStyleCnt="5"/>
      <dgm:spPr/>
    </dgm:pt>
    <dgm:pt modelId="{43D25168-29ED-4830-B6D1-9A9E5333CD28}" type="pres">
      <dgm:prSet presAssocID="{9FB9AF26-3C3A-4928-924E-40620C9694C6}" presName="sibTrans" presStyleCnt="0"/>
      <dgm:spPr/>
    </dgm:pt>
    <dgm:pt modelId="{53D8B343-CE3F-4C91-AD24-AC35D427BFDE}" type="pres">
      <dgm:prSet presAssocID="{9FB9AF26-3C3A-4928-924E-40620C9694C6}" presName="space" presStyleCnt="0"/>
      <dgm:spPr/>
    </dgm:pt>
    <dgm:pt modelId="{42D5BA2F-FA4A-460F-80A1-4656DAB12249}" type="pres">
      <dgm:prSet presAssocID="{D3B737B2-6C67-4872-8EAF-80F181BA1D29}" presName="composite" presStyleCnt="0"/>
      <dgm:spPr/>
    </dgm:pt>
    <dgm:pt modelId="{B1FA0443-4F5B-4918-A46B-BE162527690F}" type="pres">
      <dgm:prSet presAssocID="{D3B737B2-6C67-4872-8EAF-80F181BA1D29}" presName="LShape" presStyleLbl="alignNode1" presStyleIdx="2" presStyleCnt="5"/>
      <dgm:spPr/>
    </dgm:pt>
    <dgm:pt modelId="{8F2FAEA3-DFC7-43A8-B303-93F58F6EA559}" type="pres">
      <dgm:prSet presAssocID="{D3B737B2-6C67-4872-8EAF-80F181BA1D29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4D3C85-E5B5-4946-B97F-B228DA267270}" type="pres">
      <dgm:prSet presAssocID="{D3B737B2-6C67-4872-8EAF-80F181BA1D29}" presName="Triangle" presStyleLbl="alignNode1" presStyleIdx="3" presStyleCnt="5"/>
      <dgm:spPr/>
    </dgm:pt>
    <dgm:pt modelId="{4B981B9D-A58A-4FBB-811B-3693FDF78CF2}" type="pres">
      <dgm:prSet presAssocID="{359C76C4-FAAC-4ED9-8829-ADE4CB990F0D}" presName="sibTrans" presStyleCnt="0"/>
      <dgm:spPr/>
    </dgm:pt>
    <dgm:pt modelId="{7B381357-82E0-430B-8ECE-723C8E320593}" type="pres">
      <dgm:prSet presAssocID="{359C76C4-FAAC-4ED9-8829-ADE4CB990F0D}" presName="space" presStyleCnt="0"/>
      <dgm:spPr/>
    </dgm:pt>
    <dgm:pt modelId="{2B9FA500-95A8-4B30-B53F-C8126668CAB9}" type="pres">
      <dgm:prSet presAssocID="{FDAD96E9-C68C-4B46-BCD5-B5E13D2185ED}" presName="composite" presStyleCnt="0"/>
      <dgm:spPr/>
    </dgm:pt>
    <dgm:pt modelId="{C8B24B88-4435-4501-8285-761AC5C0680E}" type="pres">
      <dgm:prSet presAssocID="{FDAD96E9-C68C-4B46-BCD5-B5E13D2185ED}" presName="LShape" presStyleLbl="alignNode1" presStyleIdx="4" presStyleCnt="5"/>
      <dgm:spPr/>
    </dgm:pt>
    <dgm:pt modelId="{6E059C97-C7C7-4F42-825A-7D7B15E3DAAF}" type="pres">
      <dgm:prSet presAssocID="{FDAD96E9-C68C-4B46-BCD5-B5E13D2185E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4D089B-E372-4D44-BC32-32859B3AB9F3}" type="presOf" srcId="{27A1B225-88E2-4DB5-B8E4-D1A579A425AF}" destId="{27732A34-9995-447E-B71D-3094372181B2}" srcOrd="0" destOrd="0" presId="urn:microsoft.com/office/officeart/2009/3/layout/StepUpProcess"/>
    <dgm:cxn modelId="{E0B05ED0-75F6-471B-8BEB-F425186FD6E9}" srcId="{A033E730-F95C-465D-8019-7A7E5E1A6111}" destId="{D3B737B2-6C67-4872-8EAF-80F181BA1D29}" srcOrd="1" destOrd="0" parTransId="{B57E3B26-AFA0-4D48-8CCE-EB8EC233B47F}" sibTransId="{359C76C4-FAAC-4ED9-8829-ADE4CB990F0D}"/>
    <dgm:cxn modelId="{E6996569-FEAC-4F63-BFE2-7CCE13F13EDA}" srcId="{A033E730-F95C-465D-8019-7A7E5E1A6111}" destId="{FDAD96E9-C68C-4B46-BCD5-B5E13D2185ED}" srcOrd="2" destOrd="0" parTransId="{2AF595A5-451D-481F-A3BF-DD6E12FB7ED9}" sibTransId="{4956F30A-53FF-4399-A705-88FFD52AB740}"/>
    <dgm:cxn modelId="{C9D86BF6-EBDA-461E-B6B5-CA556B2A1638}" type="presOf" srcId="{A033E730-F95C-465D-8019-7A7E5E1A6111}" destId="{FEFD29AB-C6C4-4D7E-88E8-89FD76EB6CE8}" srcOrd="0" destOrd="0" presId="urn:microsoft.com/office/officeart/2009/3/layout/StepUpProcess"/>
    <dgm:cxn modelId="{77E65F28-2AD2-4997-B23A-84475FAE65BB}" srcId="{A033E730-F95C-465D-8019-7A7E5E1A6111}" destId="{27A1B225-88E2-4DB5-B8E4-D1A579A425AF}" srcOrd="0" destOrd="0" parTransId="{4F976373-1ABE-4EBD-BCE5-089BDF7B37F6}" sibTransId="{9FB9AF26-3C3A-4928-924E-40620C9694C6}"/>
    <dgm:cxn modelId="{A08AFD6D-7F2C-4648-ACE7-5A625ECDB9C3}" type="presOf" srcId="{FDAD96E9-C68C-4B46-BCD5-B5E13D2185ED}" destId="{6E059C97-C7C7-4F42-825A-7D7B15E3DAAF}" srcOrd="0" destOrd="0" presId="urn:microsoft.com/office/officeart/2009/3/layout/StepUpProcess"/>
    <dgm:cxn modelId="{C6A016A6-0C91-408B-87AF-8EB545FB841C}" type="presOf" srcId="{D3B737B2-6C67-4872-8EAF-80F181BA1D29}" destId="{8F2FAEA3-DFC7-43A8-B303-93F58F6EA559}" srcOrd="0" destOrd="0" presId="urn:microsoft.com/office/officeart/2009/3/layout/StepUpProcess"/>
    <dgm:cxn modelId="{0E1DCD1B-8C5F-461E-84D8-DFACB725C472}" type="presParOf" srcId="{FEFD29AB-C6C4-4D7E-88E8-89FD76EB6CE8}" destId="{66581BD2-360F-4827-B620-1E67D19D69F0}" srcOrd="0" destOrd="0" presId="urn:microsoft.com/office/officeart/2009/3/layout/StepUpProcess"/>
    <dgm:cxn modelId="{D3387B81-F928-4E41-8FD0-095F08BCA9EA}" type="presParOf" srcId="{66581BD2-360F-4827-B620-1E67D19D69F0}" destId="{352C07E4-1515-4685-898B-44B8B6431642}" srcOrd="0" destOrd="0" presId="urn:microsoft.com/office/officeart/2009/3/layout/StepUpProcess"/>
    <dgm:cxn modelId="{B3F74BBD-CCD5-48E2-9D18-4843CBD2239E}" type="presParOf" srcId="{66581BD2-360F-4827-B620-1E67D19D69F0}" destId="{27732A34-9995-447E-B71D-3094372181B2}" srcOrd="1" destOrd="0" presId="urn:microsoft.com/office/officeart/2009/3/layout/StepUpProcess"/>
    <dgm:cxn modelId="{1620F083-3818-483E-8889-C3E0742AEC78}" type="presParOf" srcId="{66581BD2-360F-4827-B620-1E67D19D69F0}" destId="{8CA39148-1EFC-40AD-AEC6-7336856247F6}" srcOrd="2" destOrd="0" presId="urn:microsoft.com/office/officeart/2009/3/layout/StepUpProcess"/>
    <dgm:cxn modelId="{1F1291E9-9453-4379-9BEA-DD86CD5A2F3F}" type="presParOf" srcId="{FEFD29AB-C6C4-4D7E-88E8-89FD76EB6CE8}" destId="{43D25168-29ED-4830-B6D1-9A9E5333CD28}" srcOrd="1" destOrd="0" presId="urn:microsoft.com/office/officeart/2009/3/layout/StepUpProcess"/>
    <dgm:cxn modelId="{6A7B6A47-B5F1-4882-8A71-2B08D6CC3B9F}" type="presParOf" srcId="{43D25168-29ED-4830-B6D1-9A9E5333CD28}" destId="{53D8B343-CE3F-4C91-AD24-AC35D427BFDE}" srcOrd="0" destOrd="0" presId="urn:microsoft.com/office/officeart/2009/3/layout/StepUpProcess"/>
    <dgm:cxn modelId="{5443C0B1-04EC-4CE8-9BBC-419FA23842E6}" type="presParOf" srcId="{FEFD29AB-C6C4-4D7E-88E8-89FD76EB6CE8}" destId="{42D5BA2F-FA4A-460F-80A1-4656DAB12249}" srcOrd="2" destOrd="0" presId="urn:microsoft.com/office/officeart/2009/3/layout/StepUpProcess"/>
    <dgm:cxn modelId="{DDBC21E1-F7BD-4196-AC12-D425AD4AD8C1}" type="presParOf" srcId="{42D5BA2F-FA4A-460F-80A1-4656DAB12249}" destId="{B1FA0443-4F5B-4918-A46B-BE162527690F}" srcOrd="0" destOrd="0" presId="urn:microsoft.com/office/officeart/2009/3/layout/StepUpProcess"/>
    <dgm:cxn modelId="{44E83876-3614-4556-8F5F-9A3F913909B1}" type="presParOf" srcId="{42D5BA2F-FA4A-460F-80A1-4656DAB12249}" destId="{8F2FAEA3-DFC7-43A8-B303-93F58F6EA559}" srcOrd="1" destOrd="0" presId="urn:microsoft.com/office/officeart/2009/3/layout/StepUpProcess"/>
    <dgm:cxn modelId="{4C2B8657-41A8-4122-B36D-07C666E88437}" type="presParOf" srcId="{42D5BA2F-FA4A-460F-80A1-4656DAB12249}" destId="{644D3C85-E5B5-4946-B97F-B228DA267270}" srcOrd="2" destOrd="0" presId="urn:microsoft.com/office/officeart/2009/3/layout/StepUpProcess"/>
    <dgm:cxn modelId="{7AFBCE0A-DFD4-44DB-A622-D5E0CB7CF032}" type="presParOf" srcId="{FEFD29AB-C6C4-4D7E-88E8-89FD76EB6CE8}" destId="{4B981B9D-A58A-4FBB-811B-3693FDF78CF2}" srcOrd="3" destOrd="0" presId="urn:microsoft.com/office/officeart/2009/3/layout/StepUpProcess"/>
    <dgm:cxn modelId="{5570CB0F-81DF-4AD7-9CA8-6C75753AC475}" type="presParOf" srcId="{4B981B9D-A58A-4FBB-811B-3693FDF78CF2}" destId="{7B381357-82E0-430B-8ECE-723C8E320593}" srcOrd="0" destOrd="0" presId="urn:microsoft.com/office/officeart/2009/3/layout/StepUpProcess"/>
    <dgm:cxn modelId="{5219251B-EA8C-4D47-894E-BAA882DD4C5C}" type="presParOf" srcId="{FEFD29AB-C6C4-4D7E-88E8-89FD76EB6CE8}" destId="{2B9FA500-95A8-4B30-B53F-C8126668CAB9}" srcOrd="4" destOrd="0" presId="urn:microsoft.com/office/officeart/2009/3/layout/StepUpProcess"/>
    <dgm:cxn modelId="{96D76C47-983E-46A1-A845-FF4FD4C61E3F}" type="presParOf" srcId="{2B9FA500-95A8-4B30-B53F-C8126668CAB9}" destId="{C8B24B88-4435-4501-8285-761AC5C0680E}" srcOrd="0" destOrd="0" presId="urn:microsoft.com/office/officeart/2009/3/layout/StepUpProcess"/>
    <dgm:cxn modelId="{72A6AA62-EA5A-4BB5-94BA-52B22C397DFF}" type="presParOf" srcId="{2B9FA500-95A8-4B30-B53F-C8126668CAB9}" destId="{6E059C97-C7C7-4F42-825A-7D7B15E3DAA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92496-37F6-4D3D-9C65-4189169476DA}">
      <dsp:nvSpPr>
        <dsp:cNvPr id="0" name=""/>
        <dsp:cNvSpPr/>
      </dsp:nvSpPr>
      <dsp:spPr>
        <a:xfrm>
          <a:off x="6193582" y="2380909"/>
          <a:ext cx="246872" cy="380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466"/>
              </a:lnTo>
              <a:lnTo>
                <a:pt x="246872" y="239466"/>
              </a:lnTo>
              <a:lnTo>
                <a:pt x="246872" y="3807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FF310-D7E1-4310-9D40-2194022C88E8}">
      <dsp:nvSpPr>
        <dsp:cNvPr id="0" name=""/>
        <dsp:cNvSpPr/>
      </dsp:nvSpPr>
      <dsp:spPr>
        <a:xfrm>
          <a:off x="4615277" y="969415"/>
          <a:ext cx="1578305" cy="443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160"/>
              </a:lnTo>
              <a:lnTo>
                <a:pt x="1578305" y="302160"/>
              </a:lnTo>
              <a:lnTo>
                <a:pt x="1578305" y="4433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91A01-8915-460D-9CE3-215A3E8C5337}">
      <dsp:nvSpPr>
        <dsp:cNvPr id="0" name=""/>
        <dsp:cNvSpPr/>
      </dsp:nvSpPr>
      <dsp:spPr>
        <a:xfrm>
          <a:off x="3036972" y="2380909"/>
          <a:ext cx="1079401" cy="443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160"/>
              </a:lnTo>
              <a:lnTo>
                <a:pt x="1079401" y="302160"/>
              </a:lnTo>
              <a:lnTo>
                <a:pt x="1079401" y="4433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23B2C-B4DA-4594-A11C-48997248A0BD}">
      <dsp:nvSpPr>
        <dsp:cNvPr id="0" name=""/>
        <dsp:cNvSpPr/>
      </dsp:nvSpPr>
      <dsp:spPr>
        <a:xfrm>
          <a:off x="1731210" y="2380909"/>
          <a:ext cx="1305761" cy="353767"/>
        </a:xfrm>
        <a:custGeom>
          <a:avLst/>
          <a:gdLst/>
          <a:ahLst/>
          <a:cxnLst/>
          <a:rect l="0" t="0" r="0" b="0"/>
          <a:pathLst>
            <a:path>
              <a:moveTo>
                <a:pt x="1305761" y="0"/>
              </a:moveTo>
              <a:lnTo>
                <a:pt x="1305761" y="212533"/>
              </a:lnTo>
              <a:lnTo>
                <a:pt x="0" y="212533"/>
              </a:lnTo>
              <a:lnTo>
                <a:pt x="0" y="3537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CCC46-75C8-4B41-B449-73112E38D8C3}">
      <dsp:nvSpPr>
        <dsp:cNvPr id="0" name=""/>
        <dsp:cNvSpPr/>
      </dsp:nvSpPr>
      <dsp:spPr>
        <a:xfrm>
          <a:off x="3036972" y="969415"/>
          <a:ext cx="1578305" cy="443394"/>
        </a:xfrm>
        <a:custGeom>
          <a:avLst/>
          <a:gdLst/>
          <a:ahLst/>
          <a:cxnLst/>
          <a:rect l="0" t="0" r="0" b="0"/>
          <a:pathLst>
            <a:path>
              <a:moveTo>
                <a:pt x="1578305" y="0"/>
              </a:moveTo>
              <a:lnTo>
                <a:pt x="1578305" y="302160"/>
              </a:lnTo>
              <a:lnTo>
                <a:pt x="0" y="302160"/>
              </a:lnTo>
              <a:lnTo>
                <a:pt x="0" y="4433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8CA32-0BAF-4519-804A-DB4DA3D204D7}">
      <dsp:nvSpPr>
        <dsp:cNvPr id="0" name=""/>
        <dsp:cNvSpPr/>
      </dsp:nvSpPr>
      <dsp:spPr>
        <a:xfrm>
          <a:off x="3721569" y="1316"/>
          <a:ext cx="1787415" cy="968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8EE69-2DB9-43AB-BFD8-0B8210B12337}">
      <dsp:nvSpPr>
        <dsp:cNvPr id="0" name=""/>
        <dsp:cNvSpPr/>
      </dsp:nvSpPr>
      <dsp:spPr>
        <a:xfrm>
          <a:off x="3890965" y="162242"/>
          <a:ext cx="1787415" cy="968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Kasbingiz</a:t>
          </a: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nomi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9320" y="190597"/>
        <a:ext cx="1730705" cy="911389"/>
      </dsp:txXfrm>
    </dsp:sp>
    <dsp:sp modelId="{78B1A383-0BB4-4C65-83EF-A786FAF059FB}">
      <dsp:nvSpPr>
        <dsp:cNvPr id="0" name=""/>
        <dsp:cNvSpPr/>
      </dsp:nvSpPr>
      <dsp:spPr>
        <a:xfrm>
          <a:off x="2274689" y="1412810"/>
          <a:ext cx="1524565" cy="968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AC86F-F78D-4621-8A4B-CD7D1946A3E4}">
      <dsp:nvSpPr>
        <dsp:cNvPr id="0" name=""/>
        <dsp:cNvSpPr/>
      </dsp:nvSpPr>
      <dsp:spPr>
        <a:xfrm>
          <a:off x="2444085" y="1573736"/>
          <a:ext cx="1524565" cy="968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Nima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uchun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kasbni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tanladingiz</a:t>
          </a:r>
          <a:r>
            <a:rPr lang="en-US" sz="1600" kern="1200" dirty="0" smtClean="0"/>
            <a:t>?</a:t>
          </a:r>
          <a:endParaRPr lang="ru-RU" sz="1600" kern="1200" dirty="0"/>
        </a:p>
      </dsp:txBody>
      <dsp:txXfrm>
        <a:off x="2472440" y="1602091"/>
        <a:ext cx="1467855" cy="911389"/>
      </dsp:txXfrm>
    </dsp:sp>
    <dsp:sp modelId="{F85EC275-F408-4227-8975-2BF7E15489EA}">
      <dsp:nvSpPr>
        <dsp:cNvPr id="0" name=""/>
        <dsp:cNvSpPr/>
      </dsp:nvSpPr>
      <dsp:spPr>
        <a:xfrm>
          <a:off x="821205" y="2734677"/>
          <a:ext cx="1820011" cy="975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4DED8-C3E0-49C2-AE95-31CE1175D062}">
      <dsp:nvSpPr>
        <dsp:cNvPr id="0" name=""/>
        <dsp:cNvSpPr/>
      </dsp:nvSpPr>
      <dsp:spPr>
        <a:xfrm>
          <a:off x="990601" y="2895603"/>
          <a:ext cx="1820011" cy="9758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 </a:t>
          </a:r>
          <a:r>
            <a:rPr lang="en-US" sz="1800" kern="1200" dirty="0" err="1" smtClean="0"/>
            <a:t>kasbda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yaqin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odamingiz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ishlaydimi</a:t>
          </a:r>
          <a:r>
            <a:rPr lang="en-US" sz="1800" kern="1200" dirty="0" smtClean="0"/>
            <a:t>?</a:t>
          </a:r>
          <a:endParaRPr lang="ru-RU" sz="1800" kern="1200" dirty="0"/>
        </a:p>
      </dsp:txBody>
      <dsp:txXfrm>
        <a:off x="1019183" y="2924185"/>
        <a:ext cx="1762847" cy="918689"/>
      </dsp:txXfrm>
    </dsp:sp>
    <dsp:sp modelId="{AF05C2ED-A80C-41EB-A119-E5F1CC572D2B}">
      <dsp:nvSpPr>
        <dsp:cNvPr id="0" name=""/>
        <dsp:cNvSpPr/>
      </dsp:nvSpPr>
      <dsp:spPr>
        <a:xfrm>
          <a:off x="3354091" y="2824303"/>
          <a:ext cx="1524565" cy="968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A5FF4-93EF-4140-8ED0-A54625752404}">
      <dsp:nvSpPr>
        <dsp:cNvPr id="0" name=""/>
        <dsp:cNvSpPr/>
      </dsp:nvSpPr>
      <dsp:spPr>
        <a:xfrm>
          <a:off x="3523487" y="2985229"/>
          <a:ext cx="1524565" cy="968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Qanday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yutuqlarga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erishgan</a:t>
          </a:r>
          <a:r>
            <a:rPr lang="en-US" sz="1800" kern="1200" dirty="0" smtClean="0"/>
            <a:t>?</a:t>
          </a:r>
          <a:endParaRPr lang="ru-RU" sz="1800" kern="1200" dirty="0"/>
        </a:p>
      </dsp:txBody>
      <dsp:txXfrm>
        <a:off x="3551842" y="3013584"/>
        <a:ext cx="1467855" cy="911389"/>
      </dsp:txXfrm>
    </dsp:sp>
    <dsp:sp modelId="{6C92BC22-A278-4C63-A8B0-906A54B4663D}">
      <dsp:nvSpPr>
        <dsp:cNvPr id="0" name=""/>
        <dsp:cNvSpPr/>
      </dsp:nvSpPr>
      <dsp:spPr>
        <a:xfrm>
          <a:off x="5431299" y="1412810"/>
          <a:ext cx="1524565" cy="968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D51FF-8548-4CC8-B642-07B28F8B5E82}">
      <dsp:nvSpPr>
        <dsp:cNvPr id="0" name=""/>
        <dsp:cNvSpPr/>
      </dsp:nvSpPr>
      <dsp:spPr>
        <a:xfrm>
          <a:off x="5600695" y="1573736"/>
          <a:ext cx="1524565" cy="968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Ushbu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kasb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haqida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nimalarni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bilasiz</a:t>
          </a:r>
          <a:r>
            <a:rPr lang="en-US" sz="1800" kern="1200" dirty="0" smtClean="0"/>
            <a:t>?</a:t>
          </a:r>
          <a:endParaRPr lang="ru-RU" sz="1800" kern="1200" dirty="0"/>
        </a:p>
      </dsp:txBody>
      <dsp:txXfrm>
        <a:off x="5629050" y="1602091"/>
        <a:ext cx="1467855" cy="911389"/>
      </dsp:txXfrm>
    </dsp:sp>
    <dsp:sp modelId="{C0EDA01C-FB7B-408A-9BCE-6A8541544BBF}">
      <dsp:nvSpPr>
        <dsp:cNvPr id="0" name=""/>
        <dsp:cNvSpPr/>
      </dsp:nvSpPr>
      <dsp:spPr>
        <a:xfrm>
          <a:off x="5464321" y="2761609"/>
          <a:ext cx="1952267" cy="968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54D5B-B597-42FC-9EB4-9B688BC63408}">
      <dsp:nvSpPr>
        <dsp:cNvPr id="0" name=""/>
        <dsp:cNvSpPr/>
      </dsp:nvSpPr>
      <dsp:spPr>
        <a:xfrm>
          <a:off x="5633718" y="2922535"/>
          <a:ext cx="1952267" cy="968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Ushbu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kasb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orqali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yuzaga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chiqa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olasizmi</a:t>
          </a:r>
          <a:r>
            <a:rPr lang="en-US" sz="1800" kern="1200" dirty="0" smtClean="0"/>
            <a:t>?</a:t>
          </a:r>
          <a:endParaRPr lang="ru-RU" sz="1800" kern="1200" dirty="0"/>
        </a:p>
      </dsp:txBody>
      <dsp:txXfrm>
        <a:off x="5662073" y="2950890"/>
        <a:ext cx="1895557" cy="91138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2072A-7BD9-4E21-92AC-E7A1260DEE4E}">
      <dsp:nvSpPr>
        <dsp:cNvPr id="0" name=""/>
        <dsp:cNvSpPr/>
      </dsp:nvSpPr>
      <dsp:spPr>
        <a:xfrm rot="5400000">
          <a:off x="605568" y="1288942"/>
          <a:ext cx="1554025" cy="25858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F6E89-5B3B-4386-8C9B-38953C1853AB}">
      <dsp:nvSpPr>
        <dsp:cNvPr id="0" name=""/>
        <dsp:cNvSpPr/>
      </dsp:nvSpPr>
      <dsp:spPr>
        <a:xfrm>
          <a:off x="346163" y="2061558"/>
          <a:ext cx="2334531" cy="20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Ilk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she’riy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to‘plami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Tanish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teraklar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1985-yilda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nashr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qilingan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163" y="2061558"/>
        <a:ext cx="2334531" cy="2046354"/>
      </dsp:txXfrm>
    </dsp:sp>
    <dsp:sp modelId="{B2ABF353-8C94-4630-896D-6AC9BB0C20A1}">
      <dsp:nvSpPr>
        <dsp:cNvPr id="0" name=""/>
        <dsp:cNvSpPr/>
      </dsp:nvSpPr>
      <dsp:spPr>
        <a:xfrm>
          <a:off x="2240217" y="1098567"/>
          <a:ext cx="440477" cy="44047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C92CE-1ECE-4D89-B6EB-C3014C3181FF}">
      <dsp:nvSpPr>
        <dsp:cNvPr id="0" name=""/>
        <dsp:cNvSpPr/>
      </dsp:nvSpPr>
      <dsp:spPr>
        <a:xfrm rot="5400000">
          <a:off x="3463491" y="581746"/>
          <a:ext cx="1554025" cy="25858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CED7B-C924-4D37-B9E3-755B37DFDA4F}">
      <dsp:nvSpPr>
        <dsp:cNvPr id="0" name=""/>
        <dsp:cNvSpPr/>
      </dsp:nvSpPr>
      <dsp:spPr>
        <a:xfrm>
          <a:off x="3203981" y="1325529"/>
          <a:ext cx="2745386" cy="2046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Iltijo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Uyqudagi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qiz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Erka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kiyik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Ko‘nglimda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yor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Ishq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kemasi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3981" y="1325529"/>
        <a:ext cx="2745386" cy="2046354"/>
      </dsp:txXfrm>
    </dsp:sp>
    <dsp:sp modelId="{7A54F520-5023-485D-8562-B1C6A738CF6D}">
      <dsp:nvSpPr>
        <dsp:cNvPr id="0" name=""/>
        <dsp:cNvSpPr/>
      </dsp:nvSpPr>
      <dsp:spPr>
        <a:xfrm>
          <a:off x="5098140" y="391372"/>
          <a:ext cx="440477" cy="44047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C03B4-B01F-478B-B4EB-B79AFFB94801}">
      <dsp:nvSpPr>
        <dsp:cNvPr id="0" name=""/>
        <dsp:cNvSpPr/>
      </dsp:nvSpPr>
      <dsp:spPr>
        <a:xfrm rot="5400000">
          <a:off x="6169598" y="-367039"/>
          <a:ext cx="1554025" cy="25858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791D0-9E33-49BE-BDA0-917F682110F5}">
      <dsp:nvSpPr>
        <dsp:cNvPr id="0" name=""/>
        <dsp:cNvSpPr/>
      </dsp:nvSpPr>
      <dsp:spPr>
        <a:xfrm>
          <a:off x="5921447" y="483376"/>
          <a:ext cx="2763945" cy="2692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Xalq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elim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Ulug‘imsan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Vatanim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Quyoshga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qarab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oqqan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Bevafo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ko‘p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ekan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Osmonimga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olib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ketaman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21447" y="483376"/>
        <a:ext cx="2763945" cy="269267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D9F7F-041D-4C91-9A0D-1B1ACFFCD84F}">
      <dsp:nvSpPr>
        <dsp:cNvPr id="0" name=""/>
        <dsp:cNvSpPr/>
      </dsp:nvSpPr>
      <dsp:spPr>
        <a:xfrm rot="5400000">
          <a:off x="700546" y="991894"/>
          <a:ext cx="1386287" cy="23067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B9E8C-CC46-4863-ABBF-41C398E306D5}">
      <dsp:nvSpPr>
        <dsp:cNvPr id="0" name=""/>
        <dsp:cNvSpPr/>
      </dsp:nvSpPr>
      <dsp:spPr>
        <a:xfrm>
          <a:off x="501970" y="1715003"/>
          <a:ext cx="2934101" cy="1825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Qizil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olma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Ko‘nglimda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Turkman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qiz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1970" y="1715003"/>
        <a:ext cx="2934101" cy="1825475"/>
      </dsp:txXfrm>
    </dsp:sp>
    <dsp:sp modelId="{BAB5E34B-D0BF-4707-AB2B-44536A854503}">
      <dsp:nvSpPr>
        <dsp:cNvPr id="0" name=""/>
        <dsp:cNvSpPr/>
      </dsp:nvSpPr>
      <dsp:spPr>
        <a:xfrm>
          <a:off x="2119424" y="895916"/>
          <a:ext cx="392933" cy="39293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CE936-1903-4965-A2A9-C284F259665D}">
      <dsp:nvSpPr>
        <dsp:cNvPr id="0" name=""/>
        <dsp:cNvSpPr/>
      </dsp:nvSpPr>
      <dsp:spPr>
        <a:xfrm rot="5400000">
          <a:off x="3468368" y="390185"/>
          <a:ext cx="1386287" cy="23067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FA84D-E4BC-4AD9-94D4-BDBAB7B3542D}">
      <dsp:nvSpPr>
        <dsp:cNvPr id="0" name=""/>
        <dsp:cNvSpPr/>
      </dsp:nvSpPr>
      <dsp:spPr>
        <a:xfrm>
          <a:off x="3292200" y="1119135"/>
          <a:ext cx="2418671" cy="1825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sakkizga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kirgan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qiz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Qizg‘aldog‘im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2200" y="1119135"/>
        <a:ext cx="2418671" cy="1825475"/>
      </dsp:txXfrm>
    </dsp:sp>
    <dsp:sp modelId="{E84E84E3-0133-4A2A-9F4D-E394D354E06C}">
      <dsp:nvSpPr>
        <dsp:cNvPr id="0" name=""/>
        <dsp:cNvSpPr/>
      </dsp:nvSpPr>
      <dsp:spPr>
        <a:xfrm>
          <a:off x="5094646" y="265053"/>
          <a:ext cx="392933" cy="39293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369DA-B516-4089-AFE3-1576A43FD611}">
      <dsp:nvSpPr>
        <dsp:cNvPr id="0" name=""/>
        <dsp:cNvSpPr/>
      </dsp:nvSpPr>
      <dsp:spPr>
        <a:xfrm rot="5400000">
          <a:off x="6597244" y="-211524"/>
          <a:ext cx="1386287" cy="230675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14F22A-E0A2-4E5F-9781-B72FECE6783A}">
      <dsp:nvSpPr>
        <dsp:cNvPr id="0" name=""/>
        <dsp:cNvSpPr/>
      </dsp:nvSpPr>
      <dsp:spPr>
        <a:xfrm>
          <a:off x="6399793" y="507001"/>
          <a:ext cx="2156769" cy="1825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Ulug‘imsan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Vatanim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O‘zingdan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qo‘ymasin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xalqim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99793" y="507001"/>
        <a:ext cx="2156769" cy="18254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45026-93D7-4CA2-8A71-465639B2A563}">
      <dsp:nvSpPr>
        <dsp:cNvPr id="0" name=""/>
        <dsp:cNvSpPr/>
      </dsp:nvSpPr>
      <dsp:spPr>
        <a:xfrm>
          <a:off x="7753" y="200435"/>
          <a:ext cx="2317430" cy="1390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She’r</a:t>
          </a:r>
          <a:r>
            <a:rPr lang="en-US" sz="2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mavzusi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478" y="241160"/>
        <a:ext cx="2235980" cy="1309008"/>
      </dsp:txXfrm>
    </dsp:sp>
    <dsp:sp modelId="{371BD225-7864-46C4-8F8D-1BD2FFC56561}">
      <dsp:nvSpPr>
        <dsp:cNvPr id="0" name=""/>
        <dsp:cNvSpPr/>
      </dsp:nvSpPr>
      <dsp:spPr>
        <a:xfrm>
          <a:off x="2529118" y="608303"/>
          <a:ext cx="491295" cy="574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529118" y="723247"/>
        <a:ext cx="343907" cy="344834"/>
      </dsp:txXfrm>
    </dsp:sp>
    <dsp:sp modelId="{7015F0B7-FFC2-4751-B39A-E530BEEB31FF}">
      <dsp:nvSpPr>
        <dsp:cNvPr id="0" name=""/>
        <dsp:cNvSpPr/>
      </dsp:nvSpPr>
      <dsp:spPr>
        <a:xfrm>
          <a:off x="3252156" y="200435"/>
          <a:ext cx="2317430" cy="1390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She’rdagi</a:t>
          </a:r>
          <a:r>
            <a:rPr lang="en-US" sz="2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qahramonlar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2881" y="241160"/>
        <a:ext cx="2235980" cy="1309008"/>
      </dsp:txXfrm>
    </dsp:sp>
    <dsp:sp modelId="{3D1EE25C-268D-4159-8298-F3AFB3D562CC}">
      <dsp:nvSpPr>
        <dsp:cNvPr id="0" name=""/>
        <dsp:cNvSpPr/>
      </dsp:nvSpPr>
      <dsp:spPr>
        <a:xfrm rot="47499">
          <a:off x="5753983" y="629931"/>
          <a:ext cx="444320" cy="574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753989" y="743954"/>
        <a:ext cx="311024" cy="344834"/>
      </dsp:txXfrm>
    </dsp:sp>
    <dsp:sp modelId="{2A850E47-6FFE-4F8B-9C59-DACF47637C49}">
      <dsp:nvSpPr>
        <dsp:cNvPr id="0" name=""/>
        <dsp:cNvSpPr/>
      </dsp:nvSpPr>
      <dsp:spPr>
        <a:xfrm>
          <a:off x="6407848" y="244040"/>
          <a:ext cx="2317430" cy="1390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Muammo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48573" y="284765"/>
        <a:ext cx="2235980" cy="1309008"/>
      </dsp:txXfrm>
    </dsp:sp>
    <dsp:sp modelId="{EF4D4217-7195-4558-8497-BDACE85DCEEA}">
      <dsp:nvSpPr>
        <dsp:cNvPr id="0" name=""/>
        <dsp:cNvSpPr/>
      </dsp:nvSpPr>
      <dsp:spPr>
        <a:xfrm rot="5400000">
          <a:off x="7329247" y="1781471"/>
          <a:ext cx="474633" cy="574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7394147" y="1831515"/>
        <a:ext cx="344834" cy="332243"/>
      </dsp:txXfrm>
    </dsp:sp>
    <dsp:sp modelId="{792AF4D8-3556-4DA7-8E14-1CD1F72155D6}">
      <dsp:nvSpPr>
        <dsp:cNvPr id="0" name=""/>
        <dsp:cNvSpPr/>
      </dsp:nvSpPr>
      <dsp:spPr>
        <a:xfrm>
          <a:off x="6407848" y="2530032"/>
          <a:ext cx="2317430" cy="1390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Yechim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48573" y="2570757"/>
        <a:ext cx="2235980" cy="1309008"/>
      </dsp:txXfrm>
    </dsp:sp>
    <dsp:sp modelId="{C76655F4-62EF-4DAF-A32D-BD8E19512634}">
      <dsp:nvSpPr>
        <dsp:cNvPr id="0" name=""/>
        <dsp:cNvSpPr/>
      </dsp:nvSpPr>
      <dsp:spPr>
        <a:xfrm rot="10881433">
          <a:off x="5733774" y="2900121"/>
          <a:ext cx="476432" cy="5747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5876684" y="3016758"/>
        <a:ext cx="333502" cy="344834"/>
      </dsp:txXfrm>
    </dsp:sp>
    <dsp:sp modelId="{A5AD6E72-E369-4CAC-A44D-2D2FBD0B97E6}">
      <dsp:nvSpPr>
        <dsp:cNvPr id="0" name=""/>
        <dsp:cNvSpPr/>
      </dsp:nvSpPr>
      <dsp:spPr>
        <a:xfrm>
          <a:off x="3191741" y="2453835"/>
          <a:ext cx="2317430" cy="13904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Xulosa</a:t>
          </a:r>
          <a:r>
            <a:rPr lang="en-US" sz="28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2466" y="2494560"/>
        <a:ext cx="2235980" cy="13090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50223-C155-43DF-9D54-04E2CAD63D75}">
      <dsp:nvSpPr>
        <dsp:cNvPr id="0" name=""/>
        <dsp:cNvSpPr/>
      </dsp:nvSpPr>
      <dsp:spPr>
        <a:xfrm>
          <a:off x="0" y="118571"/>
          <a:ext cx="2606620" cy="2040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Vatanparvarlik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vatanga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muhabbat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yurt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faxri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765" y="178336"/>
        <a:ext cx="2487090" cy="1920995"/>
      </dsp:txXfrm>
    </dsp:sp>
    <dsp:sp modelId="{4C14BCA9-8E6A-4D56-AF4A-4A2241773E91}">
      <dsp:nvSpPr>
        <dsp:cNvPr id="0" name=""/>
        <dsp:cNvSpPr/>
      </dsp:nvSpPr>
      <dsp:spPr>
        <a:xfrm rot="21599879">
          <a:off x="2581322" y="846437"/>
          <a:ext cx="844354" cy="495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581322" y="945467"/>
        <a:ext cx="695813" cy="297083"/>
      </dsp:txXfrm>
    </dsp:sp>
    <dsp:sp modelId="{DDF546D3-20A7-40F1-9546-78D0878D1754}">
      <dsp:nvSpPr>
        <dsp:cNvPr id="0" name=""/>
        <dsp:cNvSpPr/>
      </dsp:nvSpPr>
      <dsp:spPr>
        <a:xfrm>
          <a:off x="3424929" y="457617"/>
          <a:ext cx="1996522" cy="1197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xalqi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0015" y="492703"/>
        <a:ext cx="1926350" cy="1127741"/>
      </dsp:txXfrm>
    </dsp:sp>
    <dsp:sp modelId="{97D2AD74-DE50-47A9-9EFD-C5D8E998A810}">
      <dsp:nvSpPr>
        <dsp:cNvPr id="0" name=""/>
        <dsp:cNvSpPr/>
      </dsp:nvSpPr>
      <dsp:spPr>
        <a:xfrm>
          <a:off x="5417249" y="777440"/>
          <a:ext cx="838929" cy="495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417249" y="876467"/>
        <a:ext cx="690388" cy="297083"/>
      </dsp:txXfrm>
    </dsp:sp>
    <dsp:sp modelId="{02A6C28A-57F5-4EFE-9ED8-932B57E5C50A}">
      <dsp:nvSpPr>
        <dsp:cNvPr id="0" name=""/>
        <dsp:cNvSpPr/>
      </dsp:nvSpPr>
      <dsp:spPr>
        <a:xfrm>
          <a:off x="6235953" y="118571"/>
          <a:ext cx="2392153" cy="1876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Yurtimizni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olmaydigan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omi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kishilar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90899" y="173517"/>
        <a:ext cx="2282261" cy="1766112"/>
      </dsp:txXfrm>
    </dsp:sp>
    <dsp:sp modelId="{2651DF7B-0BBD-4ABC-BB9E-02DDA0C9FF3A}">
      <dsp:nvSpPr>
        <dsp:cNvPr id="0" name=""/>
        <dsp:cNvSpPr/>
      </dsp:nvSpPr>
      <dsp:spPr>
        <a:xfrm rot="5934729">
          <a:off x="6889545" y="2109146"/>
          <a:ext cx="677210" cy="495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 rot="-5400000">
        <a:off x="7091114" y="2019006"/>
        <a:ext cx="297083" cy="528669"/>
      </dsp:txXfrm>
    </dsp:sp>
    <dsp:sp modelId="{9F7E6D5E-F570-4BD5-8679-69EF4E4D0224}">
      <dsp:nvSpPr>
        <dsp:cNvPr id="0" name=""/>
        <dsp:cNvSpPr/>
      </dsp:nvSpPr>
      <dsp:spPr>
        <a:xfrm>
          <a:off x="5794621" y="2741255"/>
          <a:ext cx="2547602" cy="1268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Vatannni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sevmoq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ardoqlamoq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31762" y="2778396"/>
        <a:ext cx="2473320" cy="1193805"/>
      </dsp:txXfrm>
    </dsp:sp>
    <dsp:sp modelId="{B0126124-FF3B-427C-805B-D396E1C1082E}">
      <dsp:nvSpPr>
        <dsp:cNvPr id="0" name=""/>
        <dsp:cNvSpPr/>
      </dsp:nvSpPr>
      <dsp:spPr>
        <a:xfrm rot="10807599">
          <a:off x="4225874" y="3123215"/>
          <a:ext cx="1600103" cy="4951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4374415" y="3222406"/>
        <a:ext cx="1451562" cy="297083"/>
      </dsp:txXfrm>
    </dsp:sp>
    <dsp:sp modelId="{D9CD0BB3-61AF-4D91-969E-D9EAE05C1F6A}">
      <dsp:nvSpPr>
        <dsp:cNvPr id="0" name=""/>
        <dsp:cNvSpPr/>
      </dsp:nvSpPr>
      <dsp:spPr>
        <a:xfrm>
          <a:off x="1613883" y="2741393"/>
          <a:ext cx="2595798" cy="1249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- </a:t>
          </a:r>
          <a:r>
            <a:rPr lang="en-US" sz="200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jannatmakon</a:t>
          </a:r>
          <a:r>
            <a:rPr lang="en-US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yurt!</a:t>
          </a:r>
          <a:endParaRPr lang="ru-RU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478" y="2777988"/>
        <a:ext cx="2522608" cy="11762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03C95-963C-4D3A-8ED2-428BF7A304BB}">
      <dsp:nvSpPr>
        <dsp:cNvPr id="0" name=""/>
        <dsp:cNvSpPr/>
      </dsp:nvSpPr>
      <dsp:spPr>
        <a:xfrm>
          <a:off x="8541449" y="320231"/>
          <a:ext cx="205777" cy="380851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78721-D717-4DA4-BCC5-D6AB4A64A8BF}">
      <dsp:nvSpPr>
        <dsp:cNvPr id="0" name=""/>
        <dsp:cNvSpPr/>
      </dsp:nvSpPr>
      <dsp:spPr>
        <a:xfrm>
          <a:off x="50758" y="91644"/>
          <a:ext cx="5351954" cy="380851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93134-3F72-4C61-9B7D-AD3C59030FD5}">
      <dsp:nvSpPr>
        <dsp:cNvPr id="0" name=""/>
        <dsp:cNvSpPr/>
      </dsp:nvSpPr>
      <dsp:spPr>
        <a:xfrm>
          <a:off x="255416" y="381903"/>
          <a:ext cx="5006458" cy="3122375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 t="-1" b="-493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DB3D0-CF85-45BF-AC06-33AC2C7D92F4}">
      <dsp:nvSpPr>
        <dsp:cNvPr id="0" name=""/>
        <dsp:cNvSpPr/>
      </dsp:nvSpPr>
      <dsp:spPr>
        <a:xfrm>
          <a:off x="435378" y="3483762"/>
          <a:ext cx="4936940" cy="452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0" tIns="76200" rIns="203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435378" y="3483762"/>
        <a:ext cx="4936940" cy="452074"/>
      </dsp:txXfrm>
    </dsp:sp>
    <dsp:sp modelId="{0482D4FA-8F55-4763-8257-A7FA1E7EA205}">
      <dsp:nvSpPr>
        <dsp:cNvPr id="0" name=""/>
        <dsp:cNvSpPr/>
      </dsp:nvSpPr>
      <dsp:spPr>
        <a:xfrm>
          <a:off x="5264840" y="382405"/>
          <a:ext cx="3424226" cy="2771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Vatanparvarlik</a:t>
          </a: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kishilarning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ona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yurtiga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oʻz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oshyoniga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muhabbati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sadoqatini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ifodalaydigan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tushunchadir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4840" y="382405"/>
        <a:ext cx="3424226" cy="277126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30739-C682-416A-88B7-B5363E1923AC}">
      <dsp:nvSpPr>
        <dsp:cNvPr id="0" name=""/>
        <dsp:cNvSpPr/>
      </dsp:nvSpPr>
      <dsp:spPr>
        <a:xfrm>
          <a:off x="8508670" y="167596"/>
          <a:ext cx="192227" cy="355772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E1202-2284-42C1-A54C-E9146621F0E4}">
      <dsp:nvSpPr>
        <dsp:cNvPr id="0" name=""/>
        <dsp:cNvSpPr/>
      </dsp:nvSpPr>
      <dsp:spPr>
        <a:xfrm>
          <a:off x="403271" y="215092"/>
          <a:ext cx="4999538" cy="3557727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5D39A-B991-4B56-BF29-22D5C8FEDD51}">
      <dsp:nvSpPr>
        <dsp:cNvPr id="0" name=""/>
        <dsp:cNvSpPr/>
      </dsp:nvSpPr>
      <dsp:spPr>
        <a:xfrm>
          <a:off x="966777" y="604214"/>
          <a:ext cx="3839070" cy="283782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3E274-12A6-467D-A087-C8D7FE132617}">
      <dsp:nvSpPr>
        <dsp:cNvPr id="0" name=""/>
        <dsp:cNvSpPr/>
      </dsp:nvSpPr>
      <dsp:spPr>
        <a:xfrm>
          <a:off x="2829114" y="3170046"/>
          <a:ext cx="151084" cy="392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829114" y="3170046"/>
        <a:ext cx="151084" cy="392807"/>
      </dsp:txXfrm>
    </dsp:sp>
    <dsp:sp modelId="{6140D733-1436-4C2C-BB63-62D31AE43C68}">
      <dsp:nvSpPr>
        <dsp:cNvPr id="0" name=""/>
        <dsp:cNvSpPr/>
      </dsp:nvSpPr>
      <dsp:spPr>
        <a:xfrm>
          <a:off x="5392000" y="57085"/>
          <a:ext cx="3096826" cy="3930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Vatanparvarlik</a:t>
          </a: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barcha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kishilar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xalq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millatlar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umumiy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boʻlgan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umuminsoniy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tuygʻu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maʼnaviy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qadriyatlardan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biridir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2000" y="57085"/>
        <a:ext cx="3096826" cy="393082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1CB81-9489-47D8-AA22-3C5E967ABD5B}">
      <dsp:nvSpPr>
        <dsp:cNvPr id="0" name=""/>
        <dsp:cNvSpPr/>
      </dsp:nvSpPr>
      <dsp:spPr>
        <a:xfrm>
          <a:off x="8455253" y="430184"/>
          <a:ext cx="192227" cy="355772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02133-3640-4078-AF88-153E660A63FE}">
      <dsp:nvSpPr>
        <dsp:cNvPr id="0" name=""/>
        <dsp:cNvSpPr/>
      </dsp:nvSpPr>
      <dsp:spPr>
        <a:xfrm>
          <a:off x="362546" y="430184"/>
          <a:ext cx="4999538" cy="3557727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FA833-3259-4AFA-9216-D857B88A5814}">
      <dsp:nvSpPr>
        <dsp:cNvPr id="0" name=""/>
        <dsp:cNvSpPr/>
      </dsp:nvSpPr>
      <dsp:spPr>
        <a:xfrm>
          <a:off x="604217" y="604218"/>
          <a:ext cx="4332636" cy="315994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B55FF-0395-41C5-9C5A-B0414411A7F0}">
      <dsp:nvSpPr>
        <dsp:cNvPr id="0" name=""/>
        <dsp:cNvSpPr/>
      </dsp:nvSpPr>
      <dsp:spPr>
        <a:xfrm>
          <a:off x="2947142" y="3317104"/>
          <a:ext cx="45657" cy="422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9050" rIns="5080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947142" y="3317104"/>
        <a:ext cx="45657" cy="422305"/>
      </dsp:txXfrm>
    </dsp:sp>
    <dsp:sp modelId="{86858B12-F767-418C-A27E-4E508F7AC991}">
      <dsp:nvSpPr>
        <dsp:cNvPr id="0" name=""/>
        <dsp:cNvSpPr/>
      </dsp:nvSpPr>
      <dsp:spPr>
        <a:xfrm>
          <a:off x="5401543" y="429518"/>
          <a:ext cx="3040003" cy="3557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n-US" sz="18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Vatanparvarlik</a:t>
          </a:r>
          <a:endParaRPr lang="en-US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vatanning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oʻtmishi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hoziri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faxrlanishda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manfaatlarini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himoya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qilishda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namoyon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boʻladi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1543" y="429518"/>
        <a:ext cx="3040003" cy="355772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CA03F-C869-4B7E-9E6C-35FB3BB285DD}">
      <dsp:nvSpPr>
        <dsp:cNvPr id="0" name=""/>
        <dsp:cNvSpPr/>
      </dsp:nvSpPr>
      <dsp:spPr>
        <a:xfrm>
          <a:off x="8242153" y="249980"/>
          <a:ext cx="192415" cy="356120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30C4A-98B1-465F-9F27-50D7153E541D}">
      <dsp:nvSpPr>
        <dsp:cNvPr id="0" name=""/>
        <dsp:cNvSpPr/>
      </dsp:nvSpPr>
      <dsp:spPr>
        <a:xfrm>
          <a:off x="479624" y="239973"/>
          <a:ext cx="5004428" cy="3561207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1FA16-F829-41E6-9DAD-CE3B08913DF2}">
      <dsp:nvSpPr>
        <dsp:cNvPr id="0" name=""/>
        <dsp:cNvSpPr/>
      </dsp:nvSpPr>
      <dsp:spPr>
        <a:xfrm>
          <a:off x="721508" y="602885"/>
          <a:ext cx="4336441" cy="291837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A31D87-8FC7-4F7F-B7FB-7F1DCB0DB2C2}">
      <dsp:nvSpPr>
        <dsp:cNvPr id="0" name=""/>
        <dsp:cNvSpPr/>
      </dsp:nvSpPr>
      <dsp:spPr>
        <a:xfrm>
          <a:off x="599957" y="3257234"/>
          <a:ext cx="4616362" cy="422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0" tIns="72390" rIns="19304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99957" y="3257234"/>
        <a:ext cx="4616362" cy="422718"/>
      </dsp:txXfrm>
    </dsp:sp>
    <dsp:sp modelId="{5C41EFC3-96D0-45AE-80DE-AB8840234664}">
      <dsp:nvSpPr>
        <dsp:cNvPr id="0" name=""/>
        <dsp:cNvSpPr/>
      </dsp:nvSpPr>
      <dsp:spPr>
        <a:xfrm>
          <a:off x="5584854" y="732257"/>
          <a:ext cx="2488029" cy="3077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Vatanni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sevmoq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iymondandir</a:t>
          </a:r>
          <a:r>
            <a:rPr lang="en-US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”,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deb </a:t>
          </a:r>
          <a:r>
            <a:rPr lang="en-US" sz="20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bejizga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aytishmagan</a:t>
          </a:r>
          <a:r>
            <a:rPr lang="en-U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4854" y="732257"/>
        <a:ext cx="2488029" cy="3077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92496-37F6-4D3D-9C65-4189169476DA}">
      <dsp:nvSpPr>
        <dsp:cNvPr id="0" name=""/>
        <dsp:cNvSpPr/>
      </dsp:nvSpPr>
      <dsp:spPr>
        <a:xfrm>
          <a:off x="6085226" y="2482284"/>
          <a:ext cx="310132" cy="338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13"/>
              </a:lnTo>
              <a:lnTo>
                <a:pt x="310132" y="205913"/>
              </a:lnTo>
              <a:lnTo>
                <a:pt x="310132" y="3388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FF310-D7E1-4310-9D40-2194022C88E8}">
      <dsp:nvSpPr>
        <dsp:cNvPr id="0" name=""/>
        <dsp:cNvSpPr/>
      </dsp:nvSpPr>
      <dsp:spPr>
        <a:xfrm>
          <a:off x="4691051" y="911506"/>
          <a:ext cx="1394175" cy="417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304"/>
              </a:lnTo>
              <a:lnTo>
                <a:pt x="1394175" y="284304"/>
              </a:lnTo>
              <a:lnTo>
                <a:pt x="1394175" y="4171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91A01-8915-460D-9CE3-215A3E8C5337}">
      <dsp:nvSpPr>
        <dsp:cNvPr id="0" name=""/>
        <dsp:cNvSpPr/>
      </dsp:nvSpPr>
      <dsp:spPr>
        <a:xfrm>
          <a:off x="3191464" y="2433479"/>
          <a:ext cx="973648" cy="373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745"/>
              </a:lnTo>
              <a:lnTo>
                <a:pt x="973648" y="240745"/>
              </a:lnTo>
              <a:lnTo>
                <a:pt x="973648" y="3736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823B2C-B4DA-4594-A11C-48997248A0BD}">
      <dsp:nvSpPr>
        <dsp:cNvPr id="0" name=""/>
        <dsp:cNvSpPr/>
      </dsp:nvSpPr>
      <dsp:spPr>
        <a:xfrm>
          <a:off x="1958248" y="2433479"/>
          <a:ext cx="1233215" cy="387606"/>
        </a:xfrm>
        <a:custGeom>
          <a:avLst/>
          <a:gdLst/>
          <a:ahLst/>
          <a:cxnLst/>
          <a:rect l="0" t="0" r="0" b="0"/>
          <a:pathLst>
            <a:path>
              <a:moveTo>
                <a:pt x="1233215" y="0"/>
              </a:moveTo>
              <a:lnTo>
                <a:pt x="1233215" y="254718"/>
              </a:lnTo>
              <a:lnTo>
                <a:pt x="0" y="254718"/>
              </a:lnTo>
              <a:lnTo>
                <a:pt x="0" y="3876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CCC46-75C8-4B41-B449-73112E38D8C3}">
      <dsp:nvSpPr>
        <dsp:cNvPr id="0" name=""/>
        <dsp:cNvSpPr/>
      </dsp:nvSpPr>
      <dsp:spPr>
        <a:xfrm>
          <a:off x="3191464" y="911506"/>
          <a:ext cx="1499587" cy="460750"/>
        </a:xfrm>
        <a:custGeom>
          <a:avLst/>
          <a:gdLst/>
          <a:ahLst/>
          <a:cxnLst/>
          <a:rect l="0" t="0" r="0" b="0"/>
          <a:pathLst>
            <a:path>
              <a:moveTo>
                <a:pt x="1499587" y="0"/>
              </a:moveTo>
              <a:lnTo>
                <a:pt x="1499587" y="327862"/>
              </a:lnTo>
              <a:lnTo>
                <a:pt x="0" y="327862"/>
              </a:lnTo>
              <a:lnTo>
                <a:pt x="0" y="4607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8CA32-0BAF-4519-804A-DB4DA3D204D7}">
      <dsp:nvSpPr>
        <dsp:cNvPr id="0" name=""/>
        <dsp:cNvSpPr/>
      </dsp:nvSpPr>
      <dsp:spPr>
        <a:xfrm>
          <a:off x="3973816" y="618"/>
          <a:ext cx="1434470" cy="910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8EE69-2DB9-43AB-BFD8-0B8210B12337}">
      <dsp:nvSpPr>
        <dsp:cNvPr id="0" name=""/>
        <dsp:cNvSpPr/>
      </dsp:nvSpPr>
      <dsp:spPr>
        <a:xfrm>
          <a:off x="4133201" y="152034"/>
          <a:ext cx="1434470" cy="910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Nimalarni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reja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qilyapsiz</a:t>
          </a:r>
          <a:r>
            <a:rPr lang="en-US" sz="2000" b="1" kern="1200" dirty="0" smtClean="0"/>
            <a:t>?</a:t>
          </a:r>
          <a:endParaRPr lang="ru-RU" sz="2000" b="1" kern="1200" dirty="0"/>
        </a:p>
      </dsp:txBody>
      <dsp:txXfrm>
        <a:off x="4159880" y="178713"/>
        <a:ext cx="1381112" cy="857530"/>
      </dsp:txXfrm>
    </dsp:sp>
    <dsp:sp modelId="{78B1A383-0BB4-4C65-83EF-A786FAF059FB}">
      <dsp:nvSpPr>
        <dsp:cNvPr id="0" name=""/>
        <dsp:cNvSpPr/>
      </dsp:nvSpPr>
      <dsp:spPr>
        <a:xfrm>
          <a:off x="2328515" y="1372257"/>
          <a:ext cx="1725897" cy="1061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AC86F-F78D-4621-8A4B-CD7D1946A3E4}">
      <dsp:nvSpPr>
        <dsp:cNvPr id="0" name=""/>
        <dsp:cNvSpPr/>
      </dsp:nvSpPr>
      <dsp:spPr>
        <a:xfrm>
          <a:off x="2487901" y="1523673"/>
          <a:ext cx="1725897" cy="1061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Rejalaringiz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puxtami</a:t>
          </a:r>
          <a:r>
            <a:rPr lang="en-US" sz="1800" kern="1200" dirty="0" smtClean="0"/>
            <a:t>?</a:t>
          </a:r>
          <a:endParaRPr lang="ru-RU" sz="1800" kern="1200" dirty="0"/>
        </a:p>
      </dsp:txBody>
      <dsp:txXfrm>
        <a:off x="2518983" y="1554755"/>
        <a:ext cx="1663733" cy="999057"/>
      </dsp:txXfrm>
    </dsp:sp>
    <dsp:sp modelId="{F85EC275-F408-4227-8975-2BF7E15489EA}">
      <dsp:nvSpPr>
        <dsp:cNvPr id="0" name=""/>
        <dsp:cNvSpPr/>
      </dsp:nvSpPr>
      <dsp:spPr>
        <a:xfrm>
          <a:off x="1193431" y="2821085"/>
          <a:ext cx="1529633" cy="910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4DED8-C3E0-49C2-AE95-31CE1175D062}">
      <dsp:nvSpPr>
        <dsp:cNvPr id="0" name=""/>
        <dsp:cNvSpPr/>
      </dsp:nvSpPr>
      <dsp:spPr>
        <a:xfrm>
          <a:off x="1352817" y="2972501"/>
          <a:ext cx="1529633" cy="910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Davlatimizga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qanday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nafi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tegadi</a:t>
          </a:r>
          <a:r>
            <a:rPr lang="en-US" sz="1800" kern="1200" dirty="0" smtClean="0"/>
            <a:t>?</a:t>
          </a:r>
          <a:endParaRPr lang="ru-RU" sz="1800" kern="1200" dirty="0"/>
        </a:p>
      </dsp:txBody>
      <dsp:txXfrm>
        <a:off x="1379496" y="2999180"/>
        <a:ext cx="1476275" cy="857530"/>
      </dsp:txXfrm>
    </dsp:sp>
    <dsp:sp modelId="{AF05C2ED-A80C-41EB-A119-E5F1CC572D2B}">
      <dsp:nvSpPr>
        <dsp:cNvPr id="0" name=""/>
        <dsp:cNvSpPr/>
      </dsp:nvSpPr>
      <dsp:spPr>
        <a:xfrm>
          <a:off x="3447877" y="2807112"/>
          <a:ext cx="1434470" cy="910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A5FF4-93EF-4140-8ED0-A54625752404}">
      <dsp:nvSpPr>
        <dsp:cNvPr id="0" name=""/>
        <dsp:cNvSpPr/>
      </dsp:nvSpPr>
      <dsp:spPr>
        <a:xfrm>
          <a:off x="3607263" y="2958528"/>
          <a:ext cx="1434470" cy="910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Xalqqa</a:t>
          </a:r>
          <a:r>
            <a:rPr lang="en-US" sz="1800" kern="1200" dirty="0" smtClean="0"/>
            <a:t>-chi?</a:t>
          </a:r>
          <a:endParaRPr lang="ru-RU" sz="1800" kern="1200" dirty="0"/>
        </a:p>
      </dsp:txBody>
      <dsp:txXfrm>
        <a:off x="3633942" y="2985207"/>
        <a:ext cx="1381112" cy="857530"/>
      </dsp:txXfrm>
    </dsp:sp>
    <dsp:sp modelId="{6C92BC22-A278-4C63-A8B0-906A54B4663D}">
      <dsp:nvSpPr>
        <dsp:cNvPr id="0" name=""/>
        <dsp:cNvSpPr/>
      </dsp:nvSpPr>
      <dsp:spPr>
        <a:xfrm>
          <a:off x="5166312" y="1328698"/>
          <a:ext cx="1837829" cy="1153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D51FF-8548-4CC8-B642-07B28F8B5E82}">
      <dsp:nvSpPr>
        <dsp:cNvPr id="0" name=""/>
        <dsp:cNvSpPr/>
      </dsp:nvSpPr>
      <dsp:spPr>
        <a:xfrm>
          <a:off x="5325697" y="1480115"/>
          <a:ext cx="1837829" cy="1153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r>
            <a:rPr lang="en-US" sz="1800" kern="1200" dirty="0" err="1" smtClean="0"/>
            <a:t>Rejalaringizni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qanday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amalga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oshirmoqchisiz</a:t>
          </a:r>
          <a:r>
            <a:rPr lang="en-US" sz="1800" kern="1200" dirty="0" smtClean="0"/>
            <a:t>?</a:t>
          </a:r>
          <a:endParaRPr lang="ru-RU" sz="1800" kern="1200" dirty="0"/>
        </a:p>
      </dsp:txBody>
      <dsp:txXfrm>
        <a:off x="5359484" y="1513902"/>
        <a:ext cx="1770255" cy="1086012"/>
      </dsp:txXfrm>
    </dsp:sp>
    <dsp:sp modelId="{C0EDA01C-FB7B-408A-9BCE-6A8541544BBF}">
      <dsp:nvSpPr>
        <dsp:cNvPr id="0" name=""/>
        <dsp:cNvSpPr/>
      </dsp:nvSpPr>
      <dsp:spPr>
        <a:xfrm>
          <a:off x="5511251" y="2821085"/>
          <a:ext cx="1768214" cy="910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54D5B-B597-42FC-9EB4-9B688BC63408}">
      <dsp:nvSpPr>
        <dsp:cNvPr id="0" name=""/>
        <dsp:cNvSpPr/>
      </dsp:nvSpPr>
      <dsp:spPr>
        <a:xfrm>
          <a:off x="5670637" y="2972501"/>
          <a:ext cx="1768214" cy="910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O‘z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layoqatingizga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ishonasizmi</a:t>
          </a:r>
          <a:r>
            <a:rPr lang="en-US" sz="1800" kern="1200" dirty="0" smtClean="0"/>
            <a:t>? </a:t>
          </a:r>
          <a:endParaRPr lang="ru-RU" sz="1800" kern="1200" dirty="0"/>
        </a:p>
      </dsp:txBody>
      <dsp:txXfrm>
        <a:off x="5697316" y="2999180"/>
        <a:ext cx="1714856" cy="857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CDFEF-5BFF-4EA5-B5CF-1D077C254A7D}">
      <dsp:nvSpPr>
        <dsp:cNvPr id="0" name=""/>
        <dsp:cNvSpPr/>
      </dsp:nvSpPr>
      <dsp:spPr>
        <a:xfrm>
          <a:off x="-65171" y="0"/>
          <a:ext cx="4038599" cy="40385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96A57-749C-4DE1-B05A-C0F52CBDF17E}">
      <dsp:nvSpPr>
        <dsp:cNvPr id="0" name=""/>
        <dsp:cNvSpPr/>
      </dsp:nvSpPr>
      <dsp:spPr>
        <a:xfrm>
          <a:off x="1954128" y="0"/>
          <a:ext cx="6591299" cy="4038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Gapda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undan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xil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bo‘laklar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ishlatilishi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mumkin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4128" y="0"/>
        <a:ext cx="3295649" cy="1211582"/>
      </dsp:txXfrm>
    </dsp:sp>
    <dsp:sp modelId="{E3441366-D0C3-440A-BE7B-531E0ADBB9CD}">
      <dsp:nvSpPr>
        <dsp:cNvPr id="0" name=""/>
        <dsp:cNvSpPr/>
      </dsp:nvSpPr>
      <dsp:spPr>
        <a:xfrm>
          <a:off x="641584" y="1211582"/>
          <a:ext cx="2625087" cy="26250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446AC-8B8F-45FB-B4E4-FFE5AE9E74E5}">
      <dsp:nvSpPr>
        <dsp:cNvPr id="0" name=""/>
        <dsp:cNvSpPr/>
      </dsp:nvSpPr>
      <dsp:spPr>
        <a:xfrm>
          <a:off x="1954128" y="1211582"/>
          <a:ext cx="6591299" cy="26250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undan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bo‘laklarga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uyushiq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bo‘laklari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deyiladi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4128" y="1211582"/>
        <a:ext cx="3295649" cy="1211578"/>
      </dsp:txXfrm>
    </dsp:sp>
    <dsp:sp modelId="{54E4B54A-1E36-4229-B06C-AC784F24FF21}">
      <dsp:nvSpPr>
        <dsp:cNvPr id="0" name=""/>
        <dsp:cNvSpPr/>
      </dsp:nvSpPr>
      <dsp:spPr>
        <a:xfrm>
          <a:off x="1348339" y="2423161"/>
          <a:ext cx="1211578" cy="12115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9C36D-C8B4-4516-915D-D2388FB3B3CE}">
      <dsp:nvSpPr>
        <dsp:cNvPr id="0" name=""/>
        <dsp:cNvSpPr/>
      </dsp:nvSpPr>
      <dsp:spPr>
        <a:xfrm>
          <a:off x="1954128" y="2423161"/>
          <a:ext cx="6591299" cy="12115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Uyushiq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bo‘lagi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ishtirok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etgan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uyishiq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bo‘lakli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gaplar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deyiladi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4128" y="2423161"/>
        <a:ext cx="3295649" cy="1211578"/>
      </dsp:txXfrm>
    </dsp:sp>
    <dsp:sp modelId="{FFEEBF9D-C402-4D03-B4F7-17253D199A1A}">
      <dsp:nvSpPr>
        <dsp:cNvPr id="0" name=""/>
        <dsp:cNvSpPr/>
      </dsp:nvSpPr>
      <dsp:spPr>
        <a:xfrm>
          <a:off x="5119435" y="0"/>
          <a:ext cx="3556335" cy="121158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Eshilib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to‘lg‘onib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ingranadi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kuy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9435" y="0"/>
        <a:ext cx="3556335" cy="1211582"/>
      </dsp:txXfrm>
    </dsp:sp>
    <dsp:sp modelId="{9DFEDAEC-7B9A-4CCB-A7D3-F52E519E1C9D}">
      <dsp:nvSpPr>
        <dsp:cNvPr id="0" name=""/>
        <dsp:cNvSpPr/>
      </dsp:nvSpPr>
      <dsp:spPr>
        <a:xfrm>
          <a:off x="5249778" y="1211582"/>
          <a:ext cx="3295649" cy="12115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Komil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Xasan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Lobar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bugun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besh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baho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olishdi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49778" y="1211582"/>
        <a:ext cx="3295649" cy="1211578"/>
      </dsp:txXfrm>
    </dsp:sp>
    <dsp:sp modelId="{6ABCE6BF-C08F-48AB-B295-937C3FE46504}">
      <dsp:nvSpPr>
        <dsp:cNvPr id="0" name=""/>
        <dsp:cNvSpPr/>
      </dsp:nvSpPr>
      <dsp:spPr>
        <a:xfrm>
          <a:off x="5249778" y="2423161"/>
          <a:ext cx="3295649" cy="12115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Bahorda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yomg‘ir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shamol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sel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kelishi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mumkin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49778" y="2423161"/>
        <a:ext cx="3295649" cy="1211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ADBE0-2CE1-4374-870E-53E1006A3EC0}">
      <dsp:nvSpPr>
        <dsp:cNvPr id="0" name=""/>
        <dsp:cNvSpPr/>
      </dsp:nvSpPr>
      <dsp:spPr>
        <a:xfrm rot="5400000">
          <a:off x="364551" y="1311848"/>
          <a:ext cx="863014" cy="9825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E310F2FC-DD90-4F55-8043-AC7FD5429C0E}">
      <dsp:nvSpPr>
        <dsp:cNvPr id="0" name=""/>
        <dsp:cNvSpPr/>
      </dsp:nvSpPr>
      <dsp:spPr>
        <a:xfrm>
          <a:off x="232144" y="87320"/>
          <a:ext cx="2842214" cy="1223830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Uyushiq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bo‘laklar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yordamchi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so‘zlar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yordamida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bog‘lanadi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897" y="147073"/>
        <a:ext cx="2722708" cy="1104324"/>
      </dsp:txXfrm>
    </dsp:sp>
    <dsp:sp modelId="{FE3CB29B-485C-4B86-8AEA-47D6125C44D2}">
      <dsp:nvSpPr>
        <dsp:cNvPr id="0" name=""/>
        <dsp:cNvSpPr/>
      </dsp:nvSpPr>
      <dsp:spPr>
        <a:xfrm>
          <a:off x="3674643" y="163088"/>
          <a:ext cx="4617384" cy="821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Buxoro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ham,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Xiva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qadimiy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shaharlardir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4643" y="163088"/>
        <a:ext cx="4617384" cy="821918"/>
      </dsp:txXfrm>
    </dsp:sp>
    <dsp:sp modelId="{180C690E-A790-4843-BE2A-B82ADD12EEBE}">
      <dsp:nvSpPr>
        <dsp:cNvPr id="0" name=""/>
        <dsp:cNvSpPr/>
      </dsp:nvSpPr>
      <dsp:spPr>
        <a:xfrm rot="5400000">
          <a:off x="1713971" y="2527781"/>
          <a:ext cx="863014" cy="98251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220893C9-1CC4-4857-951F-99A6586147BC}">
      <dsp:nvSpPr>
        <dsp:cNvPr id="0" name=""/>
        <dsp:cNvSpPr/>
      </dsp:nvSpPr>
      <dsp:spPr>
        <a:xfrm>
          <a:off x="1275405" y="1526834"/>
          <a:ext cx="2262791" cy="1016918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ham, -u, -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yu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..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yuklamalari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yordamida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5056" y="1576485"/>
        <a:ext cx="2163489" cy="917616"/>
      </dsp:txXfrm>
    </dsp:sp>
    <dsp:sp modelId="{0F463B4F-AD13-421B-8B3B-FA952E121288}">
      <dsp:nvSpPr>
        <dsp:cNvPr id="0" name=""/>
        <dsp:cNvSpPr/>
      </dsp:nvSpPr>
      <dsp:spPr>
        <a:xfrm>
          <a:off x="3660023" y="1451075"/>
          <a:ext cx="3959978" cy="821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Jamolning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onasi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bugun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keldi-yu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ketdi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0023" y="1451075"/>
        <a:ext cx="3959978" cy="821918"/>
      </dsp:txXfrm>
    </dsp:sp>
    <dsp:sp modelId="{F2D7E5A8-1918-471E-94BC-B0DBF0C9FCA4}">
      <dsp:nvSpPr>
        <dsp:cNvPr id="0" name=""/>
        <dsp:cNvSpPr/>
      </dsp:nvSpPr>
      <dsp:spPr>
        <a:xfrm>
          <a:off x="2667005" y="2971804"/>
          <a:ext cx="2400721" cy="1016918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va,bilan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bog‘lovchilari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yordamida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6656" y="3021455"/>
        <a:ext cx="2301419" cy="917616"/>
      </dsp:txXfrm>
    </dsp:sp>
    <dsp:sp modelId="{2234B90D-12F8-4464-8883-73DA08CFFA3C}">
      <dsp:nvSpPr>
        <dsp:cNvPr id="0" name=""/>
        <dsp:cNvSpPr/>
      </dsp:nvSpPr>
      <dsp:spPr>
        <a:xfrm>
          <a:off x="5104072" y="2991391"/>
          <a:ext cx="3171919" cy="821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Adol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o‘yinchi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Sora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Asal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quvnoq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Ruxsora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04072" y="2991391"/>
        <a:ext cx="3171919" cy="8219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69012-7A91-4DAB-A4CF-89872E9E70BB}">
      <dsp:nvSpPr>
        <dsp:cNvPr id="0" name=""/>
        <dsp:cNvSpPr/>
      </dsp:nvSpPr>
      <dsp:spPr>
        <a:xfrm>
          <a:off x="4526265" y="409596"/>
          <a:ext cx="3931941" cy="1139611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Siz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a’lochi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jamoatchisiz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6265" y="552047"/>
        <a:ext cx="3504587" cy="854709"/>
      </dsp:txXfrm>
    </dsp:sp>
    <dsp:sp modelId="{63EEDC10-32C4-4665-BD82-96DFAB5BFBFC}">
      <dsp:nvSpPr>
        <dsp:cNvPr id="0" name=""/>
        <dsp:cNvSpPr/>
      </dsp:nvSpPr>
      <dsp:spPr>
        <a:xfrm>
          <a:off x="868671" y="76187"/>
          <a:ext cx="3474720" cy="188716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Gapda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undan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so‘z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ifodalangan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uyushiq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kesimli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gap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0795" y="168311"/>
        <a:ext cx="3290472" cy="1702919"/>
      </dsp:txXfrm>
    </dsp:sp>
    <dsp:sp modelId="{C4FDF68F-DEDF-4FE1-A14B-C31013C83542}">
      <dsp:nvSpPr>
        <dsp:cNvPr id="0" name=""/>
        <dsp:cNvSpPr/>
      </dsp:nvSpPr>
      <dsp:spPr>
        <a:xfrm>
          <a:off x="4526265" y="2393091"/>
          <a:ext cx="3931941" cy="1129358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Bu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yerning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ob-havosi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iqlimi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sharoiti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yaxshi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ekan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6265" y="2534261"/>
        <a:ext cx="3508432" cy="847018"/>
      </dsp:txXfrm>
    </dsp:sp>
    <dsp:sp modelId="{673F15D8-78BB-4D5E-BCBF-2115488AE052}">
      <dsp:nvSpPr>
        <dsp:cNvPr id="0" name=""/>
        <dsp:cNvSpPr/>
      </dsp:nvSpPr>
      <dsp:spPr>
        <a:xfrm>
          <a:off x="868671" y="2057412"/>
          <a:ext cx="3474720" cy="179558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sodda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gap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tarkibida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birdan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kelgan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egalar</a:t>
          </a: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uyushiq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egali</a:t>
          </a: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gap </a:t>
          </a:r>
          <a:r>
            <a:rPr lang="en-US" sz="1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6324" y="2145065"/>
        <a:ext cx="3299414" cy="16202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BAD21-B607-4F2A-A0C0-615A76766CA8}">
      <dsp:nvSpPr>
        <dsp:cNvPr id="0" name=""/>
        <dsp:cNvSpPr/>
      </dsp:nvSpPr>
      <dsp:spPr>
        <a:xfrm>
          <a:off x="66828" y="612374"/>
          <a:ext cx="2449747" cy="13926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Taram-taram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olmalarni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asl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shaftolilarni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anjirlarni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aytmaysizmi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8876" y="644422"/>
        <a:ext cx="2385651" cy="1030117"/>
      </dsp:txXfrm>
    </dsp:sp>
    <dsp:sp modelId="{0A3F8CE0-9AA5-4BCB-A6D1-B2F89FDBD356}">
      <dsp:nvSpPr>
        <dsp:cNvPr id="0" name=""/>
        <dsp:cNvSpPr/>
      </dsp:nvSpPr>
      <dsp:spPr>
        <a:xfrm>
          <a:off x="1090876" y="1038937"/>
          <a:ext cx="3008858" cy="3008858"/>
        </a:xfrm>
        <a:prstGeom prst="leftCircularArrow">
          <a:avLst>
            <a:gd name="adj1" fmla="val 1887"/>
            <a:gd name="adj2" fmla="val 225539"/>
            <a:gd name="adj3" fmla="val 2505369"/>
            <a:gd name="adj4" fmla="val 9528809"/>
            <a:gd name="adj5" fmla="val 22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CC8AA-8E64-42A2-836E-6CE9697E411E}">
      <dsp:nvSpPr>
        <dsp:cNvPr id="0" name=""/>
        <dsp:cNvSpPr/>
      </dsp:nvSpPr>
      <dsp:spPr>
        <a:xfrm>
          <a:off x="228602" y="1828800"/>
          <a:ext cx="2130983" cy="136388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Gapda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2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undan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xil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ma’noda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kelgan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to‘ldiruvchi</a:t>
          </a:r>
          <a:endParaRPr lang="en-US" sz="1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uyushiq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to‘ldiruvchilardir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549" y="1868747"/>
        <a:ext cx="2051089" cy="1283993"/>
      </dsp:txXfrm>
    </dsp:sp>
    <dsp:sp modelId="{C952F759-3AA3-48AE-9A42-59552652B96B}">
      <dsp:nvSpPr>
        <dsp:cNvPr id="0" name=""/>
        <dsp:cNvSpPr/>
      </dsp:nvSpPr>
      <dsp:spPr>
        <a:xfrm>
          <a:off x="2819403" y="2019296"/>
          <a:ext cx="2543864" cy="13661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Bog‘imizda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oq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qizil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pushti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gullar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ochilib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yotibdi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50841" y="2343476"/>
        <a:ext cx="2480988" cy="1010510"/>
      </dsp:txXfrm>
    </dsp:sp>
    <dsp:sp modelId="{707858A3-EB06-4C64-9DA8-37EBE11C8210}">
      <dsp:nvSpPr>
        <dsp:cNvPr id="0" name=""/>
        <dsp:cNvSpPr/>
      </dsp:nvSpPr>
      <dsp:spPr>
        <a:xfrm>
          <a:off x="3935173" y="-59147"/>
          <a:ext cx="3608157" cy="3608157"/>
        </a:xfrm>
        <a:prstGeom prst="circularArrow">
          <a:avLst>
            <a:gd name="adj1" fmla="val 1574"/>
            <a:gd name="adj2" fmla="val 186745"/>
            <a:gd name="adj3" fmla="val 19699524"/>
            <a:gd name="adj4" fmla="val 12637290"/>
            <a:gd name="adj5" fmla="val 18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37BE0-0F3B-4D87-B46E-39A726D47809}">
      <dsp:nvSpPr>
        <dsp:cNvPr id="0" name=""/>
        <dsp:cNvSpPr/>
      </dsp:nvSpPr>
      <dsp:spPr>
        <a:xfrm>
          <a:off x="2895595" y="647700"/>
          <a:ext cx="2396581" cy="1519297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Narsa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buyumlarning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turdagi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belgilarini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bildirib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birdan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kelgan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aniqlovchilar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uyushiq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aniqlovchilardir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0094" y="692199"/>
        <a:ext cx="2307583" cy="1430299"/>
      </dsp:txXfrm>
    </dsp:sp>
    <dsp:sp modelId="{ED6C63D0-AF0C-401D-A05C-AC9202AAC6E0}">
      <dsp:nvSpPr>
        <dsp:cNvPr id="0" name=""/>
        <dsp:cNvSpPr/>
      </dsp:nvSpPr>
      <dsp:spPr>
        <a:xfrm>
          <a:off x="5791583" y="958941"/>
          <a:ext cx="2971416" cy="1198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Tomlardan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ivigan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devorlardan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bug‘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ko‘tarila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boshladi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19160" y="986518"/>
        <a:ext cx="2916262" cy="886380"/>
      </dsp:txXfrm>
    </dsp:sp>
    <dsp:sp modelId="{EE3E8DCD-48FF-479A-B896-56E104643F39}">
      <dsp:nvSpPr>
        <dsp:cNvPr id="0" name=""/>
        <dsp:cNvSpPr/>
      </dsp:nvSpPr>
      <dsp:spPr>
        <a:xfrm>
          <a:off x="6324594" y="2077350"/>
          <a:ext cx="2161978" cy="148529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xil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mazmun-munosabatni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bildirgan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necha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holning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bog‘lanib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kelishi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uyushiq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holni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hosil</a:t>
          </a:r>
          <a:r>
            <a:rPr lang="en-U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68097" y="2120853"/>
        <a:ext cx="2074972" cy="13982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FAA7A-51CB-45CA-BDBF-7C60D8811651}">
      <dsp:nvSpPr>
        <dsp:cNvPr id="0" name=""/>
        <dsp:cNvSpPr/>
      </dsp:nvSpPr>
      <dsp:spPr>
        <a:xfrm>
          <a:off x="1981191" y="-76196"/>
          <a:ext cx="5004125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3EDE8-3D41-4CFB-9375-F2B94E51CBE9}">
      <dsp:nvSpPr>
        <dsp:cNvPr id="0" name=""/>
        <dsp:cNvSpPr/>
      </dsp:nvSpPr>
      <dsp:spPr>
        <a:xfrm>
          <a:off x="2438396" y="421539"/>
          <a:ext cx="4294850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Arial" pitchFamily="34" charset="0"/>
              <a:cs typeface="Arial" pitchFamily="34" charset="0"/>
            </a:rPr>
            <a:t>Odobning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latin typeface="Arial" pitchFamily="34" charset="0"/>
              <a:cs typeface="Arial" pitchFamily="34" charset="0"/>
            </a:rPr>
            <a:t>boshi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latin typeface="Arial" pitchFamily="34" charset="0"/>
              <a:cs typeface="Arial" pitchFamily="34" charset="0"/>
            </a:rPr>
            <a:t>tildir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2438396" y="421539"/>
        <a:ext cx="4294850" cy="543356"/>
      </dsp:txXfrm>
    </dsp:sp>
    <dsp:sp modelId="{AC5087A2-FAAF-46C7-8477-19D0B6C85EA1}">
      <dsp:nvSpPr>
        <dsp:cNvPr id="0" name=""/>
        <dsp:cNvSpPr/>
      </dsp:nvSpPr>
      <dsp:spPr>
        <a:xfrm>
          <a:off x="685792" y="954937"/>
          <a:ext cx="7003134" cy="189137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1D0363-8776-463C-BFA1-1304BB015876}">
      <dsp:nvSpPr>
        <dsp:cNvPr id="0" name=""/>
        <dsp:cNvSpPr/>
      </dsp:nvSpPr>
      <dsp:spPr>
        <a:xfrm>
          <a:off x="1676397" y="1640738"/>
          <a:ext cx="2775554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Insonlar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b="1" kern="1200" dirty="0" err="1" smtClean="0">
              <a:latin typeface="Arial" pitchFamily="34" charset="0"/>
              <a:cs typeface="Arial" pitchFamily="34" charset="0"/>
            </a:rPr>
            <a:t>til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vositasi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orqali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muomalaga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kirishadilar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1676397" y="1640738"/>
        <a:ext cx="2775554" cy="543356"/>
      </dsp:txXfrm>
    </dsp:sp>
    <dsp:sp modelId="{9C063C5F-F16C-4DE4-9EF2-03CD4DA0C79C}">
      <dsp:nvSpPr>
        <dsp:cNvPr id="0" name=""/>
        <dsp:cNvSpPr/>
      </dsp:nvSpPr>
      <dsp:spPr>
        <a:xfrm>
          <a:off x="1447797" y="2209803"/>
          <a:ext cx="6391199" cy="182391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1BDE2-7BA0-497C-BA6A-89E62FE6C991}">
      <dsp:nvSpPr>
        <dsp:cNvPr id="0" name=""/>
        <dsp:cNvSpPr/>
      </dsp:nvSpPr>
      <dsp:spPr>
        <a:xfrm>
          <a:off x="2133599" y="2667001"/>
          <a:ext cx="5268137" cy="98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Arial" pitchFamily="34" charset="0"/>
              <a:cs typeface="Arial" pitchFamily="34" charset="0"/>
            </a:rPr>
            <a:t>Muomala</a:t>
          </a:r>
          <a:r>
            <a:rPr lang="en-US" sz="2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kishilar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bilan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munosabat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so‘zlashuv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ish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xizmat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va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barcha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sohalar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bilan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aloqalarni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ifoda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etuvchi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000" kern="1200" dirty="0" err="1" smtClean="0">
              <a:latin typeface="Arial" pitchFamily="34" charset="0"/>
              <a:cs typeface="Arial" pitchFamily="34" charset="0"/>
            </a:rPr>
            <a:t>tushunchadir</a:t>
          </a:r>
          <a:r>
            <a:rPr lang="en-US" sz="20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2133599" y="2667001"/>
        <a:ext cx="5268137" cy="9859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1EB11-BCD8-4BBB-8AC2-DC26A2C6E619}">
      <dsp:nvSpPr>
        <dsp:cNvPr id="0" name=""/>
        <dsp:cNvSpPr/>
      </dsp:nvSpPr>
      <dsp:spPr>
        <a:xfrm>
          <a:off x="3048002" y="1219191"/>
          <a:ext cx="2190553" cy="842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O‘zbekistondagi</a:t>
          </a: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elchixonalar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68801" y="1342595"/>
        <a:ext cx="1548955" cy="595846"/>
      </dsp:txXfrm>
    </dsp:sp>
    <dsp:sp modelId="{49F0E669-DD7F-47EB-9024-176C9BC95E90}">
      <dsp:nvSpPr>
        <dsp:cNvPr id="0" name=""/>
        <dsp:cNvSpPr/>
      </dsp:nvSpPr>
      <dsp:spPr>
        <a:xfrm rot="16397319">
          <a:off x="4082394" y="899071"/>
          <a:ext cx="190140" cy="2930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109279" y="986150"/>
        <a:ext cx="133098" cy="175815"/>
      </dsp:txXfrm>
    </dsp:sp>
    <dsp:sp modelId="{7FB7C99F-C669-4F6A-8E7F-5A8F6F7D381A}">
      <dsp:nvSpPr>
        <dsp:cNvPr id="0" name=""/>
        <dsp:cNvSpPr/>
      </dsp:nvSpPr>
      <dsp:spPr>
        <a:xfrm>
          <a:off x="3781864" y="0"/>
          <a:ext cx="861839" cy="861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…</a:t>
          </a:r>
          <a:endParaRPr lang="ru-RU" sz="3600" kern="1200" dirty="0"/>
        </a:p>
      </dsp:txBody>
      <dsp:txXfrm>
        <a:off x="3908077" y="126213"/>
        <a:ext cx="609413" cy="609413"/>
      </dsp:txXfrm>
    </dsp:sp>
    <dsp:sp modelId="{3BBDDB23-8099-49B8-BE83-1036ED83DE75}">
      <dsp:nvSpPr>
        <dsp:cNvPr id="0" name=""/>
        <dsp:cNvSpPr/>
      </dsp:nvSpPr>
      <dsp:spPr>
        <a:xfrm rot="13004">
          <a:off x="5460680" y="1500001"/>
          <a:ext cx="535253" cy="2930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460680" y="1558440"/>
        <a:ext cx="447346" cy="175815"/>
      </dsp:txXfrm>
    </dsp:sp>
    <dsp:sp modelId="{5243BD06-752F-4214-AB22-A5772F3B543A}">
      <dsp:nvSpPr>
        <dsp:cNvPr id="0" name=""/>
        <dsp:cNvSpPr/>
      </dsp:nvSpPr>
      <dsp:spPr>
        <a:xfrm>
          <a:off x="6248404" y="1219192"/>
          <a:ext cx="861839" cy="861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…</a:t>
          </a:r>
          <a:endParaRPr lang="ru-RU" sz="3600" kern="1200" dirty="0"/>
        </a:p>
      </dsp:txBody>
      <dsp:txXfrm>
        <a:off x="6374617" y="1345405"/>
        <a:ext cx="609413" cy="609413"/>
      </dsp:txXfrm>
    </dsp:sp>
    <dsp:sp modelId="{BD4A2564-4DA4-484B-AACA-4167A415F42E}">
      <dsp:nvSpPr>
        <dsp:cNvPr id="0" name=""/>
        <dsp:cNvSpPr/>
      </dsp:nvSpPr>
      <dsp:spPr>
        <a:xfrm rot="5338846">
          <a:off x="4060263" y="2086525"/>
          <a:ext cx="187115" cy="2930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4087831" y="2117067"/>
        <a:ext cx="130981" cy="175815"/>
      </dsp:txXfrm>
    </dsp:sp>
    <dsp:sp modelId="{6167A464-4DE8-4D26-8BCA-2A91ADF1E395}">
      <dsp:nvSpPr>
        <dsp:cNvPr id="0" name=""/>
        <dsp:cNvSpPr/>
      </dsp:nvSpPr>
      <dsp:spPr>
        <a:xfrm>
          <a:off x="3733801" y="2414760"/>
          <a:ext cx="861839" cy="861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…</a:t>
          </a:r>
          <a:endParaRPr lang="ru-RU" sz="3600" kern="1200" dirty="0"/>
        </a:p>
      </dsp:txBody>
      <dsp:txXfrm>
        <a:off x="3860014" y="2540973"/>
        <a:ext cx="609413" cy="609413"/>
      </dsp:txXfrm>
    </dsp:sp>
    <dsp:sp modelId="{F93FD8A0-2F77-4C5F-9244-C5853D026DB7}">
      <dsp:nvSpPr>
        <dsp:cNvPr id="0" name=""/>
        <dsp:cNvSpPr/>
      </dsp:nvSpPr>
      <dsp:spPr>
        <a:xfrm rot="10787165">
          <a:off x="2265642" y="1499984"/>
          <a:ext cx="552907" cy="2930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353549" y="1558425"/>
        <a:ext cx="465000" cy="175815"/>
      </dsp:txXfrm>
    </dsp:sp>
    <dsp:sp modelId="{B40D4E07-577D-4814-9D1D-561991508417}">
      <dsp:nvSpPr>
        <dsp:cNvPr id="0" name=""/>
        <dsp:cNvSpPr/>
      </dsp:nvSpPr>
      <dsp:spPr>
        <a:xfrm>
          <a:off x="1143004" y="1219192"/>
          <a:ext cx="861839" cy="8618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…</a:t>
          </a:r>
          <a:endParaRPr lang="ru-RU" sz="3600" kern="1200" dirty="0"/>
        </a:p>
      </dsp:txBody>
      <dsp:txXfrm>
        <a:off x="1269217" y="1345405"/>
        <a:ext cx="609413" cy="6094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C07E4-1515-4685-898B-44B8B6431642}">
      <dsp:nvSpPr>
        <dsp:cNvPr id="0" name=""/>
        <dsp:cNvSpPr/>
      </dsp:nvSpPr>
      <dsp:spPr>
        <a:xfrm rot="5400000">
          <a:off x="525668" y="1146947"/>
          <a:ext cx="1574685" cy="26202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32A34-9995-447E-B71D-3094372181B2}">
      <dsp:nvSpPr>
        <dsp:cNvPr id="0" name=""/>
        <dsp:cNvSpPr/>
      </dsp:nvSpPr>
      <dsp:spPr>
        <a:xfrm>
          <a:off x="362534" y="2054383"/>
          <a:ext cx="2643357" cy="156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M.Yusuf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1954-yil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Andijon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viloyatining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Marhamat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tumanida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tug‘ilgan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2534" y="2054383"/>
        <a:ext cx="2643357" cy="1569539"/>
      </dsp:txXfrm>
    </dsp:sp>
    <dsp:sp modelId="{8CA39148-1EFC-40AD-AEC6-7336856247F6}">
      <dsp:nvSpPr>
        <dsp:cNvPr id="0" name=""/>
        <dsp:cNvSpPr/>
      </dsp:nvSpPr>
      <dsp:spPr>
        <a:xfrm>
          <a:off x="2182049" y="954042"/>
          <a:ext cx="446333" cy="44633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A0443-4F5B-4918-A46B-BE162527690F}">
      <dsp:nvSpPr>
        <dsp:cNvPr id="0" name=""/>
        <dsp:cNvSpPr/>
      </dsp:nvSpPr>
      <dsp:spPr>
        <a:xfrm rot="5400000">
          <a:off x="3560480" y="430349"/>
          <a:ext cx="1574685" cy="26202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FAEA3-DFC7-43A8-B303-93F58F6EA559}">
      <dsp:nvSpPr>
        <dsp:cNvPr id="0" name=""/>
        <dsp:cNvSpPr/>
      </dsp:nvSpPr>
      <dsp:spPr>
        <a:xfrm>
          <a:off x="3297626" y="1213237"/>
          <a:ext cx="2365568" cy="2073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1978-yil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Rus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tili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adabiyoti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institutini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tugatgan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7626" y="1213237"/>
        <a:ext cx="2365568" cy="2073559"/>
      </dsp:txXfrm>
    </dsp:sp>
    <dsp:sp modelId="{644D3C85-E5B5-4946-B97F-B228DA267270}">
      <dsp:nvSpPr>
        <dsp:cNvPr id="0" name=""/>
        <dsp:cNvSpPr/>
      </dsp:nvSpPr>
      <dsp:spPr>
        <a:xfrm>
          <a:off x="5216861" y="237444"/>
          <a:ext cx="446333" cy="44633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24B88-4435-4501-8285-761AC5C0680E}">
      <dsp:nvSpPr>
        <dsp:cNvPr id="0" name=""/>
        <dsp:cNvSpPr/>
      </dsp:nvSpPr>
      <dsp:spPr>
        <a:xfrm rot="5400000">
          <a:off x="6595293" y="-286248"/>
          <a:ext cx="1574685" cy="26202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59C97-C7C7-4F42-825A-7D7B15E3DAAF}">
      <dsp:nvSpPr>
        <dsp:cNvPr id="0" name=""/>
        <dsp:cNvSpPr/>
      </dsp:nvSpPr>
      <dsp:spPr>
        <a:xfrm>
          <a:off x="6332438" y="496639"/>
          <a:ext cx="2365568" cy="2073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Ilk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marta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“Toshkent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oqshomi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gazetasida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ish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boshlagan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32438" y="496639"/>
        <a:ext cx="2365568" cy="2073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62929-1E75-4F3D-BE4C-0E5198CDF160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6875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7DEB0-E21A-43BB-9A64-CAFDE343D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5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428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1pPr>
    <a:lvl2pPr marL="721406" algn="l" defTabSz="14428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2pPr>
    <a:lvl3pPr marL="1442824" algn="l" defTabSz="14428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3pPr>
    <a:lvl4pPr marL="2164238" algn="l" defTabSz="14428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4pPr>
    <a:lvl5pPr marL="2885654" algn="l" defTabSz="14428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5pPr>
    <a:lvl6pPr marL="3607069" algn="l" defTabSz="14428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6pPr>
    <a:lvl7pPr marL="4328484" algn="l" defTabSz="14428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7pPr>
    <a:lvl8pPr marL="5049897" algn="l" defTabSz="14428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8pPr>
    <a:lvl9pPr marL="5771307" algn="l" defTabSz="1442824" rtl="0" eaLnBrk="1" latinLnBrk="0" hangingPunct="1">
      <a:defRPr sz="19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3225" y="860425"/>
            <a:ext cx="4133850" cy="2325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859B-C846-4F14-B484-500A4D478A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50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43225" y="860425"/>
            <a:ext cx="4133850" cy="2325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7859B-C846-4F14-B484-500A4D478A4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78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6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1" y="162357"/>
            <a:ext cx="8190072" cy="487866"/>
          </a:xfrm>
        </p:spPr>
        <p:txBody>
          <a:bodyPr lIns="0" tIns="0" rIns="0" bIns="0"/>
          <a:lstStyle>
            <a:lvl1pPr>
              <a:defRPr sz="317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8" y="1717493"/>
            <a:ext cx="7826818" cy="292719"/>
          </a:xfrm>
        </p:spPr>
        <p:txBody>
          <a:bodyPr lIns="0" tIns="0" rIns="0" bIns="0"/>
          <a:lstStyle>
            <a:lvl1pPr>
              <a:defRPr sz="1904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1" y="162357"/>
            <a:ext cx="8190072" cy="487866"/>
          </a:xfrm>
        </p:spPr>
        <p:txBody>
          <a:bodyPr lIns="0" tIns="0" rIns="0" bIns="0"/>
          <a:lstStyle>
            <a:lvl1pPr>
              <a:defRPr sz="317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6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3" y="1183006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1" y="162357"/>
            <a:ext cx="8190072" cy="487866"/>
          </a:xfrm>
        </p:spPr>
        <p:txBody>
          <a:bodyPr lIns="0" tIns="0" rIns="0" bIns="0"/>
          <a:lstStyle>
            <a:lvl1pPr>
              <a:defRPr sz="317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4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17" name="bg object 17"/>
          <p:cNvSpPr/>
          <p:nvPr/>
        </p:nvSpPr>
        <p:spPr>
          <a:xfrm>
            <a:off x="106015" y="112805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8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1" y="162357"/>
            <a:ext cx="8190072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8" y="1717493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4783463"/>
            <a:ext cx="2926080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63"/>
            <a:ext cx="2103120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63"/>
            <a:ext cx="2103120" cy="43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443">
        <a:defRPr>
          <a:latin typeface="+mn-lt"/>
          <a:ea typeface="+mn-ea"/>
          <a:cs typeface="+mn-cs"/>
        </a:defRPr>
      </a:lvl2pPr>
      <a:lvl3pPr marL="1448891">
        <a:defRPr>
          <a:latin typeface="+mn-lt"/>
          <a:ea typeface="+mn-ea"/>
          <a:cs typeface="+mn-cs"/>
        </a:defRPr>
      </a:lvl3pPr>
      <a:lvl4pPr marL="2173336">
        <a:defRPr>
          <a:latin typeface="+mn-lt"/>
          <a:ea typeface="+mn-ea"/>
          <a:cs typeface="+mn-cs"/>
        </a:defRPr>
      </a:lvl4pPr>
      <a:lvl5pPr marL="2897779">
        <a:defRPr>
          <a:latin typeface="+mn-lt"/>
          <a:ea typeface="+mn-ea"/>
          <a:cs typeface="+mn-cs"/>
        </a:defRPr>
      </a:lvl5pPr>
      <a:lvl6pPr marL="3622229">
        <a:defRPr>
          <a:latin typeface="+mn-lt"/>
          <a:ea typeface="+mn-ea"/>
          <a:cs typeface="+mn-cs"/>
        </a:defRPr>
      </a:lvl6pPr>
      <a:lvl7pPr marL="4346672">
        <a:defRPr>
          <a:latin typeface="+mn-lt"/>
          <a:ea typeface="+mn-ea"/>
          <a:cs typeface="+mn-cs"/>
        </a:defRPr>
      </a:lvl7pPr>
      <a:lvl8pPr marL="5071120">
        <a:defRPr>
          <a:latin typeface="+mn-lt"/>
          <a:ea typeface="+mn-ea"/>
          <a:cs typeface="+mn-cs"/>
        </a:defRPr>
      </a:lvl8pPr>
      <a:lvl9pPr marL="579556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443">
        <a:defRPr>
          <a:latin typeface="+mn-lt"/>
          <a:ea typeface="+mn-ea"/>
          <a:cs typeface="+mn-cs"/>
        </a:defRPr>
      </a:lvl2pPr>
      <a:lvl3pPr marL="1448891">
        <a:defRPr>
          <a:latin typeface="+mn-lt"/>
          <a:ea typeface="+mn-ea"/>
          <a:cs typeface="+mn-cs"/>
        </a:defRPr>
      </a:lvl3pPr>
      <a:lvl4pPr marL="2173336">
        <a:defRPr>
          <a:latin typeface="+mn-lt"/>
          <a:ea typeface="+mn-ea"/>
          <a:cs typeface="+mn-cs"/>
        </a:defRPr>
      </a:lvl4pPr>
      <a:lvl5pPr marL="2897779">
        <a:defRPr>
          <a:latin typeface="+mn-lt"/>
          <a:ea typeface="+mn-ea"/>
          <a:cs typeface="+mn-cs"/>
        </a:defRPr>
      </a:lvl5pPr>
      <a:lvl6pPr marL="3622229">
        <a:defRPr>
          <a:latin typeface="+mn-lt"/>
          <a:ea typeface="+mn-ea"/>
          <a:cs typeface="+mn-cs"/>
        </a:defRPr>
      </a:lvl6pPr>
      <a:lvl7pPr marL="4346672">
        <a:defRPr>
          <a:latin typeface="+mn-lt"/>
          <a:ea typeface="+mn-ea"/>
          <a:cs typeface="+mn-cs"/>
        </a:defRPr>
      </a:lvl7pPr>
      <a:lvl8pPr marL="5071120">
        <a:defRPr>
          <a:latin typeface="+mn-lt"/>
          <a:ea typeface="+mn-ea"/>
          <a:cs typeface="+mn-cs"/>
        </a:defRPr>
      </a:lvl8pPr>
      <a:lvl9pPr marL="579556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34"/>
            <a:ext cx="9144000" cy="161854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52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2877" y="353376"/>
            <a:ext cx="4481713" cy="901436"/>
          </a:xfrm>
          <a:prstGeom prst="rect">
            <a:avLst/>
          </a:prstGeom>
        </p:spPr>
        <p:txBody>
          <a:bodyPr vert="horz" wrap="square" lIns="0" tIns="23149" rIns="0" bIns="0" rtlCol="0">
            <a:spAutoFit/>
          </a:bodyPr>
          <a:lstStyle/>
          <a:p>
            <a:pPr marL="20131">
              <a:spcBef>
                <a:spcPts val="181"/>
              </a:spcBef>
            </a:pPr>
            <a:r>
              <a:rPr lang="ru-RU" sz="5389" dirty="0"/>
              <a:t> </a:t>
            </a:r>
            <a:r>
              <a:rPr lang="en-US" sz="5706" dirty="0" err="1"/>
              <a:t>O‘zbek</a:t>
            </a:r>
            <a:r>
              <a:rPr lang="en-US" sz="5706" dirty="0"/>
              <a:t> </a:t>
            </a:r>
            <a:r>
              <a:rPr lang="en-US" sz="5706" dirty="0" err="1"/>
              <a:t>tili</a:t>
            </a:r>
            <a:endParaRPr sz="5389" dirty="0"/>
          </a:p>
        </p:txBody>
      </p:sp>
      <p:sp>
        <p:nvSpPr>
          <p:cNvPr id="4" name="object 4"/>
          <p:cNvSpPr txBox="1"/>
          <p:nvPr/>
        </p:nvSpPr>
        <p:spPr>
          <a:xfrm>
            <a:off x="1143001" y="1620977"/>
            <a:ext cx="7820847" cy="3131491"/>
          </a:xfrm>
          <a:prstGeom prst="rect">
            <a:avLst/>
          </a:prstGeom>
        </p:spPr>
        <p:txBody>
          <a:bodyPr vert="horz" wrap="square" lIns="0" tIns="68446" rIns="0" bIns="0" rtlCol="0">
            <a:spAutoFit/>
          </a:bodyPr>
          <a:lstStyle/>
          <a:p>
            <a:pPr marR="1661746">
              <a:spcAft>
                <a:spcPts val="1350"/>
              </a:spcAft>
            </a:pPr>
            <a:r>
              <a:rPr lang="en-US" sz="4400" spc="-1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400"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661746">
              <a:spcAft>
                <a:spcPts val="1350"/>
              </a:spcAft>
            </a:pP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Uyushiq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1661746">
              <a:spcAft>
                <a:spcPts val="1350"/>
              </a:spcAft>
            </a:pP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Muomala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odobi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R="1661746">
              <a:spcAft>
                <a:spcPts val="1350"/>
              </a:spcAft>
            </a:pP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Diplomatik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1043" y="1885950"/>
            <a:ext cx="493784" cy="117364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525"/>
          </a:p>
        </p:txBody>
      </p:sp>
      <p:sp>
        <p:nvSpPr>
          <p:cNvPr id="6" name="object 6"/>
          <p:cNvSpPr/>
          <p:nvPr/>
        </p:nvSpPr>
        <p:spPr>
          <a:xfrm>
            <a:off x="487735" y="3381516"/>
            <a:ext cx="493784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525"/>
          </a:p>
        </p:txBody>
      </p:sp>
      <p:grpSp>
        <p:nvGrpSpPr>
          <p:cNvPr id="8" name="object 8"/>
          <p:cNvGrpSpPr/>
          <p:nvPr/>
        </p:nvGrpSpPr>
        <p:grpSpPr>
          <a:xfrm>
            <a:off x="6821716" y="345227"/>
            <a:ext cx="1742192" cy="895892"/>
            <a:chOff x="4701998" y="228108"/>
            <a:chExt cx="603886" cy="603885"/>
          </a:xfrm>
        </p:grpSpPr>
        <p:sp>
          <p:nvSpPr>
            <p:cNvPr id="9" name="object 9"/>
            <p:cNvSpPr/>
            <p:nvPr/>
          </p:nvSpPr>
          <p:spPr>
            <a:xfrm>
              <a:off x="4701998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525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525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821717" y="463158"/>
            <a:ext cx="1799195" cy="574150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6" b="1" spc="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66" b="1" spc="16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3566" b="1" spc="16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3566" b="1" spc="16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en-US" sz="3566" b="1" spc="16" dirty="0" err="1" smtClean="0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3566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15" y="3638550"/>
            <a:ext cx="1969633" cy="129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Muomala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609600" y="1352550"/>
            <a:ext cx="4114800" cy="2667000"/>
          </a:xfrm>
          <a:prstGeom prst="rightArrowCallout">
            <a:avLst>
              <a:gd name="adj1" fmla="val 25000"/>
              <a:gd name="adj2" fmla="val 24221"/>
              <a:gd name="adj3" fmla="val 20324"/>
              <a:gd name="adj4" fmla="val 6497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Inson</a:t>
            </a:r>
            <a:r>
              <a:rPr lang="en-US" sz="2800" dirty="0"/>
              <a:t> </a:t>
            </a:r>
            <a:r>
              <a:rPr lang="en-US" sz="2800" dirty="0" err="1"/>
              <a:t>odobining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odamiyligi</a:t>
            </a:r>
            <a:r>
              <a:rPr lang="en-US" sz="2800" dirty="0"/>
              <a:t> </a:t>
            </a:r>
            <a:r>
              <a:rPr lang="en-US" sz="2800" dirty="0" err="1"/>
              <a:t>asosining</a:t>
            </a:r>
            <a:r>
              <a:rPr lang="en-US" sz="2800" dirty="0"/>
              <a:t>  </a:t>
            </a:r>
            <a:r>
              <a:rPr lang="en-US" sz="2800" dirty="0" err="1"/>
              <a:t>ustunlaridan</a:t>
            </a:r>
            <a:r>
              <a:rPr lang="en-US" sz="2800" dirty="0"/>
              <a:t> </a:t>
            </a:r>
            <a:r>
              <a:rPr lang="en-US" sz="2800" dirty="0" err="1"/>
              <a:t>biri</a:t>
            </a:r>
            <a:r>
              <a:rPr lang="en-US" sz="2800" dirty="0"/>
              <a:t>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 smtClean="0"/>
              <a:t>suhbatlashishdir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4800600" y="1336964"/>
            <a:ext cx="3810000" cy="2819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itchFamily="34" charset="0"/>
                <a:cs typeface="Arial" pitchFamily="34" charset="0"/>
              </a:rPr>
              <a:t>Suhbatlashishning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qimmatbaho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gavhari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muloyimlik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odobdir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Muomala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>
            <a:off x="1295400" y="1047750"/>
            <a:ext cx="6324600" cy="3429000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Odob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muomala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qilishda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shirinso‘z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muloyim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bosiq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halim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kamtar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bo‘lish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Diplomatik</a:t>
            </a:r>
            <a:r>
              <a:rPr lang="en-US" dirty="0" smtClean="0"/>
              <a:t> </a:t>
            </a:r>
            <a:r>
              <a:rPr lang="en-US" dirty="0" err="1" smtClean="0"/>
              <a:t>madaniyat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49254"/>
            <a:ext cx="8686800" cy="1848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Diplomatik</a:t>
            </a:r>
            <a:r>
              <a:rPr lang="en-US" b="1" dirty="0"/>
              <a:t> </a:t>
            </a:r>
            <a:r>
              <a:rPr lang="en-US" b="1" dirty="0" err="1" smtClean="0"/>
              <a:t>madaniyat</a:t>
            </a:r>
            <a:r>
              <a:rPr lang="en-US" b="1" dirty="0" smtClean="0"/>
              <a:t> (</a:t>
            </a:r>
            <a:r>
              <a:rPr lang="en-US" b="1" dirty="0" err="1" smtClean="0"/>
              <a:t>muzokara</a:t>
            </a:r>
            <a:r>
              <a:rPr lang="en-US" b="1" dirty="0" smtClean="0"/>
              <a:t>)</a:t>
            </a:r>
            <a:r>
              <a:rPr lang="en-US" dirty="0"/>
              <a:t> — </a:t>
            </a:r>
            <a:r>
              <a:rPr lang="en-US" dirty="0" err="1"/>
              <a:t>davlatlar</a:t>
            </a:r>
            <a:r>
              <a:rPr lang="en-US" dirty="0"/>
              <a:t> </a:t>
            </a:r>
            <a:r>
              <a:rPr lang="en-US" dirty="0" err="1"/>
              <a:t>vakillarining</a:t>
            </a:r>
            <a:r>
              <a:rPr lang="en-US" dirty="0"/>
              <a:t> </a:t>
            </a:r>
            <a:r>
              <a:rPr lang="en-US" dirty="0" err="1"/>
              <a:t>siyosiy</a:t>
            </a:r>
            <a:r>
              <a:rPr lang="en-US" dirty="0"/>
              <a:t>, </a:t>
            </a:r>
            <a:r>
              <a:rPr lang="en-US" dirty="0" err="1"/>
              <a:t>iqtisodiy</a:t>
            </a:r>
            <a:r>
              <a:rPr lang="en-US" dirty="0"/>
              <a:t> </a:t>
            </a:r>
            <a:r>
              <a:rPr lang="en-US" dirty="0" err="1"/>
              <a:t>masalalarni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tomonlama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koʻp</a:t>
            </a:r>
            <a:r>
              <a:rPr lang="en-US" dirty="0"/>
              <a:t> </a:t>
            </a:r>
            <a:r>
              <a:rPr lang="en-US" dirty="0" err="1"/>
              <a:t>tomonlama</a:t>
            </a:r>
            <a:r>
              <a:rPr lang="en-US" dirty="0"/>
              <a:t> </a:t>
            </a:r>
            <a:r>
              <a:rPr lang="en-US" dirty="0" err="1"/>
              <a:t>munosabatlarga</a:t>
            </a:r>
            <a:r>
              <a:rPr lang="en-US" dirty="0"/>
              <a:t> </a:t>
            </a:r>
            <a:r>
              <a:rPr lang="en-US" dirty="0" err="1"/>
              <a:t>oid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muammolarni</a:t>
            </a:r>
            <a:r>
              <a:rPr lang="en-US" dirty="0"/>
              <a:t> </a:t>
            </a:r>
            <a:r>
              <a:rPr lang="en-US" dirty="0" err="1"/>
              <a:t>rasmiy</a:t>
            </a:r>
            <a:r>
              <a:rPr lang="en-US" dirty="0"/>
              <a:t> </a:t>
            </a:r>
            <a:r>
              <a:rPr lang="en-US" dirty="0" err="1"/>
              <a:t>muhokama</a:t>
            </a:r>
            <a:r>
              <a:rPr lang="en-US" dirty="0"/>
              <a:t> </a:t>
            </a:r>
            <a:r>
              <a:rPr lang="en-US" dirty="0" err="1" smtClean="0"/>
              <a:t>qilishdir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027" name="Picture 3" descr="C:\Users\User\Desktop\Без названи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76550"/>
            <a:ext cx="3276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0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Diplomatik</a:t>
            </a:r>
            <a:r>
              <a:rPr lang="en-US" dirty="0" smtClean="0"/>
              <a:t> </a:t>
            </a:r>
            <a:r>
              <a:rPr lang="en-US" dirty="0" err="1" smtClean="0"/>
              <a:t>madaniyat</a:t>
            </a:r>
            <a:endParaRPr lang="ru-RU" dirty="0"/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1066800" y="971550"/>
            <a:ext cx="7162800" cy="3886200"/>
          </a:xfrm>
          <a:prstGeom prst="upArrowCallout">
            <a:avLst>
              <a:gd name="adj1" fmla="val 72124"/>
              <a:gd name="adj2" fmla="val 36062"/>
              <a:gd name="adj3" fmla="val 26948"/>
              <a:gd name="adj4" fmla="val 6887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Bundan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siyosiy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strategiya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taktikani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diplomatik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tadbirlarni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oʻzaro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kelishib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fikr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almashish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shartnomalarni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nizoli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muammolarni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etishdan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iboratdir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Diplomatik</a:t>
            </a:r>
            <a:r>
              <a:rPr lang="en-US" dirty="0" smtClean="0"/>
              <a:t> </a:t>
            </a:r>
            <a:r>
              <a:rPr lang="en-US" dirty="0" err="1" smtClean="0"/>
              <a:t>madaniyat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482" y="112395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ajdodlarimizning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fazilatlaridan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avvalo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davlatlararo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manfaatli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hamkorlikni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rivojlantirish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xalqlar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oʻrtasida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doʻstlik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hamjihatlik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rishtalarini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oʻz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saltanati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yorqin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istiqbolini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taʼminlashning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omili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ekanini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teran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anglaganlar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Diplomatik</a:t>
            </a:r>
            <a:r>
              <a:rPr lang="en-US" dirty="0" smtClean="0"/>
              <a:t> </a:t>
            </a:r>
            <a:r>
              <a:rPr lang="en-US" dirty="0" err="1" smtClean="0"/>
              <a:t>madaniyat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14800" y="1276350"/>
            <a:ext cx="4800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Dunyoning</a:t>
            </a:r>
            <a:r>
              <a:rPr lang="en-US" sz="2400" dirty="0"/>
              <a:t> </a:t>
            </a:r>
            <a:r>
              <a:rPr lang="en-US" sz="2400" dirty="0" err="1"/>
              <a:t>turli</a:t>
            </a:r>
            <a:r>
              <a:rPr lang="en-US" sz="2400" dirty="0"/>
              <a:t> </a:t>
            </a:r>
            <a:r>
              <a:rPr lang="en-US" sz="2400" dirty="0" err="1"/>
              <a:t>mamlakatlarida</a:t>
            </a:r>
            <a:r>
              <a:rPr lang="en-US" sz="2400" dirty="0"/>
              <a:t> </a:t>
            </a:r>
            <a:r>
              <a:rPr lang="en-US" sz="2400" dirty="0" err="1"/>
              <a:t>taniqli</a:t>
            </a:r>
            <a:r>
              <a:rPr lang="en-US" sz="2400" dirty="0"/>
              <a:t> </a:t>
            </a:r>
            <a:r>
              <a:rPr lang="en-US" sz="2400" dirty="0" err="1"/>
              <a:t>davlat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jamoat</a:t>
            </a:r>
            <a:r>
              <a:rPr lang="en-US" sz="2400" dirty="0"/>
              <a:t> </a:t>
            </a:r>
            <a:r>
              <a:rPr lang="en-US" sz="2400" dirty="0" err="1"/>
              <a:t>arboblari</a:t>
            </a:r>
            <a:r>
              <a:rPr lang="en-US" sz="2400" dirty="0"/>
              <a:t>, </a:t>
            </a:r>
            <a:r>
              <a:rPr lang="en-US" sz="2400" dirty="0" err="1"/>
              <a:t>olimlar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adiblar</a:t>
            </a:r>
            <a:r>
              <a:rPr lang="en-US" sz="2400" dirty="0"/>
              <a:t> </a:t>
            </a:r>
            <a:r>
              <a:rPr lang="en-US" sz="2400" dirty="0" err="1"/>
              <a:t>oʻz</a:t>
            </a:r>
            <a:r>
              <a:rPr lang="en-US" sz="2400" dirty="0"/>
              <a:t> </a:t>
            </a:r>
            <a:r>
              <a:rPr lang="en-US" sz="2400" dirty="0" err="1"/>
              <a:t>ijtimoiy-siyosiy</a:t>
            </a:r>
            <a:r>
              <a:rPr lang="en-US" sz="2400" dirty="0"/>
              <a:t>, </a:t>
            </a:r>
            <a:r>
              <a:rPr lang="en-US" sz="2400" dirty="0" err="1"/>
              <a:t>ilmiy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ijodiy</a:t>
            </a:r>
            <a:r>
              <a:rPr lang="en-US" sz="2400" dirty="0"/>
              <a:t> </a:t>
            </a:r>
            <a:r>
              <a:rPr lang="en-US" sz="2400" dirty="0" err="1"/>
              <a:t>faoliyati</a:t>
            </a:r>
            <a:r>
              <a:rPr lang="en-US" sz="2400" dirty="0"/>
              <a:t> </a:t>
            </a:r>
            <a:r>
              <a:rPr lang="en-US" sz="2400" dirty="0" err="1"/>
              <a:t>davomida</a:t>
            </a:r>
            <a:r>
              <a:rPr lang="en-US" sz="2400" dirty="0"/>
              <a:t> </a:t>
            </a:r>
            <a:r>
              <a:rPr lang="en-US" sz="2400" dirty="0" err="1"/>
              <a:t>buyuk</a:t>
            </a:r>
            <a:r>
              <a:rPr lang="en-US" sz="2400" dirty="0"/>
              <a:t> </a:t>
            </a:r>
            <a:r>
              <a:rPr lang="en-US" sz="2400" dirty="0" err="1"/>
              <a:t>ajdodlarimiz</a:t>
            </a:r>
            <a:r>
              <a:rPr lang="en-US" sz="2400" dirty="0"/>
              <a:t>, </a:t>
            </a:r>
            <a:r>
              <a:rPr lang="en-US" sz="2400" dirty="0" err="1"/>
              <a:t>xususan</a:t>
            </a:r>
            <a:r>
              <a:rPr lang="en-US" sz="2400" dirty="0"/>
              <a:t>, </a:t>
            </a:r>
            <a:r>
              <a:rPr lang="en-US" sz="2400" dirty="0" err="1"/>
              <a:t>Sohibqiron</a:t>
            </a:r>
            <a:r>
              <a:rPr lang="en-US" sz="2400" dirty="0"/>
              <a:t> Amir </a:t>
            </a:r>
            <a:r>
              <a:rPr lang="en-US" sz="2400" dirty="0" err="1"/>
              <a:t>Temurning</a:t>
            </a:r>
            <a:r>
              <a:rPr lang="en-US" sz="2400" dirty="0"/>
              <a:t> </a:t>
            </a:r>
            <a:r>
              <a:rPr lang="en-US" sz="2400" dirty="0" err="1"/>
              <a:t>jahon</a:t>
            </a:r>
            <a:r>
              <a:rPr lang="en-US" sz="2400" dirty="0"/>
              <a:t> </a:t>
            </a:r>
            <a:r>
              <a:rPr lang="en-US" sz="2400" dirty="0" err="1"/>
              <a:t>sivilizatsiyasi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madaniyati</a:t>
            </a:r>
            <a:r>
              <a:rPr lang="en-US" sz="2400" dirty="0"/>
              <a:t> </a:t>
            </a:r>
            <a:r>
              <a:rPr lang="en-US" sz="2400" dirty="0" err="1"/>
              <a:t>rivojiga</a:t>
            </a:r>
            <a:r>
              <a:rPr lang="en-US" sz="2400" dirty="0"/>
              <a:t> </a:t>
            </a:r>
            <a:r>
              <a:rPr lang="en-US" sz="2400" dirty="0" err="1"/>
              <a:t>qoʻshgan</a:t>
            </a:r>
            <a:r>
              <a:rPr lang="en-US" sz="2400" dirty="0"/>
              <a:t> </a:t>
            </a:r>
            <a:r>
              <a:rPr lang="en-US" sz="2400" dirty="0" err="1"/>
              <a:t>munosib</a:t>
            </a:r>
            <a:r>
              <a:rPr lang="en-US" sz="2400" dirty="0"/>
              <a:t> </a:t>
            </a:r>
            <a:r>
              <a:rPr lang="en-US" sz="2400" dirty="0" err="1"/>
              <a:t>ulushini</a:t>
            </a:r>
            <a:r>
              <a:rPr lang="en-US" sz="2400" dirty="0"/>
              <a:t> </a:t>
            </a:r>
            <a:r>
              <a:rPr lang="en-US" sz="2400" dirty="0" err="1"/>
              <a:t>yuksak</a:t>
            </a:r>
            <a:r>
              <a:rPr lang="en-US" sz="2400" dirty="0"/>
              <a:t> </a:t>
            </a:r>
            <a:r>
              <a:rPr lang="en-US" sz="2400" dirty="0" err="1"/>
              <a:t>eʼtirof</a:t>
            </a:r>
            <a:r>
              <a:rPr lang="en-US" sz="2400" dirty="0"/>
              <a:t> </a:t>
            </a:r>
            <a:r>
              <a:rPr lang="en-US" sz="2400" dirty="0" err="1"/>
              <a:t>etib</a:t>
            </a:r>
            <a:r>
              <a:rPr lang="en-US" sz="2400" dirty="0"/>
              <a:t> </a:t>
            </a:r>
            <a:r>
              <a:rPr lang="en-US" sz="2400" dirty="0" err="1"/>
              <a:t>keladi</a:t>
            </a:r>
            <a:r>
              <a:rPr lang="en-US" sz="2400" dirty="0"/>
              <a:t>.</a:t>
            </a:r>
            <a:endParaRPr lang="ru-RU" sz="2400" dirty="0"/>
          </a:p>
        </p:txBody>
      </p:sp>
      <p:pic>
        <p:nvPicPr>
          <p:cNvPr id="2050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8750"/>
            <a:ext cx="28575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2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Diplomatik</a:t>
            </a:r>
            <a:r>
              <a:rPr lang="en-US" dirty="0" smtClean="0"/>
              <a:t> </a:t>
            </a:r>
            <a:r>
              <a:rPr lang="en-US" dirty="0" err="1" smtClean="0"/>
              <a:t>madaniyat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018" y="81915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Xaqiqatan</a:t>
            </a:r>
            <a:r>
              <a:rPr lang="en-US" sz="2400" dirty="0"/>
              <a:t> ham, Amir </a:t>
            </a:r>
            <a:r>
              <a:rPr lang="en-US" sz="2400" dirty="0" err="1"/>
              <a:t>Temur</a:t>
            </a:r>
            <a:r>
              <a:rPr lang="en-US" sz="2400" dirty="0"/>
              <a:t> </a:t>
            </a:r>
            <a:r>
              <a:rPr lang="en-US" sz="2400" dirty="0" err="1"/>
              <a:t>jahon</a:t>
            </a:r>
            <a:r>
              <a:rPr lang="en-US" sz="2400" dirty="0"/>
              <a:t> </a:t>
            </a:r>
            <a:r>
              <a:rPr lang="en-US" sz="2400" dirty="0" err="1"/>
              <a:t>tarixida</a:t>
            </a:r>
            <a:r>
              <a:rPr lang="en-US" sz="2400" dirty="0"/>
              <a:t> </a:t>
            </a:r>
            <a:r>
              <a:rPr lang="en-US" sz="2400" dirty="0" err="1"/>
              <a:t>qudratli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gullab-yashnagan</a:t>
            </a:r>
            <a:r>
              <a:rPr lang="en-US" sz="2400" dirty="0"/>
              <a:t> </a:t>
            </a:r>
            <a:r>
              <a:rPr lang="en-US" sz="2400" dirty="0" err="1"/>
              <a:t>davlat</a:t>
            </a:r>
            <a:r>
              <a:rPr lang="en-US" sz="2400" dirty="0"/>
              <a:t> </a:t>
            </a:r>
            <a:r>
              <a:rPr lang="en-US" sz="2400" dirty="0" err="1"/>
              <a:t>barpo</a:t>
            </a:r>
            <a:r>
              <a:rPr lang="en-US" sz="2400" dirty="0"/>
              <a:t> </a:t>
            </a:r>
            <a:r>
              <a:rPr lang="en-US" sz="2400" dirty="0" err="1"/>
              <a:t>etgan</a:t>
            </a:r>
            <a:r>
              <a:rPr lang="en-US" sz="2400" dirty="0"/>
              <a:t> </a:t>
            </a:r>
            <a:r>
              <a:rPr lang="en-US" sz="2400" dirty="0" err="1"/>
              <a:t>buyuk</a:t>
            </a:r>
            <a:r>
              <a:rPr lang="en-US" sz="2400" dirty="0"/>
              <a:t> </a:t>
            </a:r>
            <a:r>
              <a:rPr lang="en-US" sz="2400" dirty="0" err="1"/>
              <a:t>sarkarda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davlat</a:t>
            </a:r>
            <a:r>
              <a:rPr lang="en-US" sz="2400" dirty="0"/>
              <a:t> </a:t>
            </a:r>
            <a:r>
              <a:rPr lang="en-US" sz="2400" dirty="0" err="1"/>
              <a:t>arbobi</a:t>
            </a:r>
            <a:r>
              <a:rPr lang="en-US" sz="2400" dirty="0"/>
              <a:t> </a:t>
            </a:r>
            <a:r>
              <a:rPr lang="en-US" sz="2400" dirty="0" err="1"/>
              <a:t>sifatidagina</a:t>
            </a:r>
            <a:r>
              <a:rPr lang="en-US" sz="2400" dirty="0"/>
              <a:t> </a:t>
            </a:r>
            <a:r>
              <a:rPr lang="en-US" sz="2400" dirty="0" err="1"/>
              <a:t>mavqe</a:t>
            </a:r>
            <a:r>
              <a:rPr lang="en-US" sz="2400" dirty="0"/>
              <a:t> </a:t>
            </a:r>
            <a:r>
              <a:rPr lang="en-US" sz="2400" dirty="0" err="1"/>
              <a:t>tutmaydi</a:t>
            </a:r>
            <a:r>
              <a:rPr lang="en-US" sz="2400" dirty="0"/>
              <a:t>. </a:t>
            </a:r>
            <a:r>
              <a:rPr lang="en-US" sz="2400" dirty="0" err="1"/>
              <a:t>Sohibqiron</a:t>
            </a:r>
            <a:r>
              <a:rPr lang="en-US" sz="2400" dirty="0"/>
              <a:t> </a:t>
            </a:r>
            <a:r>
              <a:rPr lang="en-US" sz="2400" dirty="0" err="1"/>
              <a:t>oʻz</a:t>
            </a:r>
            <a:r>
              <a:rPr lang="en-US" sz="2400" dirty="0"/>
              <a:t> </a:t>
            </a:r>
            <a:r>
              <a:rPr lang="en-US" sz="2400" dirty="0" err="1"/>
              <a:t>poytaxti</a:t>
            </a:r>
            <a:r>
              <a:rPr lang="en-US" sz="2400" dirty="0"/>
              <a:t> </a:t>
            </a:r>
            <a:r>
              <a:rPr lang="en-US" sz="2400" dirty="0" err="1"/>
              <a:t>boʻlmish</a:t>
            </a:r>
            <a:r>
              <a:rPr lang="en-US" sz="2400" dirty="0"/>
              <a:t> </a:t>
            </a:r>
            <a:r>
              <a:rPr lang="en-US" sz="2400" dirty="0" err="1"/>
              <a:t>Samarqandni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yuzining</a:t>
            </a:r>
            <a:r>
              <a:rPr lang="en-US" sz="2400" dirty="0"/>
              <a:t> </a:t>
            </a:r>
            <a:r>
              <a:rPr lang="en-US" sz="2400" dirty="0" err="1"/>
              <a:t>madaniy-meʼmoriy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ilmiy-maʼnaviy</a:t>
            </a:r>
            <a:r>
              <a:rPr lang="en-US" sz="2400" dirty="0"/>
              <a:t> </a:t>
            </a:r>
            <a:r>
              <a:rPr lang="en-US" sz="2400" dirty="0" err="1"/>
              <a:t>markazlaridan</a:t>
            </a:r>
            <a:r>
              <a:rPr lang="en-US" sz="2400" dirty="0"/>
              <a:t> </a:t>
            </a:r>
            <a:r>
              <a:rPr lang="en-US" sz="2400" dirty="0" err="1"/>
              <a:t>biriga</a:t>
            </a:r>
            <a:r>
              <a:rPr lang="en-US" sz="2400" dirty="0"/>
              <a:t> </a:t>
            </a:r>
            <a:r>
              <a:rPr lang="en-US" sz="2400" dirty="0" err="1" smtClean="0"/>
              <a:t>aylantirgan</a:t>
            </a:r>
            <a:r>
              <a:rPr lang="en-US" sz="2400" dirty="0" smtClean="0"/>
              <a:t> </a:t>
            </a:r>
            <a:r>
              <a:rPr lang="en-US" sz="2400" dirty="0" err="1" smtClean="0"/>
              <a:t>shaxsdir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3074" name="Picture 2" descr="C:\Users\User\Desktop\images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9" y="3181350"/>
            <a:ext cx="2001981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Без названия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81351"/>
            <a:ext cx="2133600" cy="1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Без названия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73" y="3181352"/>
            <a:ext cx="2178627" cy="17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images (1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81352"/>
            <a:ext cx="2209800" cy="17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Diplomatik</a:t>
            </a:r>
            <a:r>
              <a:rPr lang="en-US" dirty="0" smtClean="0"/>
              <a:t> </a:t>
            </a:r>
            <a:r>
              <a:rPr lang="en-US" dirty="0" err="1" smtClean="0"/>
              <a:t>aloqalar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7600" y="1657350"/>
            <a:ext cx="518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faoliyatining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sohalarida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aloqalar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jadal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sur’atlar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rivojlanmoqda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Ishbilarmonlik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muzokaralarini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oʻtkazish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millatlar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tillardagi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toʻsiqlarni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bartaraf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shuningdek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madaniyatlararo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aloqalarning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xususiyatlarini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hisobga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muzokaralar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maqsadga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muvofiq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ser\Desktop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08439"/>
            <a:ext cx="24193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Diplomatik</a:t>
            </a:r>
            <a:r>
              <a:rPr lang="en-US" dirty="0" smtClean="0"/>
              <a:t> </a:t>
            </a:r>
            <a:r>
              <a:rPr lang="en-US" dirty="0" err="1" smtClean="0"/>
              <a:t>aloqalar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276350"/>
            <a:ext cx="441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Oʻzbekiston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yuzidagi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koʻplab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sohalarda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oʻzaro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manfaatli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aloqalarni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yoʻlga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qoʻymoqda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xavfsizlik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barqarorlikni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hamkorlikning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shakllarini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rivojlantirish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yoʻlida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izchillik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qatʼiyat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odimlamoqda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yoʻlda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bizga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ajdodlar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Amir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merosi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hamrohdir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User\Desktop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56905"/>
            <a:ext cx="3429000" cy="260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Diplomatik</a:t>
            </a:r>
            <a:r>
              <a:rPr lang="en-US" dirty="0" smtClean="0"/>
              <a:t> </a:t>
            </a:r>
            <a:r>
              <a:rPr lang="en-US" dirty="0" err="1" smtClean="0"/>
              <a:t>aloqalar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7036" y="971550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O'zbekiston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Respublikasining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mustaqilligini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166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rasman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Rasman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diplomatik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aloqalar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jahonning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133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mamlakatlari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o'rnatilgan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pic>
        <p:nvPicPr>
          <p:cNvPr id="6146" name="Picture 2" descr="C:\Users\User\Desktop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76550"/>
            <a:ext cx="2743200" cy="192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14550"/>
            <a:ext cx="2743200" cy="198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O‘tgan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20015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/>
              <a:t>Siz</a:t>
            </a:r>
            <a:r>
              <a:rPr lang="en-US" sz="3200" dirty="0"/>
              <a:t> </a:t>
            </a:r>
            <a:r>
              <a:rPr lang="en-US" sz="3200" dirty="0" err="1"/>
              <a:t>O‘zbekistonning</a:t>
            </a:r>
            <a:r>
              <a:rPr lang="en-US" sz="3200" dirty="0"/>
              <a:t> </a:t>
            </a:r>
            <a:r>
              <a:rPr lang="en-US" sz="3200" dirty="0" err="1"/>
              <a:t>kelajagini</a:t>
            </a:r>
            <a:r>
              <a:rPr lang="en-US" sz="3200" dirty="0"/>
              <a:t> </a:t>
            </a:r>
            <a:r>
              <a:rPr lang="en-US" sz="3200" dirty="0" err="1"/>
              <a:t>qanday</a:t>
            </a:r>
            <a:r>
              <a:rPr lang="en-US" sz="3200" dirty="0"/>
              <a:t> </a:t>
            </a:r>
            <a:r>
              <a:rPr lang="en-US" sz="3200" dirty="0" err="1"/>
              <a:t>tasavvur</a:t>
            </a:r>
            <a:r>
              <a:rPr lang="en-US" sz="3200" dirty="0"/>
              <a:t> </a:t>
            </a:r>
            <a:r>
              <a:rPr lang="en-US" sz="3200" dirty="0" err="1"/>
              <a:t>qilasiz</a:t>
            </a:r>
            <a:r>
              <a:rPr lang="en-US" sz="3200" dirty="0"/>
              <a:t>?</a:t>
            </a:r>
          </a:p>
          <a:p>
            <a:pPr marL="342900" indent="-342900">
              <a:buAutoNum type="arabicPeriod"/>
            </a:pPr>
            <a:r>
              <a:rPr lang="en-US" sz="3200" dirty="0" err="1"/>
              <a:t>O‘zingiz</a:t>
            </a:r>
            <a:r>
              <a:rPr lang="en-US" sz="3200" dirty="0"/>
              <a:t> </a:t>
            </a:r>
            <a:r>
              <a:rPr lang="en-US" sz="3200" dirty="0" err="1"/>
              <a:t>kelajakda</a:t>
            </a:r>
            <a:r>
              <a:rPr lang="en-US" sz="3200" dirty="0"/>
              <a:t> </a:t>
            </a:r>
            <a:r>
              <a:rPr lang="en-US" sz="3200" dirty="0" err="1"/>
              <a:t>qanday</a:t>
            </a:r>
            <a:r>
              <a:rPr lang="en-US" sz="3200" dirty="0"/>
              <a:t> </a:t>
            </a:r>
            <a:r>
              <a:rPr lang="en-US" sz="3200" dirty="0" err="1"/>
              <a:t>ishlarni</a:t>
            </a:r>
            <a:r>
              <a:rPr lang="en-US" sz="3200" dirty="0"/>
              <a:t> </a:t>
            </a:r>
            <a:r>
              <a:rPr lang="en-US" sz="3200" dirty="0" err="1"/>
              <a:t>amalga</a:t>
            </a:r>
            <a:r>
              <a:rPr lang="en-US" sz="3200" dirty="0"/>
              <a:t> </a:t>
            </a:r>
            <a:r>
              <a:rPr lang="en-US" sz="3200" dirty="0" err="1" smtClean="0"/>
              <a:t>oshirmoqchisiz</a:t>
            </a:r>
            <a:r>
              <a:rPr lang="en-US" sz="3200" dirty="0"/>
              <a:t>?</a:t>
            </a:r>
          </a:p>
          <a:p>
            <a:pPr marL="342900" indent="-342900">
              <a:buAutoNum type="arabicPeriod"/>
            </a:pPr>
            <a:r>
              <a:rPr lang="en-US" sz="3200" dirty="0" err="1"/>
              <a:t>O‘zbekiston</a:t>
            </a:r>
            <a:r>
              <a:rPr lang="en-US" sz="3200" dirty="0"/>
              <a:t> </a:t>
            </a:r>
            <a:r>
              <a:rPr lang="en-US" sz="3200" dirty="0" err="1" smtClean="0"/>
              <a:t>kelajagi</a:t>
            </a:r>
            <a:r>
              <a:rPr lang="en-US" sz="3200" dirty="0" smtClean="0"/>
              <a:t> </a:t>
            </a:r>
            <a:r>
              <a:rPr lang="en-US" sz="3200" dirty="0" err="1"/>
              <a:t>porloq</a:t>
            </a:r>
            <a:r>
              <a:rPr lang="en-US" sz="3200" dirty="0"/>
              <a:t> yurt </a:t>
            </a:r>
            <a:r>
              <a:rPr lang="en-US" sz="3200" dirty="0" err="1"/>
              <a:t>mavzusida</a:t>
            </a:r>
            <a:r>
              <a:rPr lang="en-US" sz="3200" dirty="0"/>
              <a:t> </a:t>
            </a:r>
            <a:r>
              <a:rPr lang="en-US" sz="3200" dirty="0" err="1"/>
              <a:t>matn</a:t>
            </a:r>
            <a:r>
              <a:rPr lang="en-US" sz="3200" dirty="0"/>
              <a:t> </a:t>
            </a:r>
            <a:r>
              <a:rPr lang="en-US" sz="3200" dirty="0" err="1"/>
              <a:t>tuzing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68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Mustahkamlash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936" y="89535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Toshkentda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o'z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elchixona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vakolatxonalarini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ochgan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30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mamlakatda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O'zbekistonning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diplomatik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vakolatxonalari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ishlamoqda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3747746"/>
              </p:ext>
            </p:extLst>
          </p:nvPr>
        </p:nvGraphicFramePr>
        <p:xfrm>
          <a:off x="228600" y="1733550"/>
          <a:ext cx="8759536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2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Diplomatiya</a:t>
            </a:r>
            <a:r>
              <a:rPr lang="en-US" dirty="0" smtClean="0"/>
              <a:t> </a:t>
            </a:r>
            <a:r>
              <a:rPr lang="en-US" dirty="0" err="1" smtClean="0"/>
              <a:t>oliygohi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89535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Diplomatiya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kadrlarini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tayyorlash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Toshkentda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diplomatiyasi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universiteti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1993-yildan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ko'rsatmoqda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User\Desktop\Без названия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01191"/>
            <a:ext cx="29241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Без названия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1191"/>
            <a:ext cx="30480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6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</a:t>
            </a:r>
            <a:r>
              <a:rPr lang="en-US" dirty="0" err="1" smtClean="0"/>
              <a:t>ustahkamlash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482626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/>
              <a:t>Mustaqil</a:t>
            </a:r>
            <a:r>
              <a:rPr lang="en-US" sz="3600" dirty="0"/>
              <a:t> </a:t>
            </a:r>
            <a:r>
              <a:rPr lang="en-US" sz="3600" dirty="0" err="1"/>
              <a:t>O'zbekiston</a:t>
            </a:r>
            <a:r>
              <a:rPr lang="en-US" sz="3600" dirty="0"/>
              <a:t> </a:t>
            </a:r>
            <a:r>
              <a:rPr lang="en-US" sz="3600" dirty="0" err="1"/>
              <a:t>diplomatiya</a:t>
            </a:r>
            <a:r>
              <a:rPr lang="en-US" sz="3600" dirty="0"/>
              <a:t> </a:t>
            </a:r>
            <a:r>
              <a:rPr lang="en-US" sz="3600" dirty="0" err="1"/>
              <a:t>sohasida</a:t>
            </a:r>
            <a:r>
              <a:rPr lang="en-US" sz="3600" dirty="0"/>
              <a:t> </a:t>
            </a:r>
            <a:r>
              <a:rPr lang="en-US" sz="3600" dirty="0" err="1"/>
              <a:t>o'z</a:t>
            </a:r>
            <a:r>
              <a:rPr lang="en-US" sz="3600" dirty="0"/>
              <a:t> </a:t>
            </a:r>
            <a:r>
              <a:rPr lang="en-US" sz="3600" dirty="0" err="1"/>
              <a:t>salohiyati</a:t>
            </a:r>
            <a:r>
              <a:rPr lang="en-US" sz="3600" dirty="0"/>
              <a:t> </a:t>
            </a:r>
            <a:r>
              <a:rPr lang="en-US" sz="3600" dirty="0" err="1"/>
              <a:t>va</a:t>
            </a:r>
            <a:r>
              <a:rPr lang="en-US" sz="3600" dirty="0"/>
              <a:t> </a:t>
            </a:r>
            <a:r>
              <a:rPr lang="en-US" sz="3600" dirty="0" err="1"/>
              <a:t>an'analari</a:t>
            </a:r>
            <a:r>
              <a:rPr lang="en-US" sz="3600" dirty="0"/>
              <a:t> </a:t>
            </a:r>
            <a:r>
              <a:rPr lang="en-US" sz="3600" dirty="0" err="1"/>
              <a:t>borasida</a:t>
            </a:r>
            <a:r>
              <a:rPr lang="en-US" sz="3600" dirty="0"/>
              <a:t> </a:t>
            </a:r>
            <a:r>
              <a:rPr lang="en-US" sz="3600" dirty="0" err="1"/>
              <a:t>aniq</a:t>
            </a:r>
            <a:r>
              <a:rPr lang="en-US" sz="3600" dirty="0"/>
              <a:t>, </a:t>
            </a:r>
            <a:r>
              <a:rPr lang="en-US" sz="3600" dirty="0" err="1"/>
              <a:t>asoslangan</a:t>
            </a:r>
            <a:r>
              <a:rPr lang="en-US" sz="3600" dirty="0"/>
              <a:t> </a:t>
            </a:r>
            <a:r>
              <a:rPr lang="en-US" sz="3600" dirty="0" err="1"/>
              <a:t>va</a:t>
            </a:r>
            <a:r>
              <a:rPr lang="en-US" sz="3600" dirty="0"/>
              <a:t> </a:t>
            </a:r>
            <a:r>
              <a:rPr lang="en-US" sz="3600" dirty="0" err="1"/>
              <a:t>uzoqqa</a:t>
            </a:r>
            <a:r>
              <a:rPr lang="en-US" sz="3600" dirty="0"/>
              <a:t> </a:t>
            </a:r>
            <a:r>
              <a:rPr lang="en-US" sz="3600" dirty="0" err="1"/>
              <a:t>mo'ljallangan</a:t>
            </a:r>
            <a:r>
              <a:rPr lang="en-US" sz="3600" dirty="0"/>
              <a:t> </a:t>
            </a:r>
            <a:r>
              <a:rPr lang="en-US" sz="3600" dirty="0" err="1"/>
              <a:t>siyosatni</a:t>
            </a:r>
            <a:r>
              <a:rPr lang="en-US" sz="3600" dirty="0"/>
              <a:t> </a:t>
            </a:r>
            <a:r>
              <a:rPr lang="en-US" sz="3600" dirty="0" err="1"/>
              <a:t>olib</a:t>
            </a:r>
            <a:r>
              <a:rPr lang="en-US" sz="3600" dirty="0"/>
              <a:t> </a:t>
            </a:r>
            <a:r>
              <a:rPr lang="en-US" sz="3600" dirty="0" err="1"/>
              <a:t>bormoqda</a:t>
            </a:r>
            <a:r>
              <a:rPr lang="en-US" sz="36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951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topshiriqlar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010668"/>
            <a:ext cx="8337795" cy="1848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Uyushiq</a:t>
            </a:r>
            <a:r>
              <a:rPr lang="en-US" dirty="0" smtClean="0"/>
              <a:t> </a:t>
            </a:r>
            <a:r>
              <a:rPr lang="en-US" dirty="0" err="1" smtClean="0"/>
              <a:t>bo‘laklarining</a:t>
            </a:r>
            <a:r>
              <a:rPr lang="en-US" dirty="0" smtClean="0"/>
              <a:t> </a:t>
            </a:r>
            <a:r>
              <a:rPr lang="en-US" dirty="0" err="1" smtClean="0"/>
              <a:t>barcha</a:t>
            </a:r>
            <a:r>
              <a:rPr lang="en-US" dirty="0" smtClean="0"/>
              <a:t> </a:t>
            </a:r>
            <a:r>
              <a:rPr lang="en-US" dirty="0" err="1" smtClean="0"/>
              <a:t>turlariga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bittadan</a:t>
            </a:r>
            <a:r>
              <a:rPr lang="en-US" dirty="0" smtClean="0"/>
              <a:t> gap </a:t>
            </a:r>
            <a:r>
              <a:rPr lang="en-US" dirty="0" err="1" smtClean="0"/>
              <a:t>tuzing</a:t>
            </a:r>
            <a:r>
              <a:rPr lang="en-US" dirty="0" smtClean="0"/>
              <a:t>, </a:t>
            </a:r>
            <a:r>
              <a:rPr lang="en-US" dirty="0" err="1" smtClean="0"/>
              <a:t>mazmunini</a:t>
            </a:r>
            <a:r>
              <a:rPr lang="en-US" dirty="0" smtClean="0"/>
              <a:t> </a:t>
            </a:r>
            <a:r>
              <a:rPr lang="en-US" dirty="0" err="1" smtClean="0"/>
              <a:t>izohlang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Diplomatik</a:t>
            </a:r>
            <a:r>
              <a:rPr lang="en-US" dirty="0" smtClean="0"/>
              <a:t> </a:t>
            </a:r>
            <a:r>
              <a:rPr lang="en-US" dirty="0" err="1" smtClean="0"/>
              <a:t>madaniyat</a:t>
            </a:r>
            <a:r>
              <a:rPr lang="en-US" dirty="0" smtClean="0"/>
              <a:t>, </a:t>
            </a:r>
            <a:r>
              <a:rPr lang="en-US" dirty="0" err="1" smtClean="0"/>
              <a:t>diplomatik</a:t>
            </a:r>
            <a:r>
              <a:rPr lang="en-US" dirty="0" smtClean="0"/>
              <a:t> </a:t>
            </a:r>
            <a:r>
              <a:rPr lang="en-US" dirty="0" err="1" smtClean="0"/>
              <a:t>aloqalar</a:t>
            </a:r>
            <a:r>
              <a:rPr lang="en-US" dirty="0" smtClean="0"/>
              <a:t> </a:t>
            </a:r>
            <a:r>
              <a:rPr lang="en-US" dirty="0" err="1" smtClean="0"/>
              <a:t>haqida</a:t>
            </a:r>
            <a:r>
              <a:rPr lang="en-US" dirty="0" smtClean="0"/>
              <a:t> </a:t>
            </a:r>
          </a:p>
          <a:p>
            <a:r>
              <a:rPr lang="en-US" dirty="0" err="1"/>
              <a:t>y</a:t>
            </a:r>
            <a:r>
              <a:rPr lang="en-US" dirty="0" err="1" smtClean="0"/>
              <a:t>ana</a:t>
            </a:r>
            <a:r>
              <a:rPr lang="en-US" dirty="0" smtClean="0"/>
              <a:t> </a:t>
            </a:r>
            <a:r>
              <a:rPr lang="en-US" dirty="0" err="1" smtClean="0"/>
              <a:t>qanday</a:t>
            </a:r>
            <a:r>
              <a:rPr lang="en-US" dirty="0" smtClean="0"/>
              <a:t> </a:t>
            </a:r>
            <a:r>
              <a:rPr lang="en-US" dirty="0" err="1" smtClean="0"/>
              <a:t>ma’lumotlarni</a:t>
            </a:r>
            <a:r>
              <a:rPr lang="en-US" dirty="0" smtClean="0"/>
              <a:t> </a:t>
            </a:r>
            <a:r>
              <a:rPr lang="en-US" dirty="0" err="1" smtClean="0"/>
              <a:t>bilasiz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8194" name="Picture 2" descr="C:\Users\User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28950"/>
            <a:ext cx="28956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9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34"/>
            <a:ext cx="9144000" cy="161854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52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2877" y="353376"/>
            <a:ext cx="4481713" cy="901436"/>
          </a:xfrm>
          <a:prstGeom prst="rect">
            <a:avLst/>
          </a:prstGeom>
        </p:spPr>
        <p:txBody>
          <a:bodyPr vert="horz" wrap="square" lIns="0" tIns="23149" rIns="0" bIns="0" rtlCol="0">
            <a:spAutoFit/>
          </a:bodyPr>
          <a:lstStyle/>
          <a:p>
            <a:pPr marL="20131">
              <a:spcBef>
                <a:spcPts val="181"/>
              </a:spcBef>
            </a:pPr>
            <a:r>
              <a:rPr lang="ru-RU" sz="5389" dirty="0"/>
              <a:t> </a:t>
            </a:r>
            <a:r>
              <a:rPr lang="en-US" sz="5706" dirty="0" err="1"/>
              <a:t>O‘zbek</a:t>
            </a:r>
            <a:r>
              <a:rPr lang="en-US" sz="5706" dirty="0"/>
              <a:t> </a:t>
            </a:r>
            <a:r>
              <a:rPr lang="en-US" sz="5706" dirty="0" err="1"/>
              <a:t>tili</a:t>
            </a:r>
            <a:endParaRPr sz="5389" dirty="0"/>
          </a:p>
        </p:txBody>
      </p:sp>
      <p:sp>
        <p:nvSpPr>
          <p:cNvPr id="4" name="object 4"/>
          <p:cNvSpPr txBox="1"/>
          <p:nvPr/>
        </p:nvSpPr>
        <p:spPr>
          <a:xfrm>
            <a:off x="1127761" y="1800017"/>
            <a:ext cx="6972301" cy="2341531"/>
          </a:xfrm>
          <a:prstGeom prst="rect">
            <a:avLst/>
          </a:prstGeom>
        </p:spPr>
        <p:txBody>
          <a:bodyPr vert="horz" wrap="square" lIns="0" tIns="68446" rIns="0" bIns="0" rtlCol="0">
            <a:spAutoFit/>
          </a:bodyPr>
          <a:lstStyle/>
          <a:p>
            <a:pPr marR="1661746">
              <a:spcAft>
                <a:spcPts val="1350"/>
              </a:spcAft>
            </a:pPr>
            <a:r>
              <a:rPr lang="en-US" sz="4800" spc="-1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800"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800"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bo‘laklari.Muomala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odobi.Suhbat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odobi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4351" y="1990762"/>
            <a:ext cx="493784" cy="117364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525"/>
          </a:p>
        </p:txBody>
      </p:sp>
      <p:sp>
        <p:nvSpPr>
          <p:cNvPr id="6" name="object 6"/>
          <p:cNvSpPr/>
          <p:nvPr/>
        </p:nvSpPr>
        <p:spPr>
          <a:xfrm>
            <a:off x="514351" y="3336020"/>
            <a:ext cx="493784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525"/>
          </a:p>
        </p:txBody>
      </p:sp>
      <p:grpSp>
        <p:nvGrpSpPr>
          <p:cNvPr id="8" name="object 8"/>
          <p:cNvGrpSpPr/>
          <p:nvPr/>
        </p:nvGrpSpPr>
        <p:grpSpPr>
          <a:xfrm>
            <a:off x="6821716" y="345227"/>
            <a:ext cx="1742192" cy="895892"/>
            <a:chOff x="4701998" y="228108"/>
            <a:chExt cx="603886" cy="603885"/>
          </a:xfrm>
        </p:grpSpPr>
        <p:sp>
          <p:nvSpPr>
            <p:cNvPr id="9" name="object 9"/>
            <p:cNvSpPr/>
            <p:nvPr/>
          </p:nvSpPr>
          <p:spPr>
            <a:xfrm>
              <a:off x="4701998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525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525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821717" y="463158"/>
            <a:ext cx="1799195" cy="574150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6" b="1" spc="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66" b="1" spc="16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3566" b="1" spc="16" dirty="0">
                <a:solidFill>
                  <a:srgbClr val="FFFFFF"/>
                </a:solidFill>
                <a:latin typeface="Arial"/>
                <a:cs typeface="Arial"/>
              </a:rPr>
              <a:t>0-sinf</a:t>
            </a:r>
            <a:endParaRPr sz="3566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72477"/>
            <a:ext cx="1969633" cy="129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11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pic>
        <p:nvPicPr>
          <p:cNvPr id="3" name="Рисунок 2" descr="C:\Users\User\Desktop\Без названия (19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4" y="895350"/>
            <a:ext cx="1993434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Без названия (16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4" y="1962150"/>
            <a:ext cx="198263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Без названия (2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4" y="2874688"/>
            <a:ext cx="198263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Без названия (20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0" y="3941488"/>
            <a:ext cx="1977844" cy="10686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523194" y="1134406"/>
            <a:ext cx="303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Xalq</a:t>
            </a:r>
            <a:r>
              <a:rPr lang="en-US" sz="2400" dirty="0" smtClean="0"/>
              <a:t> </a:t>
            </a:r>
            <a:r>
              <a:rPr lang="en-US" sz="2400" dirty="0" err="1" smtClean="0"/>
              <a:t>qahramoni</a:t>
            </a:r>
            <a:r>
              <a:rPr lang="en-US" sz="2400" dirty="0" smtClean="0"/>
              <a:t> </a:t>
            </a:r>
            <a:r>
              <a:rPr lang="en-US" sz="2400" dirty="0" err="1" smtClean="0"/>
              <a:t>Shiroq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23194" y="2114550"/>
            <a:ext cx="40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Jasoratli</a:t>
            </a:r>
            <a:r>
              <a:rPr lang="en-US" sz="2400" dirty="0" smtClean="0"/>
              <a:t> </a:t>
            </a:r>
            <a:r>
              <a:rPr lang="en-US" sz="2400" dirty="0" err="1" smtClean="0"/>
              <a:t>ayol</a:t>
            </a:r>
            <a:r>
              <a:rPr lang="en-US" sz="2400" dirty="0" smtClean="0"/>
              <a:t> </a:t>
            </a:r>
            <a:r>
              <a:rPr lang="en-US" sz="2400" dirty="0" err="1" smtClean="0"/>
              <a:t>sarkarda</a:t>
            </a:r>
            <a:r>
              <a:rPr lang="en-US" sz="2400" dirty="0" smtClean="0"/>
              <a:t> </a:t>
            </a:r>
            <a:r>
              <a:rPr lang="en-US" sz="2400" dirty="0" err="1" smtClean="0"/>
              <a:t>To‘maris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3181350"/>
            <a:ext cx="403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 </a:t>
            </a:r>
            <a:r>
              <a:rPr lang="en-US" sz="2400" dirty="0" err="1" smtClean="0"/>
              <a:t>O‘z</a:t>
            </a:r>
            <a:r>
              <a:rPr lang="en-US" sz="2400" dirty="0" smtClean="0"/>
              <a:t> </a:t>
            </a:r>
            <a:r>
              <a:rPr lang="en-US" sz="2400" dirty="0" err="1" smtClean="0"/>
              <a:t>yurtining</a:t>
            </a:r>
            <a:r>
              <a:rPr lang="en-US" sz="2400" dirty="0" smtClean="0"/>
              <a:t> </a:t>
            </a:r>
            <a:r>
              <a:rPr lang="en-US" sz="2400" dirty="0" err="1" smtClean="0"/>
              <a:t>fidoyisi</a:t>
            </a:r>
            <a:r>
              <a:rPr lang="en-US" sz="2400" dirty="0" smtClean="0"/>
              <a:t> </a:t>
            </a:r>
            <a:r>
              <a:rPr lang="en-US" sz="2400" dirty="0" err="1" smtClean="0"/>
              <a:t>Spitamen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0017" y="4263476"/>
            <a:ext cx="3392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Xalq</a:t>
            </a:r>
            <a:r>
              <a:rPr lang="en-US" sz="2400" dirty="0" smtClean="0"/>
              <a:t> </a:t>
            </a:r>
            <a:r>
              <a:rPr lang="en-US" sz="2400" dirty="0" err="1" smtClean="0"/>
              <a:t>qahramoni</a:t>
            </a:r>
            <a:r>
              <a:rPr lang="en-US" sz="2400" dirty="0" smtClean="0"/>
              <a:t> </a:t>
            </a:r>
            <a:r>
              <a:rPr lang="en-US" sz="2400" dirty="0" err="1" smtClean="0"/>
              <a:t>Alpomish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625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O‘tilgan</a:t>
            </a:r>
            <a:r>
              <a:rPr lang="en-US" dirty="0" smtClean="0"/>
              <a:t> </a:t>
            </a:r>
            <a:r>
              <a:rPr lang="en-US" dirty="0" err="1" smtClean="0"/>
              <a:t>mavzuni</a:t>
            </a:r>
            <a:r>
              <a:rPr lang="en-US" dirty="0" smtClean="0"/>
              <a:t> </a:t>
            </a:r>
            <a:r>
              <a:rPr lang="en-US" dirty="0" err="1" smtClean="0"/>
              <a:t>takrorlash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971550"/>
            <a:ext cx="8763000" cy="2051203"/>
          </a:xfrm>
        </p:spPr>
        <p:txBody>
          <a:bodyPr/>
          <a:lstStyle/>
          <a:p>
            <a:r>
              <a:rPr lang="en-US" dirty="0" err="1" smtClean="0"/>
              <a:t>To‘maris</a:t>
            </a:r>
            <a:r>
              <a:rPr lang="en-US" dirty="0" smtClean="0"/>
              <a:t> – </a:t>
            </a:r>
            <a:r>
              <a:rPr lang="en-US" dirty="0" err="1" smtClean="0"/>
              <a:t>Turon</a:t>
            </a:r>
            <a:r>
              <a:rPr lang="en-US" dirty="0" smtClean="0"/>
              <a:t> </a:t>
            </a:r>
            <a:r>
              <a:rPr lang="en-US" dirty="0" err="1" smtClean="0"/>
              <a:t>xalqlarining</a:t>
            </a:r>
            <a:r>
              <a:rPr lang="en-US" dirty="0" smtClean="0"/>
              <a:t> </a:t>
            </a:r>
            <a:r>
              <a:rPr lang="en-US" dirty="0" err="1" smtClean="0"/>
              <a:t>axomaniylar</a:t>
            </a:r>
            <a:r>
              <a:rPr lang="en-US" dirty="0" smtClean="0"/>
              <a:t> </a:t>
            </a:r>
            <a:r>
              <a:rPr lang="en-US" dirty="0" err="1" smtClean="0"/>
              <a:t>bosqiniga</a:t>
            </a:r>
            <a:r>
              <a:rPr lang="en-US" dirty="0" smtClean="0"/>
              <a:t> </a:t>
            </a:r>
            <a:r>
              <a:rPr lang="en-US" dirty="0" err="1" smtClean="0"/>
              <a:t>qarshi</a:t>
            </a:r>
            <a:r>
              <a:rPr lang="en-US" dirty="0" smtClean="0"/>
              <a:t> </a:t>
            </a:r>
            <a:r>
              <a:rPr lang="en-US" dirty="0" err="1" smtClean="0"/>
              <a:t>kurashiga</a:t>
            </a:r>
            <a:r>
              <a:rPr lang="en-US" dirty="0" smtClean="0"/>
              <a:t> </a:t>
            </a:r>
            <a:r>
              <a:rPr lang="en-US" dirty="0" err="1" smtClean="0"/>
              <a:t>rahbarlik</a:t>
            </a:r>
            <a:r>
              <a:rPr lang="en-US" dirty="0" smtClean="0"/>
              <a:t> </a:t>
            </a:r>
            <a:r>
              <a:rPr lang="en-US" dirty="0" err="1" smtClean="0"/>
              <a:t>qilgan</a:t>
            </a:r>
            <a:r>
              <a:rPr lang="en-US" dirty="0" smtClean="0"/>
              <a:t> </a:t>
            </a:r>
            <a:r>
              <a:rPr lang="en-US" dirty="0" err="1" smtClean="0"/>
              <a:t>jasur</a:t>
            </a:r>
            <a:r>
              <a:rPr lang="en-US" dirty="0" smtClean="0"/>
              <a:t> </a:t>
            </a:r>
            <a:r>
              <a:rPr lang="en-US" dirty="0" err="1" smtClean="0"/>
              <a:t>sarkardadir.To‘marisning</a:t>
            </a:r>
            <a:r>
              <a:rPr lang="en-US" dirty="0" smtClean="0"/>
              <a:t> </a:t>
            </a:r>
            <a:r>
              <a:rPr lang="en-US" dirty="0" err="1" smtClean="0"/>
              <a:t>jasorati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harbiy</a:t>
            </a:r>
            <a:r>
              <a:rPr lang="en-US" dirty="0" smtClean="0"/>
              <a:t> </a:t>
            </a:r>
            <a:r>
              <a:rPr lang="en-US" dirty="0" err="1" smtClean="0"/>
              <a:t>siyosiy</a:t>
            </a:r>
            <a:r>
              <a:rPr lang="en-US" dirty="0" smtClean="0"/>
              <a:t> </a:t>
            </a:r>
            <a:r>
              <a:rPr lang="en-US" dirty="0" err="1" smtClean="0"/>
              <a:t>faoliyati</a:t>
            </a:r>
            <a:r>
              <a:rPr lang="en-US" dirty="0" smtClean="0"/>
              <a:t> </a:t>
            </a:r>
            <a:r>
              <a:rPr lang="en-US" dirty="0" err="1" smtClean="0"/>
              <a:t>to‘g‘risida</a:t>
            </a:r>
            <a:r>
              <a:rPr lang="en-US" dirty="0" smtClean="0"/>
              <a:t> </a:t>
            </a:r>
            <a:r>
              <a:rPr lang="en-US" dirty="0" err="1" smtClean="0"/>
              <a:t>xalq</a:t>
            </a:r>
            <a:r>
              <a:rPr lang="en-US" dirty="0" smtClean="0"/>
              <a:t> </a:t>
            </a:r>
            <a:r>
              <a:rPr lang="en-US" dirty="0" err="1" smtClean="0"/>
              <a:t>dostonlari</a:t>
            </a:r>
            <a:r>
              <a:rPr lang="en-US" dirty="0" smtClean="0"/>
              <a:t> </a:t>
            </a:r>
            <a:r>
              <a:rPr lang="en-US" dirty="0" err="1" smtClean="0"/>
              <a:t>yaratilgan,jangnoma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rivoyatlar</a:t>
            </a:r>
            <a:r>
              <a:rPr lang="en-US" dirty="0" smtClean="0"/>
              <a:t> </a:t>
            </a:r>
            <a:r>
              <a:rPr lang="en-US" dirty="0" err="1" smtClean="0"/>
              <a:t>to‘qilgan.Qadimda</a:t>
            </a:r>
            <a:r>
              <a:rPr lang="en-US" dirty="0" smtClean="0"/>
              <a:t> </a:t>
            </a:r>
            <a:r>
              <a:rPr lang="en-US" dirty="0" err="1" smtClean="0"/>
              <a:t>massagetlar</a:t>
            </a:r>
            <a:r>
              <a:rPr lang="en-US" dirty="0" smtClean="0"/>
              <a:t> </a:t>
            </a:r>
            <a:r>
              <a:rPr lang="en-US" dirty="0" err="1" smtClean="0"/>
              <a:t>quyoshga</a:t>
            </a:r>
            <a:r>
              <a:rPr lang="en-US" dirty="0" smtClean="0"/>
              <a:t>, </a:t>
            </a:r>
            <a:r>
              <a:rPr lang="en-US" dirty="0" err="1" smtClean="0"/>
              <a:t>yerga</a:t>
            </a:r>
            <a:r>
              <a:rPr lang="en-US" dirty="0" smtClean="0"/>
              <a:t> </a:t>
            </a:r>
            <a:r>
              <a:rPr lang="en-US" dirty="0" err="1" smtClean="0"/>
              <a:t>sig‘inishgan.Ular</a:t>
            </a:r>
            <a:r>
              <a:rPr lang="en-US" dirty="0" smtClean="0"/>
              <a:t>  </a:t>
            </a:r>
            <a:r>
              <a:rPr lang="en-US" dirty="0" err="1" smtClean="0"/>
              <a:t>o‘z</a:t>
            </a:r>
            <a:r>
              <a:rPr lang="en-US" dirty="0" smtClean="0"/>
              <a:t> </a:t>
            </a:r>
            <a:r>
              <a:rPr lang="en-US" dirty="0" err="1" smtClean="0"/>
              <a:t>vatanlarini</a:t>
            </a:r>
            <a:r>
              <a:rPr lang="en-US" dirty="0" smtClean="0"/>
              <a:t> </a:t>
            </a:r>
            <a:r>
              <a:rPr lang="en-US" dirty="0" err="1" smtClean="0"/>
              <a:t>quyosh</a:t>
            </a:r>
            <a:r>
              <a:rPr lang="en-US" dirty="0" smtClean="0"/>
              <a:t> </a:t>
            </a:r>
            <a:r>
              <a:rPr lang="en-US" dirty="0" err="1" smtClean="0"/>
              <a:t>kabi</a:t>
            </a:r>
            <a:r>
              <a:rPr lang="en-US" dirty="0" smtClean="0"/>
              <a:t> </a:t>
            </a:r>
            <a:r>
              <a:rPr lang="en-US" dirty="0" err="1" smtClean="0"/>
              <a:t>muqaddas</a:t>
            </a:r>
            <a:r>
              <a:rPr lang="en-US" dirty="0" smtClean="0"/>
              <a:t> deb </a:t>
            </a:r>
            <a:r>
              <a:rPr lang="en-US" dirty="0" err="1" smtClean="0"/>
              <a:t>bilganlar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Shuning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To‘maris</a:t>
            </a:r>
            <a:r>
              <a:rPr lang="en-US" dirty="0" smtClean="0"/>
              <a:t> </a:t>
            </a:r>
            <a:r>
              <a:rPr lang="en-US" dirty="0" err="1" smtClean="0"/>
              <a:t>barcha</a:t>
            </a:r>
            <a:r>
              <a:rPr lang="en-US" dirty="0" smtClean="0"/>
              <a:t> </a:t>
            </a:r>
            <a:r>
              <a:rPr lang="en-US" dirty="0" err="1" smtClean="0"/>
              <a:t>turonliklarning</a:t>
            </a:r>
            <a:r>
              <a:rPr lang="en-US" dirty="0" smtClean="0"/>
              <a:t> </a:t>
            </a:r>
            <a:r>
              <a:rPr lang="en-US" dirty="0" err="1" smtClean="0"/>
              <a:t>jasoratli</a:t>
            </a:r>
            <a:r>
              <a:rPr lang="en-US" dirty="0" smtClean="0"/>
              <a:t> </a:t>
            </a:r>
            <a:r>
              <a:rPr lang="en-US" dirty="0" err="1" smtClean="0"/>
              <a:t>onasi</a:t>
            </a:r>
            <a:r>
              <a:rPr lang="en-US" dirty="0" smtClean="0"/>
              <a:t>, </a:t>
            </a:r>
            <a:r>
              <a:rPr lang="en-US" dirty="0" err="1" smtClean="0"/>
              <a:t>ozod</a:t>
            </a:r>
            <a:r>
              <a:rPr lang="en-US" dirty="0" smtClean="0"/>
              <a:t> </a:t>
            </a:r>
            <a:r>
              <a:rPr lang="en-US" dirty="0" err="1" smtClean="0"/>
              <a:t>Vatanga</a:t>
            </a:r>
            <a:r>
              <a:rPr lang="en-US" dirty="0" smtClean="0"/>
              <a:t> </a:t>
            </a:r>
            <a:r>
              <a:rPr lang="en-US" dirty="0" err="1" smtClean="0"/>
              <a:t>sadoqat</a:t>
            </a:r>
            <a:r>
              <a:rPr lang="en-US" dirty="0" smtClean="0"/>
              <a:t> </a:t>
            </a:r>
            <a:r>
              <a:rPr lang="en-US" dirty="0" err="1" smtClean="0"/>
              <a:t>timsoli</a:t>
            </a:r>
            <a:r>
              <a:rPr lang="en-US" dirty="0" smtClean="0"/>
              <a:t> </a:t>
            </a:r>
            <a:r>
              <a:rPr lang="en-US" dirty="0" err="1" smtClean="0"/>
              <a:t>bo‘lib</a:t>
            </a:r>
            <a:r>
              <a:rPr lang="en-US" dirty="0" smtClean="0"/>
              <a:t> </a:t>
            </a:r>
            <a:r>
              <a:rPr lang="en-US" dirty="0" err="1" smtClean="0"/>
              <a:t>qoldi</a:t>
            </a:r>
            <a:r>
              <a:rPr lang="en-US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9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62357"/>
            <a:ext cx="8839200" cy="430887"/>
          </a:xfrm>
        </p:spPr>
        <p:txBody>
          <a:bodyPr/>
          <a:lstStyle/>
          <a:p>
            <a:pPr algn="ctr"/>
            <a:r>
              <a:rPr lang="en-US" sz="2800" dirty="0" err="1" smtClean="0"/>
              <a:t>O‘z</a:t>
            </a:r>
            <a:r>
              <a:rPr lang="en-US" sz="2800" dirty="0" smtClean="0"/>
              <a:t> </a:t>
            </a:r>
            <a:r>
              <a:rPr lang="en-US" sz="2800" dirty="0" err="1" smtClean="0"/>
              <a:t>tanlagan</a:t>
            </a:r>
            <a:r>
              <a:rPr lang="en-US" sz="2800" dirty="0" smtClean="0"/>
              <a:t> </a:t>
            </a:r>
            <a:r>
              <a:rPr lang="en-US" sz="2800" dirty="0" err="1" smtClean="0"/>
              <a:t>kasbingiz</a:t>
            </a:r>
            <a:r>
              <a:rPr lang="en-US" sz="2800" dirty="0" smtClean="0"/>
              <a:t> </a:t>
            </a:r>
            <a:r>
              <a:rPr lang="en-US" sz="2800" dirty="0" err="1" smtClean="0"/>
              <a:t>haqida</a:t>
            </a:r>
            <a:r>
              <a:rPr lang="en-US" sz="2800" dirty="0" smtClean="0"/>
              <a:t> </a:t>
            </a:r>
            <a:r>
              <a:rPr lang="en-US" sz="2800" dirty="0" err="1" smtClean="0"/>
              <a:t>nimalarni</a:t>
            </a:r>
            <a:r>
              <a:rPr lang="en-US" sz="2800" dirty="0" smtClean="0"/>
              <a:t> </a:t>
            </a:r>
            <a:r>
              <a:rPr lang="en-US" sz="2800" dirty="0" err="1" smtClean="0"/>
              <a:t>bilasiz</a:t>
            </a:r>
            <a:r>
              <a:rPr lang="en-US" sz="2800" dirty="0" smtClean="0"/>
              <a:t>?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30680279"/>
              </p:ext>
            </p:extLst>
          </p:nvPr>
        </p:nvGraphicFramePr>
        <p:xfrm>
          <a:off x="304800" y="971550"/>
          <a:ext cx="85344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8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62356"/>
            <a:ext cx="8839200" cy="488147"/>
          </a:xfrm>
        </p:spPr>
        <p:txBody>
          <a:bodyPr/>
          <a:lstStyle/>
          <a:p>
            <a:pPr algn="ctr"/>
            <a:r>
              <a:rPr lang="en-US" dirty="0" err="1" smtClean="0"/>
              <a:t>O‘zbek</a:t>
            </a:r>
            <a:r>
              <a:rPr lang="en-US" dirty="0" smtClean="0"/>
              <a:t> </a:t>
            </a:r>
            <a:r>
              <a:rPr lang="en-US" dirty="0" err="1" smtClean="0"/>
              <a:t>milliy</a:t>
            </a:r>
            <a:r>
              <a:rPr lang="en-US" dirty="0" smtClean="0"/>
              <a:t> </a:t>
            </a:r>
            <a:r>
              <a:rPr lang="en-US" dirty="0" err="1" smtClean="0"/>
              <a:t>qahramonlari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To‘maris</a:t>
            </a:r>
            <a:r>
              <a:rPr lang="en-US" dirty="0" smtClean="0"/>
              <a:t> </a:t>
            </a:r>
            <a:r>
              <a:rPr lang="en-US" dirty="0" err="1" smtClean="0"/>
              <a:t>haqida</a:t>
            </a:r>
            <a:r>
              <a:rPr lang="en-US" dirty="0" smtClean="0"/>
              <a:t> </a:t>
            </a:r>
            <a:r>
              <a:rPr lang="en-US" dirty="0" err="1" smtClean="0"/>
              <a:t>videolavha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0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1" y="162357"/>
            <a:ext cx="8190072" cy="976293"/>
          </a:xfrm>
        </p:spPr>
        <p:txBody>
          <a:bodyPr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smtClean="0"/>
              <a:t>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Gap </a:t>
            </a:r>
            <a:r>
              <a:rPr lang="en-US" dirty="0" err="1" smtClean="0"/>
              <a:t>bo‘laklari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2" y="161177"/>
            <a:ext cx="8190072" cy="488104"/>
          </a:xfrm>
        </p:spPr>
        <p:txBody>
          <a:bodyPr/>
          <a:lstStyle/>
          <a:p>
            <a:pPr algn="ctr"/>
            <a:r>
              <a:rPr lang="en-US" dirty="0" err="1" smtClean="0"/>
              <a:t>M.Yusufning</a:t>
            </a:r>
            <a:r>
              <a:rPr lang="en-US" dirty="0" smtClean="0"/>
              <a:t> </a:t>
            </a:r>
            <a:r>
              <a:rPr lang="en-US" dirty="0" err="1" smtClean="0"/>
              <a:t>hayoti</a:t>
            </a:r>
            <a:r>
              <a:rPr lang="en-US" dirty="0" smtClean="0"/>
              <a:t> 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80406633"/>
              </p:ext>
            </p:extLst>
          </p:nvPr>
        </p:nvGraphicFramePr>
        <p:xfrm>
          <a:off x="221554" y="895350"/>
          <a:ext cx="8700898" cy="398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640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1" y="192837"/>
            <a:ext cx="8190072" cy="487866"/>
          </a:xfrm>
        </p:spPr>
        <p:txBody>
          <a:bodyPr/>
          <a:lstStyle/>
          <a:p>
            <a:pPr algn="ctr"/>
            <a:r>
              <a:rPr lang="en-US" dirty="0" err="1" smtClean="0"/>
              <a:t>M.Yusuf</a:t>
            </a:r>
            <a:r>
              <a:rPr lang="en-US" dirty="0" smtClean="0"/>
              <a:t> </a:t>
            </a:r>
            <a:r>
              <a:rPr lang="en-US" dirty="0" err="1" smtClean="0"/>
              <a:t>ijodi</a:t>
            </a:r>
            <a:r>
              <a:rPr lang="en-US" dirty="0" smtClean="0"/>
              <a:t>  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84242067"/>
              </p:ext>
            </p:extLst>
          </p:nvPr>
        </p:nvGraphicFramePr>
        <p:xfrm>
          <a:off x="221554" y="879909"/>
          <a:ext cx="8700898" cy="4108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60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1" y="185217"/>
            <a:ext cx="8190072" cy="487866"/>
          </a:xfrm>
        </p:spPr>
        <p:txBody>
          <a:bodyPr/>
          <a:lstStyle/>
          <a:p>
            <a:pPr algn="ctr"/>
            <a:r>
              <a:rPr lang="en-US" dirty="0" err="1" smtClean="0"/>
              <a:t>M.Yusuf</a:t>
            </a:r>
            <a:r>
              <a:rPr lang="en-US" dirty="0" smtClean="0"/>
              <a:t> </a:t>
            </a:r>
            <a:r>
              <a:rPr lang="en-US" dirty="0" err="1" smtClean="0"/>
              <a:t>she’rlari</a:t>
            </a:r>
            <a:r>
              <a:rPr lang="en-US" dirty="0" smtClean="0"/>
              <a:t> 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24609990"/>
              </p:ext>
            </p:extLst>
          </p:nvPr>
        </p:nvGraphicFramePr>
        <p:xfrm>
          <a:off x="221554" y="1000755"/>
          <a:ext cx="8700898" cy="3844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5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07" y="161179"/>
            <a:ext cx="8942590" cy="439351"/>
          </a:xfrm>
        </p:spPr>
        <p:txBody>
          <a:bodyPr/>
          <a:lstStyle/>
          <a:p>
            <a:pPr algn="ctr"/>
            <a:r>
              <a:rPr lang="en-US" sz="2855" dirty="0" smtClean="0"/>
              <a:t> “</a:t>
            </a:r>
            <a:r>
              <a:rPr lang="en-US" sz="2855" dirty="0" err="1" smtClean="0"/>
              <a:t>She’r</a:t>
            </a:r>
            <a:r>
              <a:rPr lang="en-US" sz="2855" dirty="0" smtClean="0"/>
              <a:t> </a:t>
            </a:r>
            <a:r>
              <a:rPr lang="en-US" sz="2855" dirty="0" err="1"/>
              <a:t>tahlili</a:t>
            </a:r>
            <a:r>
              <a:rPr lang="en-US" sz="2855" dirty="0"/>
              <a:t>” </a:t>
            </a:r>
            <a:r>
              <a:rPr lang="en-US" sz="2855" dirty="0" err="1"/>
              <a:t>usuli</a:t>
            </a:r>
            <a:endParaRPr lang="ru-RU" sz="2855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65285111"/>
              </p:ext>
            </p:extLst>
          </p:nvPr>
        </p:nvGraphicFramePr>
        <p:xfrm>
          <a:off x="221551" y="879912"/>
          <a:ext cx="8821744" cy="410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013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551" y="161177"/>
            <a:ext cx="8821744" cy="488104"/>
          </a:xfrm>
        </p:spPr>
        <p:txBody>
          <a:bodyPr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Ozingdan</a:t>
            </a:r>
            <a:r>
              <a:rPr lang="en-US" dirty="0" smtClean="0"/>
              <a:t> </a:t>
            </a:r>
            <a:r>
              <a:rPr lang="en-US" dirty="0" err="1" smtClean="0"/>
              <a:t>qo‘ymasin</a:t>
            </a:r>
            <a:r>
              <a:rPr lang="en-US" dirty="0" smtClean="0"/>
              <a:t>, </a:t>
            </a:r>
            <a:r>
              <a:rPr lang="en-US" dirty="0" err="1" smtClean="0"/>
              <a:t>xalqim</a:t>
            </a:r>
            <a:r>
              <a:rPr lang="en-US" dirty="0" smtClean="0"/>
              <a:t>” </a:t>
            </a:r>
            <a:r>
              <a:rPr lang="en-US" dirty="0" err="1" smtClean="0"/>
              <a:t>she’ri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2278960"/>
              </p:ext>
            </p:extLst>
          </p:nvPr>
        </p:nvGraphicFramePr>
        <p:xfrm>
          <a:off x="221551" y="879911"/>
          <a:ext cx="8821744" cy="410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3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1" y="162357"/>
            <a:ext cx="8190072" cy="553998"/>
          </a:xfrm>
        </p:spPr>
        <p:txBody>
          <a:bodyPr/>
          <a:lstStyle/>
          <a:p>
            <a:pPr algn="ctr"/>
            <a:r>
              <a:rPr lang="en-US" sz="3600" dirty="0" err="1" smtClean="0"/>
              <a:t>Vatanparvarlik</a:t>
            </a:r>
            <a:endParaRPr lang="ru-RU" sz="36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52205744"/>
              </p:ext>
            </p:extLst>
          </p:nvPr>
        </p:nvGraphicFramePr>
        <p:xfrm>
          <a:off x="221551" y="819150"/>
          <a:ext cx="8821744" cy="426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884375" y="2647950"/>
            <a:ext cx="609600" cy="228600"/>
          </a:xfrm>
          <a:prstGeom prst="roundRect">
            <a:avLst/>
          </a:prstGeom>
          <a:solidFill>
            <a:srgbClr val="D7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BE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2" y="199277"/>
            <a:ext cx="8190072" cy="488104"/>
          </a:xfrm>
        </p:spPr>
        <p:txBody>
          <a:bodyPr/>
          <a:lstStyle/>
          <a:p>
            <a:pPr algn="ctr"/>
            <a:r>
              <a:rPr lang="en-US" dirty="0" err="1" smtClean="0"/>
              <a:t>Vatanparvarlik</a:t>
            </a:r>
            <a:r>
              <a:rPr lang="en-US" dirty="0" smtClean="0"/>
              <a:t> </a:t>
            </a:r>
            <a:r>
              <a:rPr lang="en-US" dirty="0" err="1" smtClean="0"/>
              <a:t>bolalikdan</a:t>
            </a:r>
            <a:r>
              <a:rPr lang="en-US" dirty="0" smtClean="0"/>
              <a:t> </a:t>
            </a:r>
            <a:r>
              <a:rPr lang="en-US" dirty="0" err="1" smtClean="0"/>
              <a:t>boshlanadi</a:t>
            </a:r>
            <a:endParaRPr lang="ru-RU" dirty="0"/>
          </a:p>
        </p:txBody>
      </p:sp>
      <p:pic>
        <p:nvPicPr>
          <p:cNvPr id="1026" name="Picture 2" descr="C:\Users\User\Desktop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925" y="3054324"/>
            <a:ext cx="3360186" cy="190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342396" y="879910"/>
            <a:ext cx="4991603" cy="39879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ctr"/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qalbda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oʻz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xalqining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jajji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qiyofasi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”-, deb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yozgan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taniqli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nemis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adibi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Gustav Freytag. </a:t>
            </a:r>
          </a:p>
          <a:p>
            <a:pPr indent="266700" algn="ctr"/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Vatanga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muhabbatning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boisi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shudir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8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ehtimol</a:t>
            </a:r>
            <a:r>
              <a:rPr lang="en-US" sz="253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</a:t>
            </a:r>
            <a:endParaRPr lang="ru-RU" sz="2538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Vatanparvarlik-qadriyat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78509435"/>
              </p:ext>
            </p:extLst>
          </p:nvPr>
        </p:nvGraphicFramePr>
        <p:xfrm>
          <a:off x="221553" y="1000755"/>
          <a:ext cx="8700898" cy="398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Kelajakdagi</a:t>
            </a:r>
            <a:r>
              <a:rPr lang="en-US" dirty="0" smtClean="0"/>
              <a:t> </a:t>
            </a:r>
            <a:r>
              <a:rPr lang="en-US" dirty="0" err="1" smtClean="0"/>
              <a:t>rejalaringiz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30430100"/>
              </p:ext>
            </p:extLst>
          </p:nvPr>
        </p:nvGraphicFramePr>
        <p:xfrm>
          <a:off x="228600" y="971550"/>
          <a:ext cx="8763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44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Vatanparvarlik</a:t>
            </a:r>
            <a:r>
              <a:rPr lang="en-US" dirty="0" smtClean="0"/>
              <a:t>- </a:t>
            </a:r>
            <a:r>
              <a:rPr lang="en-US" dirty="0" err="1" smtClean="0"/>
              <a:t>mardlik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49187996"/>
              </p:ext>
            </p:extLst>
          </p:nvPr>
        </p:nvGraphicFramePr>
        <p:xfrm>
          <a:off x="221551" y="971550"/>
          <a:ext cx="8821744" cy="398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17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Vatan</a:t>
            </a:r>
            <a:r>
              <a:rPr lang="en-US" dirty="0"/>
              <a:t> </a:t>
            </a:r>
            <a:r>
              <a:rPr lang="en-US" dirty="0" smtClean="0"/>
              <a:t>or-</a:t>
            </a:r>
            <a:r>
              <a:rPr lang="en-US" dirty="0" err="1" smtClean="0"/>
              <a:t>nomusdir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23637124"/>
              </p:ext>
            </p:extLst>
          </p:nvPr>
        </p:nvGraphicFramePr>
        <p:xfrm>
          <a:off x="221553" y="1000754"/>
          <a:ext cx="8700898" cy="398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71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1" y="200457"/>
            <a:ext cx="8190072" cy="487866"/>
          </a:xfrm>
        </p:spPr>
        <p:txBody>
          <a:bodyPr/>
          <a:lstStyle/>
          <a:p>
            <a:pPr algn="ctr"/>
            <a:r>
              <a:rPr lang="en-US" dirty="0" err="1" smtClean="0"/>
              <a:t>Vatanparvarlik</a:t>
            </a: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21552" y="879910"/>
            <a:ext cx="3860737" cy="229189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55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Vatanparvarlik</a:t>
            </a:r>
            <a:r>
              <a:rPr lang="en-US" sz="2855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hayotimizning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85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maʼnaviy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 descr="C:\Users\User\Desktop\Без названия (8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50" y="971551"/>
            <a:ext cx="1323550" cy="120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Без названия (6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375" y="1481043"/>
            <a:ext cx="1289311" cy="120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images (17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171" y="2015078"/>
            <a:ext cx="1427601" cy="126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unnamed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2" y="3352063"/>
            <a:ext cx="1451011" cy="132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Без названия (9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53" y="3363395"/>
            <a:ext cx="1363207" cy="1329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Без названия (10)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55" y="3352063"/>
            <a:ext cx="1416245" cy="132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Без названия (7)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90" y="3352059"/>
            <a:ext cx="1195462" cy="13293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97875" y="2207241"/>
            <a:ext cx="872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A.Avloniy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78497" y="2713003"/>
            <a:ext cx="987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A.Cho‘lpon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13044" y="3399347"/>
            <a:ext cx="869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A.Qodiriy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9628" y="4692701"/>
            <a:ext cx="666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Zulfiya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4692701"/>
            <a:ext cx="834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S.Ahmad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77835" y="4681368"/>
            <a:ext cx="825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A.Oripov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59569" y="4681367"/>
            <a:ext cx="900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E.Vohidov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008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71" y="162357"/>
            <a:ext cx="8190072" cy="553998"/>
          </a:xfrm>
        </p:spPr>
        <p:txBody>
          <a:bodyPr/>
          <a:lstStyle/>
          <a:p>
            <a:pPr algn="ctr"/>
            <a:r>
              <a:rPr lang="en-US" sz="3600" dirty="0" err="1" smtClean="0"/>
              <a:t>Bugungi</a:t>
            </a:r>
            <a:r>
              <a:rPr lang="en-US" sz="3600" dirty="0" smtClean="0"/>
              <a:t> kun </a:t>
            </a:r>
            <a:r>
              <a:rPr lang="en-US" sz="3600" dirty="0" err="1" smtClean="0"/>
              <a:t>qahramonlari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43400" y="1102654"/>
            <a:ext cx="4582070" cy="360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Marralar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qanchalik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olinmasin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loyihalar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nechogʻli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istiqbolli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boʻlmasin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Vatanni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sevadigan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chin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yurakdan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fidoyi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insonlarsiz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oshirish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imkonsiz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C:\Users\User\Desktop\Без названия (14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2" y="2754107"/>
            <a:ext cx="3746221" cy="195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Без названия (13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7" y="1000756"/>
            <a:ext cx="2476618" cy="1570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3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552" y="206896"/>
            <a:ext cx="8770529" cy="439351"/>
          </a:xfrm>
        </p:spPr>
        <p:txBody>
          <a:bodyPr/>
          <a:lstStyle/>
          <a:p>
            <a:pPr algn="ctr"/>
            <a:r>
              <a:rPr lang="en-US" sz="2855" dirty="0" err="1"/>
              <a:t>Bugungi</a:t>
            </a:r>
            <a:r>
              <a:rPr lang="en-US" sz="2855" dirty="0"/>
              <a:t> kun </a:t>
            </a:r>
            <a:r>
              <a:rPr lang="en-US" sz="2855" dirty="0" err="1"/>
              <a:t>qahramonlari</a:t>
            </a:r>
            <a:r>
              <a:rPr lang="en-US" sz="2855" dirty="0" smtClean="0"/>
              <a:t>: </a:t>
            </a:r>
            <a:r>
              <a:rPr lang="en-US" sz="2855" dirty="0" err="1" smtClean="0"/>
              <a:t>kasbining</a:t>
            </a:r>
            <a:r>
              <a:rPr lang="en-US" sz="2855" dirty="0" smtClean="0"/>
              <a:t> </a:t>
            </a:r>
            <a:r>
              <a:rPr lang="en-US" sz="2855" dirty="0" err="1"/>
              <a:t>fidoyilari</a:t>
            </a:r>
            <a:endParaRPr lang="ru-RU" sz="2855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304991" y="1242448"/>
            <a:ext cx="4387855" cy="19335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5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Bunga</a:t>
            </a:r>
            <a:r>
              <a:rPr lang="en-US" sz="28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shifokorlarimizni</a:t>
            </a:r>
            <a:r>
              <a:rPr lang="en-US" sz="2855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28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qilishimiz</a:t>
            </a:r>
            <a:r>
              <a:rPr lang="en-US" sz="28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85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5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User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31" y="2554031"/>
            <a:ext cx="4350450" cy="241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Vatan</a:t>
            </a:r>
            <a:r>
              <a:rPr lang="en-US" dirty="0" smtClean="0"/>
              <a:t>- </a:t>
            </a:r>
            <a:r>
              <a:rPr lang="en-US" dirty="0" err="1" smtClean="0"/>
              <a:t>muqaddas</a:t>
            </a:r>
            <a:r>
              <a:rPr lang="en-US" dirty="0" smtClean="0"/>
              <a:t> </a:t>
            </a:r>
            <a:r>
              <a:rPr lang="en-US" dirty="0" err="1" smtClean="0"/>
              <a:t>tuyg‘u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5486" y="978970"/>
            <a:ext cx="88146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Yurtimiz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posbonlari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o‘zlarining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tinimsiz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xizmatlari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tinchligi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xotirjamligi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yo‘lida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kecha-yu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kunduz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qilmoqdalar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fidoyilik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osoyishtaligiga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hissalarini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qo‘shmoqdalar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images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56" y="2800350"/>
            <a:ext cx="3378287" cy="196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Bugungi</a:t>
            </a:r>
            <a:r>
              <a:rPr lang="en-US" dirty="0" smtClean="0"/>
              <a:t> </a:t>
            </a:r>
            <a:r>
              <a:rPr lang="en-US" dirty="0" err="1" smtClean="0"/>
              <a:t>O‘zbekiston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879908"/>
            <a:ext cx="8802677" cy="2805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Aft>
                <a:spcPts val="600"/>
              </a:spcAft>
            </a:pP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Oʻzbekistonda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erishilayotgan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natijalar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eʼtirof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etilyapti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islohotlar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bormagan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soha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qolmadi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hisob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8775" algn="just"/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qishloqlar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obod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bo‘lmoqda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tafakkuri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dunyoqarashi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tarzi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oʻzgarmoqda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User\Desktop\b_100310024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51" y="3216229"/>
            <a:ext cx="5558907" cy="176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1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Bugungi</a:t>
            </a:r>
            <a:r>
              <a:rPr lang="en-US" dirty="0" smtClean="0"/>
              <a:t> kun </a:t>
            </a:r>
            <a:r>
              <a:rPr lang="en-US" dirty="0" err="1" smtClean="0"/>
              <a:t>qahramonlari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1550" y="941944"/>
            <a:ext cx="8693849" cy="2289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Zamonaviy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Oʻzbekistonning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davrini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xislatu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fazilatlar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sohiblari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fidoyi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vatanparvar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yurtdoshlarimiz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yaratmoqda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8775" algn="just"/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Oʻzbekistonimiz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baxtiyor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insonlar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mamlakatiga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aylanib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bormoqda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User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846" y="3265693"/>
            <a:ext cx="4108758" cy="162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51" y="161177"/>
            <a:ext cx="8731399" cy="488104"/>
          </a:xfrm>
        </p:spPr>
        <p:txBody>
          <a:bodyPr/>
          <a:lstStyle/>
          <a:p>
            <a:pPr algn="ctr"/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birimiz</a:t>
            </a:r>
            <a:r>
              <a:rPr lang="en-US" dirty="0" smtClean="0"/>
              <a:t> </a:t>
            </a:r>
            <a:r>
              <a:rPr lang="en-US" dirty="0" err="1" smtClean="0"/>
              <a:t>vatanparvar</a:t>
            </a:r>
            <a:r>
              <a:rPr lang="en-US" dirty="0" smtClean="0"/>
              <a:t> </a:t>
            </a:r>
            <a:r>
              <a:rPr lang="en-US" dirty="0" err="1" smtClean="0"/>
              <a:t>bo‘mog‘imiz</a:t>
            </a:r>
            <a:r>
              <a:rPr lang="en-US" dirty="0" smtClean="0"/>
              <a:t> </a:t>
            </a:r>
            <a:r>
              <a:rPr lang="en-US" dirty="0" err="1" smtClean="0"/>
              <a:t>lozim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879910"/>
            <a:ext cx="8465250" cy="3244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spcAft>
                <a:spcPts val="600"/>
              </a:spcAft>
            </a:pP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koʻngliga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yoʻl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dardu-tashvishlariga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quloq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tutish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muammolariga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yechim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izlashga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qaratilgan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ulugʻvor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ishlar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koʻp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5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8775"/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Xoʻsh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ezguliklar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xayrli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tashabbuslar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qayerdan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quvvat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olmoqda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indent="358775"/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koʻngildan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indent="358775"/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Vatanga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xalqqa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daxldorlik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hissidan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Vatan-ona</a:t>
            </a:r>
            <a:r>
              <a:rPr lang="en-US" dirty="0" smtClean="0"/>
              <a:t> </a:t>
            </a:r>
            <a:r>
              <a:rPr lang="en-US" dirty="0" err="1" smtClean="0"/>
              <a:t>tuproq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5317" y="939796"/>
            <a:ext cx="8775803" cy="4046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soʻzni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eshitganda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kimningdir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koʻz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oʻngida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soʻlim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jonlansa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birov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oʻz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hovlisini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ramzlarini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tasavvur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. Yana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kimdir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cheksiz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sarhadlarni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xayoliga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keltiradi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5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58775" algn="just"/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Balkim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biz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sarhadlar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himoyasi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jonidan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-da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kechishga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tayyor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insonlarni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oʻylashimiz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kerakdir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358775" algn="just"/>
            <a:r>
              <a:rPr lang="en-US" sz="285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Sababi</a:t>
            </a:r>
            <a:r>
              <a:rPr lang="en-US" sz="28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oramizda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vatanparvarlar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koʻpayib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borar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hayotimiz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hamisha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daxlsiz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55" dirty="0" err="1">
                <a:latin typeface="Arial" panose="020B0604020202020204" pitchFamily="34" charset="0"/>
                <a:cs typeface="Arial" panose="020B0604020202020204" pitchFamily="34" charset="0"/>
              </a:rPr>
              <a:t>boʻladi</a:t>
            </a:r>
            <a:r>
              <a:rPr lang="en-US" sz="285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mavzu</a:t>
            </a:r>
            <a:r>
              <a:rPr lang="en-US" dirty="0" smtClean="0"/>
              <a:t> </a:t>
            </a:r>
            <a:r>
              <a:rPr lang="en-US" dirty="0" err="1" smtClean="0"/>
              <a:t>bayoni</a:t>
            </a:r>
            <a:r>
              <a:rPr lang="en-US" dirty="0" smtClean="0"/>
              <a:t>: </a:t>
            </a:r>
            <a:r>
              <a:rPr lang="en-US" dirty="0" err="1" smtClean="0"/>
              <a:t>Uyushiq</a:t>
            </a:r>
            <a:r>
              <a:rPr lang="en-US" dirty="0" smtClean="0"/>
              <a:t> </a:t>
            </a:r>
            <a:r>
              <a:rPr lang="en-US" dirty="0" err="1" smtClean="0"/>
              <a:t>bo‘laklari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82360338"/>
              </p:ext>
            </p:extLst>
          </p:nvPr>
        </p:nvGraphicFramePr>
        <p:xfrm>
          <a:off x="304800" y="895350"/>
          <a:ext cx="8610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0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451" y="208077"/>
            <a:ext cx="8190072" cy="487866"/>
          </a:xfrm>
        </p:spPr>
        <p:txBody>
          <a:bodyPr/>
          <a:lstStyle/>
          <a:p>
            <a:pPr algn="ctr"/>
            <a:r>
              <a:rPr lang="en-US" dirty="0" err="1" smtClean="0"/>
              <a:t>Vatanparvarlik</a:t>
            </a:r>
            <a:r>
              <a:rPr lang="en-US" dirty="0" smtClean="0"/>
              <a:t> </a:t>
            </a:r>
            <a:r>
              <a:rPr lang="en-US" dirty="0" err="1" smtClean="0"/>
              <a:t>qanday</a:t>
            </a:r>
            <a:r>
              <a:rPr lang="en-US" dirty="0" smtClean="0"/>
              <a:t> </a:t>
            </a:r>
            <a:r>
              <a:rPr lang="en-US" dirty="0" err="1" smtClean="0"/>
              <a:t>namoyon</a:t>
            </a:r>
            <a:r>
              <a:rPr lang="en-US" dirty="0" smtClean="0"/>
              <a:t> </a:t>
            </a:r>
            <a:r>
              <a:rPr lang="en-US" dirty="0" err="1" smtClean="0"/>
              <a:t>bo‘ladi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899" y="877176"/>
            <a:ext cx="8792397" cy="272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Vatanparvar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boʻlish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faqatgina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sohada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faoliyat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shart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oʻz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kasbining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yetuk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mutaxassisi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boʻlsa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saʼyi-harakatlaridan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el-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yurtga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xalqqa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foydasi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tegsa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taraqqiyoti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yoʻlida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oʻzining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munosib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hissasini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qoʻshgan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vatanparvar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boʻladi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User\Desktop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80" y="3486150"/>
            <a:ext cx="3205371" cy="150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5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Mustaqil</a:t>
            </a:r>
            <a:r>
              <a:rPr lang="en-US" dirty="0" smtClean="0"/>
              <a:t> </a:t>
            </a:r>
            <a:r>
              <a:rPr lang="en-US" dirty="0" err="1" smtClean="0"/>
              <a:t>bajarish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topshiriqlar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3244" y="1000754"/>
            <a:ext cx="8299756" cy="1171667"/>
          </a:xfrm>
        </p:spPr>
        <p:txBody>
          <a:bodyPr/>
          <a:lstStyle/>
          <a:p>
            <a:pPr indent="358775" algn="just"/>
            <a:r>
              <a:rPr lang="en-US" sz="2538" dirty="0" err="1"/>
              <a:t>Haqiqiy</a:t>
            </a:r>
            <a:r>
              <a:rPr lang="en-US" sz="2538" dirty="0"/>
              <a:t> </a:t>
            </a:r>
            <a:r>
              <a:rPr lang="en-US" sz="2538" dirty="0" err="1"/>
              <a:t>Vatan</a:t>
            </a:r>
            <a:r>
              <a:rPr lang="en-US" sz="2538" dirty="0"/>
              <a:t> </a:t>
            </a:r>
            <a:r>
              <a:rPr lang="en-US" sz="2538" dirty="0" err="1"/>
              <a:t>qahramonlari</a:t>
            </a:r>
            <a:r>
              <a:rPr lang="en-US" sz="2538" dirty="0"/>
              <a:t> </a:t>
            </a:r>
            <a:r>
              <a:rPr lang="en-US" sz="2538" dirty="0" err="1"/>
              <a:t>haqida</a:t>
            </a:r>
            <a:r>
              <a:rPr lang="en-US" sz="2538" dirty="0"/>
              <a:t> </a:t>
            </a:r>
            <a:r>
              <a:rPr lang="en-US" sz="2538" dirty="0" err="1"/>
              <a:t>nimalarni</a:t>
            </a:r>
            <a:r>
              <a:rPr lang="en-US" sz="2538" dirty="0"/>
              <a:t> </a:t>
            </a:r>
            <a:r>
              <a:rPr lang="en-US" sz="2538" dirty="0" err="1"/>
              <a:t>bilasiz</a:t>
            </a:r>
            <a:r>
              <a:rPr lang="en-US" sz="2538" dirty="0"/>
              <a:t>?</a:t>
            </a:r>
          </a:p>
          <a:p>
            <a:pPr indent="358775" algn="just"/>
            <a:r>
              <a:rPr lang="en-US" sz="2538" dirty="0" err="1"/>
              <a:t>Qadimda</a:t>
            </a:r>
            <a:r>
              <a:rPr lang="en-US" sz="2538" dirty="0"/>
              <a:t> </a:t>
            </a:r>
            <a:r>
              <a:rPr lang="en-US" sz="2538" dirty="0" err="1"/>
              <a:t>o‘zbek</a:t>
            </a:r>
            <a:r>
              <a:rPr lang="en-US" sz="2538" dirty="0"/>
              <a:t> </a:t>
            </a:r>
            <a:r>
              <a:rPr lang="en-US" sz="2538" dirty="0" err="1"/>
              <a:t>xalqining</a:t>
            </a:r>
            <a:r>
              <a:rPr lang="en-US" sz="2538" dirty="0"/>
              <a:t> </a:t>
            </a:r>
            <a:r>
              <a:rPr lang="en-US" sz="2538" dirty="0" err="1"/>
              <a:t>milliy</a:t>
            </a:r>
            <a:r>
              <a:rPr lang="en-US" sz="2538" dirty="0"/>
              <a:t> </a:t>
            </a:r>
            <a:r>
              <a:rPr lang="en-US" sz="2538" dirty="0" err="1"/>
              <a:t>qahramonlari</a:t>
            </a:r>
            <a:r>
              <a:rPr lang="en-US" sz="2538" dirty="0"/>
              <a:t> </a:t>
            </a:r>
            <a:r>
              <a:rPr lang="en-US" sz="2538" dirty="0" err="1"/>
              <a:t>kimlar</a:t>
            </a:r>
            <a:r>
              <a:rPr lang="en-US" sz="2538" dirty="0"/>
              <a:t> </a:t>
            </a:r>
            <a:r>
              <a:rPr lang="en-US" sz="2538" dirty="0" err="1"/>
              <a:t>bo‘lgan</a:t>
            </a:r>
            <a:r>
              <a:rPr lang="en-US" sz="2538" dirty="0" smtClean="0"/>
              <a:t>?</a:t>
            </a:r>
            <a:endParaRPr lang="en-US" sz="2538" dirty="0"/>
          </a:p>
        </p:txBody>
      </p:sp>
      <p:pic>
        <p:nvPicPr>
          <p:cNvPr id="4" name="Рисунок 3" descr="C:\Users\User\Desktop\Без названия (19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4" y="2442848"/>
            <a:ext cx="1972808" cy="150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Без названия (16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22" y="2740649"/>
            <a:ext cx="2023160" cy="150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Без названия (2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784" y="3175980"/>
            <a:ext cx="1964751" cy="150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Без названия (20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33" y="3443568"/>
            <a:ext cx="1977844" cy="1500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9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Uyushiq</a:t>
            </a:r>
            <a:r>
              <a:rPr lang="en-US" dirty="0" smtClean="0"/>
              <a:t> </a:t>
            </a:r>
            <a:r>
              <a:rPr lang="en-US" dirty="0" err="1" smtClean="0"/>
              <a:t>bo‘laklari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4346275"/>
              </p:ext>
            </p:extLst>
          </p:nvPr>
        </p:nvGraphicFramePr>
        <p:xfrm>
          <a:off x="152400" y="895350"/>
          <a:ext cx="8839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70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Uyushiq</a:t>
            </a:r>
            <a:r>
              <a:rPr lang="en-US" dirty="0" smtClean="0"/>
              <a:t> </a:t>
            </a:r>
            <a:r>
              <a:rPr lang="en-US" dirty="0" err="1" smtClean="0"/>
              <a:t>bo‘laklar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26270927"/>
              </p:ext>
            </p:extLst>
          </p:nvPr>
        </p:nvGraphicFramePr>
        <p:xfrm>
          <a:off x="228600" y="971550"/>
          <a:ext cx="8686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49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Uyushiq</a:t>
            </a:r>
            <a:r>
              <a:rPr lang="en-US" dirty="0" smtClean="0"/>
              <a:t> </a:t>
            </a:r>
            <a:r>
              <a:rPr lang="en-US" dirty="0" err="1" smtClean="0"/>
              <a:t>bo‘laklar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77083235"/>
              </p:ext>
            </p:extLst>
          </p:nvPr>
        </p:nvGraphicFramePr>
        <p:xfrm>
          <a:off x="228600" y="895350"/>
          <a:ext cx="8763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8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Muomala</a:t>
            </a:r>
            <a:r>
              <a:rPr lang="en-US" dirty="0" smtClean="0"/>
              <a:t> </a:t>
            </a:r>
            <a:r>
              <a:rPr lang="en-US" dirty="0" err="1" smtClean="0"/>
              <a:t>odobi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45153943"/>
              </p:ext>
            </p:extLst>
          </p:nvPr>
        </p:nvGraphicFramePr>
        <p:xfrm>
          <a:off x="228600" y="895350"/>
          <a:ext cx="8686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53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7185</TotalTime>
  <Words>1445</Words>
  <Application>Microsoft Office PowerPoint</Application>
  <PresentationFormat>Экран (16:9)</PresentationFormat>
  <Paragraphs>210</Paragraphs>
  <Slides>51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4" baseType="lpstr">
      <vt:lpstr>Arial</vt:lpstr>
      <vt:lpstr>Calibri</vt:lpstr>
      <vt:lpstr>Office Theme</vt:lpstr>
      <vt:lpstr> O‘zbek tili</vt:lpstr>
      <vt:lpstr>O‘tgan mavzuni takrorlash</vt:lpstr>
      <vt:lpstr>O‘z tanlagan kasbingiz haqida nimalarni bilasiz?</vt:lpstr>
      <vt:lpstr>Kelajakdagi rejalaringiz</vt:lpstr>
      <vt:lpstr>Yangi mavzu bayoni: Uyushiq bo‘laklari</vt:lpstr>
      <vt:lpstr>Uyushiq bo‘laklari</vt:lpstr>
      <vt:lpstr>Uyushiq bo‘laklar</vt:lpstr>
      <vt:lpstr>Uyushiq bo‘laklar</vt:lpstr>
      <vt:lpstr>Muomala odobi</vt:lpstr>
      <vt:lpstr>Muomala odobi</vt:lpstr>
      <vt:lpstr>Muomala odobi</vt:lpstr>
      <vt:lpstr>Diplomatik madaniyat</vt:lpstr>
      <vt:lpstr>Diplomatik madaniyat</vt:lpstr>
      <vt:lpstr>Diplomatik madaniyat</vt:lpstr>
      <vt:lpstr>Diplomatik madaniyat</vt:lpstr>
      <vt:lpstr>Diplomatik madaniyat</vt:lpstr>
      <vt:lpstr>Diplomatik aloqalar</vt:lpstr>
      <vt:lpstr>Diplomatik aloqalar</vt:lpstr>
      <vt:lpstr>Diplomatik aloqalar</vt:lpstr>
      <vt:lpstr>Mustahkamlash</vt:lpstr>
      <vt:lpstr>Diplomatiya oliygohi</vt:lpstr>
      <vt:lpstr>Mustahkamlash</vt:lpstr>
      <vt:lpstr>Mustaqil bajarish uchun topshiriqlar</vt:lpstr>
      <vt:lpstr>Презентация PowerPoint</vt:lpstr>
      <vt:lpstr>Презентация PowerPoint</vt:lpstr>
      <vt:lpstr>Презентация PowerPoint</vt:lpstr>
      <vt:lpstr> O‘zbek tili</vt:lpstr>
      <vt:lpstr>O‘tilgan mavzuni takrorlash</vt:lpstr>
      <vt:lpstr>O‘tilgan mavzuni takrorlash</vt:lpstr>
      <vt:lpstr>O‘zbek milliy qahramonlari </vt:lpstr>
      <vt:lpstr>Yangi mavzu: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Gap bo‘laklari</vt:lpstr>
      <vt:lpstr>M.Yusufning hayoti  </vt:lpstr>
      <vt:lpstr>M.Yusuf ijodi  </vt:lpstr>
      <vt:lpstr>M.Yusuf she’rlari  </vt:lpstr>
      <vt:lpstr> “She’r tahlili” usuli</vt:lpstr>
      <vt:lpstr>“Ozingdan qo‘ymasin, xalqim” she’ri</vt:lpstr>
      <vt:lpstr>Vatanparvarlik</vt:lpstr>
      <vt:lpstr>Vatanparvarlik bolalikdan boshlanadi</vt:lpstr>
      <vt:lpstr>Vatanparvarlik-qadriyat</vt:lpstr>
      <vt:lpstr>Vatanparvarlik- mardlik</vt:lpstr>
      <vt:lpstr>Vatan or-nomusdir</vt:lpstr>
      <vt:lpstr>Vatanparvarlik</vt:lpstr>
      <vt:lpstr>Bugungi kun qahramonlari</vt:lpstr>
      <vt:lpstr>Bugungi kun qahramonlari: kasbining fidoyilari</vt:lpstr>
      <vt:lpstr>Vatan- muqaddas tuyg‘u</vt:lpstr>
      <vt:lpstr>Bugungi O‘zbekiston</vt:lpstr>
      <vt:lpstr>Bugungi kun qahramonlari</vt:lpstr>
      <vt:lpstr>Har birimiz vatanparvar bo‘mog‘imiz lozim</vt:lpstr>
      <vt:lpstr>Vatan-ona tuproq</vt:lpstr>
      <vt:lpstr>Vatanparvarlik qanday namoyon bo‘ladi?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O‘zbek tili</dc:title>
  <dc:creator>Azizbek</dc:creator>
  <cp:lastModifiedBy>Teacher</cp:lastModifiedBy>
  <cp:revision>643</cp:revision>
  <cp:lastPrinted>2020-09-12T06:53:39Z</cp:lastPrinted>
  <dcterms:created xsi:type="dcterms:W3CDTF">2020-04-13T08:06:06Z</dcterms:created>
  <dcterms:modified xsi:type="dcterms:W3CDTF">2021-01-21T12:14:57Z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