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43" r:id="rId2"/>
    <p:sldId id="354" r:id="rId3"/>
    <p:sldId id="348" r:id="rId4"/>
    <p:sldId id="355" r:id="rId5"/>
    <p:sldId id="371" r:id="rId6"/>
    <p:sldId id="372" r:id="rId7"/>
    <p:sldId id="352" r:id="rId8"/>
    <p:sldId id="356" r:id="rId9"/>
    <p:sldId id="357" r:id="rId10"/>
    <p:sldId id="358" r:id="rId11"/>
    <p:sldId id="370" r:id="rId12"/>
    <p:sldId id="369" r:id="rId13"/>
    <p:sldId id="359" r:id="rId14"/>
    <p:sldId id="373" r:id="rId15"/>
    <p:sldId id="361" r:id="rId16"/>
    <p:sldId id="344" r:id="rId17"/>
    <p:sldId id="345" r:id="rId18"/>
    <p:sldId id="374" r:id="rId19"/>
    <p:sldId id="346" r:id="rId20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3783" autoAdjust="0"/>
  </p:normalViewPr>
  <p:slideViewPr>
    <p:cSldViewPr>
      <p:cViewPr varScale="1">
        <p:scale>
          <a:sx n="164" d="100"/>
          <a:sy n="164" d="100"/>
        </p:scale>
        <p:origin x="516" y="132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BFE8E-2286-4892-AB4B-BA78FF170F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334F9-5DE5-4AAC-BAD7-667F5D413DEE}">
      <dgm:prSet phldrT="[Текст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Davlat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idoralari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tomonidan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chiqariladigan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hujjatlar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qonun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qaror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nizom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buyruq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matnlari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rasmiy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uslubda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yoziladi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1BA5D8B-F307-4EFF-97B1-0ACDF3EF1F1E}" type="parTrans" cxnId="{93F74ABD-56A2-4961-8985-A7CEAAC2A669}">
      <dgm:prSet/>
      <dgm:spPr/>
      <dgm:t>
        <a:bodyPr/>
        <a:lstStyle/>
        <a:p>
          <a:endParaRPr lang="ru-RU"/>
        </a:p>
      </dgm:t>
    </dgm:pt>
    <dgm:pt modelId="{3513A82E-141F-49BC-A807-DBF848F5E48B}" type="sibTrans" cxnId="{93F74ABD-56A2-4961-8985-A7CEAAC2A669}">
      <dgm:prSet/>
      <dgm:spPr/>
      <dgm:t>
        <a:bodyPr/>
        <a:lstStyle/>
        <a:p>
          <a:endParaRPr lang="ru-RU"/>
        </a:p>
      </dgm:t>
    </dgm:pt>
    <dgm:pt modelId="{64F995E2-199F-4A23-9591-7CB0E2AA34A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yo‘lini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nomini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aniqlaydi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4A8AE-B93C-48AB-8FC4-2FC36ADBDC3A}" type="parTrans" cxnId="{6B877163-A745-4DA8-9DC9-3A1992FA1605}">
      <dgm:prSet/>
      <dgm:spPr/>
      <dgm:t>
        <a:bodyPr/>
        <a:lstStyle/>
        <a:p>
          <a:endParaRPr lang="ru-RU"/>
        </a:p>
      </dgm:t>
    </dgm:pt>
    <dgm:pt modelId="{71168A01-95FD-4F3C-B845-367B09D34394}" type="sibTrans" cxnId="{6B877163-A745-4DA8-9DC9-3A1992FA1605}">
      <dgm:prSet/>
      <dgm:spPr/>
      <dgm:t>
        <a:bodyPr/>
        <a:lstStyle/>
        <a:p>
          <a:endParaRPr lang="ru-RU"/>
        </a:p>
      </dgm:t>
    </dgm:pt>
    <dgm:pt modelId="{D9F84F98-A10B-489D-A8DD-AC6680C6140B}">
      <dgm:prSet phldrT="[Текст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Bunday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uslubdagi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hujjatlar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qisqa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aniq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barcha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uchun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tushunarli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tilda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qat’iy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qabul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qilingan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shaklda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tuziladi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B119377C-6C1E-48E4-AEE2-B4BEF337E0F5}" type="parTrans" cxnId="{3A77D312-0BD7-4D45-8FBE-0DFEE3634819}">
      <dgm:prSet/>
      <dgm:spPr/>
      <dgm:t>
        <a:bodyPr/>
        <a:lstStyle/>
        <a:p>
          <a:endParaRPr lang="ru-RU"/>
        </a:p>
      </dgm:t>
    </dgm:pt>
    <dgm:pt modelId="{F34A0C61-3B58-4CD5-B2AF-6519B2713CB7}" type="sibTrans" cxnId="{3A77D312-0BD7-4D45-8FBE-0DFEE3634819}">
      <dgm:prSet/>
      <dgm:spPr/>
      <dgm:t>
        <a:bodyPr/>
        <a:lstStyle/>
        <a:p>
          <a:endParaRPr lang="ru-RU"/>
        </a:p>
      </dgm:t>
    </dgm:pt>
    <dgm:pt modelId="{26C439DE-CFF3-4CD8-A0FD-34328FEA1036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1-maktab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D.F.Dadaboyevaga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holatlar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tushuntirildi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A19EC-ACB3-4595-A7A4-112A68731345}" type="parTrans" cxnId="{7CDF3F46-CBD6-4640-BE55-65B4EA11CC45}">
      <dgm:prSet/>
      <dgm:spPr/>
      <dgm:t>
        <a:bodyPr/>
        <a:lstStyle/>
        <a:p>
          <a:endParaRPr lang="ru-RU"/>
        </a:p>
      </dgm:t>
    </dgm:pt>
    <dgm:pt modelId="{ADB2BB4D-66E5-4CB6-A63D-37BDA315B03C}" type="sibTrans" cxnId="{7CDF3F46-CBD6-4640-BE55-65B4EA11CC45}">
      <dgm:prSet/>
      <dgm:spPr/>
      <dgm:t>
        <a:bodyPr/>
        <a:lstStyle/>
        <a:p>
          <a:endParaRPr lang="ru-RU"/>
        </a:p>
      </dgm:t>
    </dgm:pt>
    <dgm:pt modelId="{E880C31A-4DC4-45D4-B6D6-0E556793F7A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O’z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ramzlarini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tilini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belgilaydi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A5577-91C6-49E0-B1E0-A461B09AA939}" type="parTrans" cxnId="{2E11C5FB-A19B-4CEA-888E-7E3577D5F006}">
      <dgm:prSet/>
      <dgm:spPr/>
      <dgm:t>
        <a:bodyPr/>
        <a:lstStyle/>
        <a:p>
          <a:endParaRPr lang="ru-RU"/>
        </a:p>
      </dgm:t>
    </dgm:pt>
    <dgm:pt modelId="{CC70670E-A39C-4276-A049-8F7C2EB90D7D}" type="sibTrans" cxnId="{2E11C5FB-A19B-4CEA-888E-7E3577D5F006}">
      <dgm:prSet/>
      <dgm:spPr/>
      <dgm:t>
        <a:bodyPr/>
        <a:lstStyle/>
        <a:p>
          <a:endParaRPr lang="ru-RU"/>
        </a:p>
      </dgm:t>
    </dgm:pt>
    <dgm:pt modelId="{561738CD-8201-41F3-B924-CD881E5327EA}" type="pres">
      <dgm:prSet presAssocID="{B6CBFE8E-2286-4892-AB4B-BA78FF170F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2FF1A-6CC4-497B-9B4E-53250226AB7F}" type="pres">
      <dgm:prSet presAssocID="{F12334F9-5DE5-4AAC-BAD7-667F5D413DE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83017-CFEF-4DA6-997B-8851B0B1A0F3}" type="pres">
      <dgm:prSet presAssocID="{F12334F9-5DE5-4AAC-BAD7-667F5D413DE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8C1BA-6970-445F-855D-DF09E324BE77}" type="pres">
      <dgm:prSet presAssocID="{D9F84F98-A10B-489D-A8DD-AC6680C6140B}" presName="parentText" presStyleLbl="node1" presStyleIdx="1" presStyleCnt="2" custScaleY="100101" custLinFactNeighborX="6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55307-9A64-4FF0-99BE-740B3860359C}" type="pres">
      <dgm:prSet presAssocID="{D9F84F98-A10B-489D-A8DD-AC6680C6140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74ABD-56A2-4961-8985-A7CEAAC2A669}" srcId="{B6CBFE8E-2286-4892-AB4B-BA78FF170F62}" destId="{F12334F9-5DE5-4AAC-BAD7-667F5D413DEE}" srcOrd="0" destOrd="0" parTransId="{21BA5D8B-F307-4EFF-97B1-0ACDF3EF1F1E}" sibTransId="{3513A82E-141F-49BC-A807-DBF848F5E48B}"/>
    <dgm:cxn modelId="{2E11C5FB-A19B-4CEA-888E-7E3577D5F006}" srcId="{F12334F9-5DE5-4AAC-BAD7-667F5D413DEE}" destId="{E880C31A-4DC4-45D4-B6D6-0E556793F7A1}" srcOrd="1" destOrd="0" parTransId="{5DBA5577-91C6-49E0-B1E0-A461B09AA939}" sibTransId="{CC70670E-A39C-4276-A049-8F7C2EB90D7D}"/>
    <dgm:cxn modelId="{6B877163-A745-4DA8-9DC9-3A1992FA1605}" srcId="{F12334F9-5DE5-4AAC-BAD7-667F5D413DEE}" destId="{64F995E2-199F-4A23-9591-7CB0E2AA34AA}" srcOrd="0" destOrd="0" parTransId="{41C4A8AE-B93C-48AB-8FC4-2FC36ADBDC3A}" sibTransId="{71168A01-95FD-4F3C-B845-367B09D34394}"/>
    <dgm:cxn modelId="{7CDF3F46-CBD6-4640-BE55-65B4EA11CC45}" srcId="{D9F84F98-A10B-489D-A8DD-AC6680C6140B}" destId="{26C439DE-CFF3-4CD8-A0FD-34328FEA1036}" srcOrd="0" destOrd="0" parTransId="{F5BA19EC-ACB3-4595-A7A4-112A68731345}" sibTransId="{ADB2BB4D-66E5-4CB6-A63D-37BDA315B03C}"/>
    <dgm:cxn modelId="{8102C778-AADA-4095-833E-E9DB54F6F34B}" type="presOf" srcId="{B6CBFE8E-2286-4892-AB4B-BA78FF170F62}" destId="{561738CD-8201-41F3-B924-CD881E5327EA}" srcOrd="0" destOrd="0" presId="urn:microsoft.com/office/officeart/2005/8/layout/vList2"/>
    <dgm:cxn modelId="{61D39343-1946-49EB-8738-847222D20EF1}" type="presOf" srcId="{64F995E2-199F-4A23-9591-7CB0E2AA34AA}" destId="{03683017-CFEF-4DA6-997B-8851B0B1A0F3}" srcOrd="0" destOrd="0" presId="urn:microsoft.com/office/officeart/2005/8/layout/vList2"/>
    <dgm:cxn modelId="{F13049C6-791F-4DE6-BE7D-146E8B43D648}" type="presOf" srcId="{E880C31A-4DC4-45D4-B6D6-0E556793F7A1}" destId="{03683017-CFEF-4DA6-997B-8851B0B1A0F3}" srcOrd="0" destOrd="1" presId="urn:microsoft.com/office/officeart/2005/8/layout/vList2"/>
    <dgm:cxn modelId="{3A77D312-0BD7-4D45-8FBE-0DFEE3634819}" srcId="{B6CBFE8E-2286-4892-AB4B-BA78FF170F62}" destId="{D9F84F98-A10B-489D-A8DD-AC6680C6140B}" srcOrd="1" destOrd="0" parTransId="{B119377C-6C1E-48E4-AEE2-B4BEF337E0F5}" sibTransId="{F34A0C61-3B58-4CD5-B2AF-6519B2713CB7}"/>
    <dgm:cxn modelId="{CDB85D1A-749D-43C5-96EB-3883423CD5C7}" type="presOf" srcId="{F12334F9-5DE5-4AAC-BAD7-667F5D413DEE}" destId="{C302FF1A-6CC4-497B-9B4E-53250226AB7F}" srcOrd="0" destOrd="0" presId="urn:microsoft.com/office/officeart/2005/8/layout/vList2"/>
    <dgm:cxn modelId="{3FB30A8E-B309-421B-8F45-23376F2CD449}" type="presOf" srcId="{26C439DE-CFF3-4CD8-A0FD-34328FEA1036}" destId="{72155307-9A64-4FF0-99BE-740B3860359C}" srcOrd="0" destOrd="0" presId="urn:microsoft.com/office/officeart/2005/8/layout/vList2"/>
    <dgm:cxn modelId="{84A7E2AC-C76E-4CE0-92CD-5305F7BA61F3}" type="presOf" srcId="{D9F84F98-A10B-489D-A8DD-AC6680C6140B}" destId="{D888C1BA-6970-445F-855D-DF09E324BE77}" srcOrd="0" destOrd="0" presId="urn:microsoft.com/office/officeart/2005/8/layout/vList2"/>
    <dgm:cxn modelId="{DD414483-73F0-41B0-B80C-7625AA2D9D14}" type="presParOf" srcId="{561738CD-8201-41F3-B924-CD881E5327EA}" destId="{C302FF1A-6CC4-497B-9B4E-53250226AB7F}" srcOrd="0" destOrd="0" presId="urn:microsoft.com/office/officeart/2005/8/layout/vList2"/>
    <dgm:cxn modelId="{71769746-0205-4D08-95A5-0637302EA358}" type="presParOf" srcId="{561738CD-8201-41F3-B924-CD881E5327EA}" destId="{03683017-CFEF-4DA6-997B-8851B0B1A0F3}" srcOrd="1" destOrd="0" presId="urn:microsoft.com/office/officeart/2005/8/layout/vList2"/>
    <dgm:cxn modelId="{9983A78B-8F46-4C99-9F56-FC5DA4BDBB1D}" type="presParOf" srcId="{561738CD-8201-41F3-B924-CD881E5327EA}" destId="{D888C1BA-6970-445F-855D-DF09E324BE77}" srcOrd="2" destOrd="0" presId="urn:microsoft.com/office/officeart/2005/8/layout/vList2"/>
    <dgm:cxn modelId="{17F41CE3-F7B1-4912-B767-A4D639F91AE7}" type="presParOf" srcId="{561738CD-8201-41F3-B924-CD881E5327EA}" destId="{72155307-9A64-4FF0-99BE-740B386035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1867B-349A-44B3-A51D-B087653DBC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38F5A-AC78-494D-B8B5-5201C47C8BE0}">
      <dgm:prSet phldrT="[Текст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Ayrim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hollarda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ko‘pchilikka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ma’lum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bo‘lgan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qisqartma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so‘zlar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ham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ishlatiladi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4DE3D12-2EFC-4694-B3F4-46A6EB9831FD}" type="parTrans" cxnId="{98F32E16-133E-45C5-B854-33314F423E30}">
      <dgm:prSet/>
      <dgm:spPr/>
      <dgm:t>
        <a:bodyPr/>
        <a:lstStyle/>
        <a:p>
          <a:endParaRPr lang="ru-RU"/>
        </a:p>
      </dgm:t>
    </dgm:pt>
    <dgm:pt modelId="{A4AB6949-6D5D-4500-9233-F8C1F84F52CE}" type="sibTrans" cxnId="{98F32E16-133E-45C5-B854-33314F423E30}">
      <dgm:prSet/>
      <dgm:spPr/>
      <dgm:t>
        <a:bodyPr/>
        <a:lstStyle/>
        <a:p>
          <a:endParaRPr lang="ru-RU"/>
        </a:p>
      </dgm:t>
    </dgm:pt>
    <dgm:pt modelId="{7495B98A-E000-40C0-A7C8-AFE45E94EEAB}">
      <dgm:prSet phldrT="[Текст]" custT="1"/>
      <dgm:spPr/>
      <dgm:t>
        <a:bodyPr anchor="ctr"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MMIB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maktab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o‘rinbosari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N.O.Rahimova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so‘zga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chiqdi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0688F-E21F-4BB9-963C-359CB7555BD1}" type="parTrans" cxnId="{D89FC6FA-1841-4D0E-ACA5-C5FEA2744578}">
      <dgm:prSet/>
      <dgm:spPr/>
      <dgm:t>
        <a:bodyPr/>
        <a:lstStyle/>
        <a:p>
          <a:endParaRPr lang="ru-RU"/>
        </a:p>
      </dgm:t>
    </dgm:pt>
    <dgm:pt modelId="{2CDFA7FE-1E0D-4C96-8AA3-6EC4DC5F9AF9}" type="sibTrans" cxnId="{D89FC6FA-1841-4D0E-ACA5-C5FEA2744578}">
      <dgm:prSet/>
      <dgm:spPr/>
      <dgm:t>
        <a:bodyPr/>
        <a:lstStyle/>
        <a:p>
          <a:endParaRPr lang="ru-RU"/>
        </a:p>
      </dgm:t>
    </dgm:pt>
    <dgm:pt modelId="{B79120E3-8354-4C57-8CC8-5CFD0939510F}">
      <dgm:prSet phldrT="[Текст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Qisqartma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so‘zlarga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ariza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tilxat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ma’lumotnoma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chaqiriq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qog‘ozi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taklifnoma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shartnoma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tarjimai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hol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e’lon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tavsifnoma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kabilar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kiradi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914237E-B625-404B-B5D4-EEEBFE41679B}" type="parTrans" cxnId="{467679B9-20A6-4988-B291-A56EF088B56A}">
      <dgm:prSet/>
      <dgm:spPr/>
      <dgm:t>
        <a:bodyPr/>
        <a:lstStyle/>
        <a:p>
          <a:endParaRPr lang="ru-RU"/>
        </a:p>
      </dgm:t>
    </dgm:pt>
    <dgm:pt modelId="{18EDABBF-1FF9-463C-9673-B2A5BFB059BA}" type="sibTrans" cxnId="{467679B9-20A6-4988-B291-A56EF088B56A}">
      <dgm:prSet/>
      <dgm:spPr/>
      <dgm:t>
        <a:bodyPr/>
        <a:lstStyle/>
        <a:p>
          <a:endParaRPr lang="ru-RU"/>
        </a:p>
      </dgm:t>
    </dgm:pt>
    <dgm:pt modelId="{C169EDD4-258E-4516-AC19-ECC77BB048F5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21.10.2020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soat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12-30 da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maktab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faollar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zalida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Til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bayrami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o‘tkaziladi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5E588-1E0E-439B-A09E-73331290F060}" type="parTrans" cxnId="{6E82B7FF-11C6-4518-9A45-CAFE3253FF74}">
      <dgm:prSet/>
      <dgm:spPr/>
      <dgm:t>
        <a:bodyPr/>
        <a:lstStyle/>
        <a:p>
          <a:endParaRPr lang="ru-RU"/>
        </a:p>
      </dgm:t>
    </dgm:pt>
    <dgm:pt modelId="{B05D5964-7CA6-46EC-9DC5-20C2671F8744}" type="sibTrans" cxnId="{6E82B7FF-11C6-4518-9A45-CAFE3253FF74}">
      <dgm:prSet/>
      <dgm:spPr/>
      <dgm:t>
        <a:bodyPr/>
        <a:lstStyle/>
        <a:p>
          <a:endParaRPr lang="ru-RU"/>
        </a:p>
      </dgm:t>
    </dgm:pt>
    <dgm:pt modelId="{539EB134-F584-48FF-8B41-DDE1A76EF126}" type="pres">
      <dgm:prSet presAssocID="{A881867B-349A-44B3-A51D-B087653DBC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4ED6B-A673-4E43-9FB2-314AE4E63418}" type="pres">
      <dgm:prSet presAssocID="{80E38F5A-AC78-494D-B8B5-5201C47C8BE0}" presName="parentText" presStyleLbl="node1" presStyleIdx="0" presStyleCnt="2" custLinFactNeighborY="-1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37056-D76D-4DC3-9690-2908DAC122FD}" type="pres">
      <dgm:prSet presAssocID="{80E38F5A-AC78-494D-B8B5-5201C47C8BE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AD34D-97DD-493A-AD52-838C69CF9862}" type="pres">
      <dgm:prSet presAssocID="{B79120E3-8354-4C57-8CC8-5CFD093951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13FF6-1679-45E6-93AF-041384E7C2E1}" type="pres">
      <dgm:prSet presAssocID="{B79120E3-8354-4C57-8CC8-5CFD0939510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32E16-133E-45C5-B854-33314F423E30}" srcId="{A881867B-349A-44B3-A51D-B087653DBC45}" destId="{80E38F5A-AC78-494D-B8B5-5201C47C8BE0}" srcOrd="0" destOrd="0" parTransId="{14DE3D12-2EFC-4694-B3F4-46A6EB9831FD}" sibTransId="{A4AB6949-6D5D-4500-9233-F8C1F84F52CE}"/>
    <dgm:cxn modelId="{393515FF-3351-4AD6-998C-AA0A156147C7}" type="presOf" srcId="{A881867B-349A-44B3-A51D-B087653DBC45}" destId="{539EB134-F584-48FF-8B41-DDE1A76EF126}" srcOrd="0" destOrd="0" presId="urn:microsoft.com/office/officeart/2005/8/layout/vList2"/>
    <dgm:cxn modelId="{6E82B7FF-11C6-4518-9A45-CAFE3253FF74}" srcId="{B79120E3-8354-4C57-8CC8-5CFD0939510F}" destId="{C169EDD4-258E-4516-AC19-ECC77BB048F5}" srcOrd="0" destOrd="0" parTransId="{D1B5E588-1E0E-439B-A09E-73331290F060}" sibTransId="{B05D5964-7CA6-46EC-9DC5-20C2671F8744}"/>
    <dgm:cxn modelId="{FCACCDA1-D8BA-48D5-84AE-9CB37FA44B36}" type="presOf" srcId="{B79120E3-8354-4C57-8CC8-5CFD0939510F}" destId="{033AD34D-97DD-493A-AD52-838C69CF9862}" srcOrd="0" destOrd="0" presId="urn:microsoft.com/office/officeart/2005/8/layout/vList2"/>
    <dgm:cxn modelId="{ADE264F5-4DED-417B-A72E-DB42F529C607}" type="presOf" srcId="{7495B98A-E000-40C0-A7C8-AFE45E94EEAB}" destId="{C2437056-D76D-4DC3-9690-2908DAC122FD}" srcOrd="0" destOrd="0" presId="urn:microsoft.com/office/officeart/2005/8/layout/vList2"/>
    <dgm:cxn modelId="{D89FC6FA-1841-4D0E-ACA5-C5FEA2744578}" srcId="{80E38F5A-AC78-494D-B8B5-5201C47C8BE0}" destId="{7495B98A-E000-40C0-A7C8-AFE45E94EEAB}" srcOrd="0" destOrd="0" parTransId="{3F20688F-E21F-4BB9-963C-359CB7555BD1}" sibTransId="{2CDFA7FE-1E0D-4C96-8AA3-6EC4DC5F9AF9}"/>
    <dgm:cxn modelId="{467679B9-20A6-4988-B291-A56EF088B56A}" srcId="{A881867B-349A-44B3-A51D-B087653DBC45}" destId="{B79120E3-8354-4C57-8CC8-5CFD0939510F}" srcOrd="1" destOrd="0" parTransId="{8914237E-B625-404B-B5D4-EEEBFE41679B}" sibTransId="{18EDABBF-1FF9-463C-9673-B2A5BFB059BA}"/>
    <dgm:cxn modelId="{648698B7-7FE8-4E05-A2F2-9C79D83F4BDD}" type="presOf" srcId="{C169EDD4-258E-4516-AC19-ECC77BB048F5}" destId="{DEC13FF6-1679-45E6-93AF-041384E7C2E1}" srcOrd="0" destOrd="0" presId="urn:microsoft.com/office/officeart/2005/8/layout/vList2"/>
    <dgm:cxn modelId="{BD20A952-B9E0-423E-8E81-2AD239F0112A}" type="presOf" srcId="{80E38F5A-AC78-494D-B8B5-5201C47C8BE0}" destId="{AF94ED6B-A673-4E43-9FB2-314AE4E63418}" srcOrd="0" destOrd="0" presId="urn:microsoft.com/office/officeart/2005/8/layout/vList2"/>
    <dgm:cxn modelId="{38F70632-B256-4C45-BA4D-92052FEC1856}" type="presParOf" srcId="{539EB134-F584-48FF-8B41-DDE1A76EF126}" destId="{AF94ED6B-A673-4E43-9FB2-314AE4E63418}" srcOrd="0" destOrd="0" presId="urn:microsoft.com/office/officeart/2005/8/layout/vList2"/>
    <dgm:cxn modelId="{E3B768F9-DE3B-46B3-AD20-F537D4DA0793}" type="presParOf" srcId="{539EB134-F584-48FF-8B41-DDE1A76EF126}" destId="{C2437056-D76D-4DC3-9690-2908DAC122FD}" srcOrd="1" destOrd="0" presId="urn:microsoft.com/office/officeart/2005/8/layout/vList2"/>
    <dgm:cxn modelId="{C95DAD0A-721C-418E-8A15-B6BE6F7A5A11}" type="presParOf" srcId="{539EB134-F584-48FF-8B41-DDE1A76EF126}" destId="{033AD34D-97DD-493A-AD52-838C69CF9862}" srcOrd="2" destOrd="0" presId="urn:microsoft.com/office/officeart/2005/8/layout/vList2"/>
    <dgm:cxn modelId="{D6BA5F50-A322-40FA-AB78-048016008AE9}" type="presParOf" srcId="{539EB134-F584-48FF-8B41-DDE1A76EF126}" destId="{DEC13FF6-1679-45E6-93AF-041384E7C2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2FF1A-6CC4-497B-9B4E-53250226AB7F}">
      <dsp:nvSpPr>
        <dsp:cNvPr id="0" name=""/>
        <dsp:cNvSpPr/>
      </dsp:nvSpPr>
      <dsp:spPr>
        <a:xfrm>
          <a:off x="0" y="2180"/>
          <a:ext cx="5472608" cy="719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Davlat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idoralari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tomonidan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chiqariladigan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hujjatlar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qonun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qaror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nizom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buyruq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matnlari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rasmiy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uslubda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yoziladi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5099" y="37279"/>
        <a:ext cx="5402410" cy="648813"/>
      </dsp:txXfrm>
    </dsp:sp>
    <dsp:sp modelId="{03683017-CFEF-4DA6-997B-8851B0B1A0F3}">
      <dsp:nvSpPr>
        <dsp:cNvPr id="0" name=""/>
        <dsp:cNvSpPr/>
      </dsp:nvSpPr>
      <dsp:spPr>
        <a:xfrm>
          <a:off x="0" y="721192"/>
          <a:ext cx="5472608" cy="6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yo‘lini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nomini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aniqlaydi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O’z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ramzlarini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tilini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belgilaydi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21192"/>
        <a:ext cx="5472608" cy="646960"/>
      </dsp:txXfrm>
    </dsp:sp>
    <dsp:sp modelId="{D888C1BA-6970-445F-855D-DF09E324BE77}">
      <dsp:nvSpPr>
        <dsp:cNvPr id="0" name=""/>
        <dsp:cNvSpPr/>
      </dsp:nvSpPr>
      <dsp:spPr>
        <a:xfrm>
          <a:off x="0" y="1368152"/>
          <a:ext cx="5472608" cy="719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Bunday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uslubdagi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hujjatlar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qisqa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aniq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barcha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uchun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tushunarli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tilda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qat’iy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qabul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qilingan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shaklda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tuziladi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5135" y="1403287"/>
        <a:ext cx="5402338" cy="649467"/>
      </dsp:txXfrm>
    </dsp:sp>
    <dsp:sp modelId="{72155307-9A64-4FF0-99BE-740B3860359C}">
      <dsp:nvSpPr>
        <dsp:cNvPr id="0" name=""/>
        <dsp:cNvSpPr/>
      </dsp:nvSpPr>
      <dsp:spPr>
        <a:xfrm>
          <a:off x="0" y="2087890"/>
          <a:ext cx="5472608" cy="40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1-maktab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D.F.Dadaboyevaga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holatlar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tushuntirildi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87890"/>
        <a:ext cx="5472608" cy="40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4ED6B-A673-4E43-9FB2-314AE4E63418}">
      <dsp:nvSpPr>
        <dsp:cNvPr id="0" name=""/>
        <dsp:cNvSpPr/>
      </dsp:nvSpPr>
      <dsp:spPr>
        <a:xfrm>
          <a:off x="0" y="0"/>
          <a:ext cx="5544616" cy="84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Ayrim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hollarda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ko‘pchilikka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ma’lum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bo‘lgan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qisqartma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so‘zlar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ham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ishlatiladi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1230" y="41230"/>
        <a:ext cx="5462156" cy="762133"/>
      </dsp:txXfrm>
    </dsp:sp>
    <dsp:sp modelId="{C2437056-D76D-4DC3-9690-2908DAC122FD}">
      <dsp:nvSpPr>
        <dsp:cNvPr id="0" name=""/>
        <dsp:cNvSpPr/>
      </dsp:nvSpPr>
      <dsp:spPr>
        <a:xfrm>
          <a:off x="0" y="846140"/>
          <a:ext cx="55446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2" tIns="17780" rIns="99568" bIns="177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MMIB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maktab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o‘rinbosari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N.O.Rahimova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chiqdi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46140"/>
        <a:ext cx="5544616" cy="414000"/>
      </dsp:txXfrm>
    </dsp:sp>
    <dsp:sp modelId="{033AD34D-97DD-493A-AD52-838C69CF9862}">
      <dsp:nvSpPr>
        <dsp:cNvPr id="0" name=""/>
        <dsp:cNvSpPr/>
      </dsp:nvSpPr>
      <dsp:spPr>
        <a:xfrm>
          <a:off x="0" y="1260140"/>
          <a:ext cx="5544616" cy="84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Qisqartma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so‘zlarga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ariza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tilxat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ma’lumotnoma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chaqiriq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qog‘ozi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taklifnoma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shartnoma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tarjimai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hol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e’lon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tavsifnoma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kabilar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kiradi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1230" y="1301370"/>
        <a:ext cx="5462156" cy="762133"/>
      </dsp:txXfrm>
    </dsp:sp>
    <dsp:sp modelId="{DEC13FF6-1679-45E6-93AF-041384E7C2E1}">
      <dsp:nvSpPr>
        <dsp:cNvPr id="0" name=""/>
        <dsp:cNvSpPr/>
      </dsp:nvSpPr>
      <dsp:spPr>
        <a:xfrm>
          <a:off x="0" y="2104733"/>
          <a:ext cx="55446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21.10.2020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soat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12-30 da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maktab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faollar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zalida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Til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bayrami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o‘tkaziladi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04733"/>
        <a:ext cx="5544616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AA214-A59E-4AE4-908E-15922EF7911F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976D6-25E6-49D5-9A49-80C0F11AB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9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40423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892823" y="4023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587" y="-25280"/>
            <a:ext cx="5765800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251499" y="166552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34303" y="97577"/>
            <a:ext cx="1086488" cy="6607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sinf</a:t>
            </a:r>
            <a:endParaRPr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68253" y="1262385"/>
            <a:ext cx="239971" cy="7524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68253" y="2126481"/>
            <a:ext cx="239971" cy="7524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9" name="TextBox 8"/>
          <p:cNvSpPr txBox="1"/>
          <p:nvPr/>
        </p:nvSpPr>
        <p:spPr>
          <a:xfrm>
            <a:off x="532915" y="1278144"/>
            <a:ext cx="47998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Kelajakka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Rasmiy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uslub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qog‘ozlari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Tafsifnoma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32" y="102425"/>
            <a:ext cx="5462059" cy="315471"/>
          </a:xfrm>
        </p:spPr>
        <p:txBody>
          <a:bodyPr/>
          <a:lstStyle/>
          <a:p>
            <a:pPr algn="ctr"/>
            <a:r>
              <a:rPr lang="en-US" dirty="0" err="1" smtClean="0"/>
              <a:t>Kelajak</a:t>
            </a:r>
            <a:r>
              <a:rPr lang="en-US" dirty="0" smtClean="0"/>
              <a:t> </a:t>
            </a:r>
            <a:r>
              <a:rPr lang="en-US" dirty="0" err="1" smtClean="0"/>
              <a:t>sizlarning</a:t>
            </a:r>
            <a:r>
              <a:rPr lang="en-US" dirty="0" smtClean="0"/>
              <a:t> </a:t>
            </a:r>
            <a:r>
              <a:rPr lang="en-US" dirty="0" err="1" smtClean="0"/>
              <a:t>qo‘lingizda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99" y="602671"/>
            <a:ext cx="5328592" cy="1477328"/>
          </a:xfrm>
        </p:spPr>
        <p:txBody>
          <a:bodyPr/>
          <a:lstStyle/>
          <a:p>
            <a:pPr indent="268288" algn="just"/>
            <a:r>
              <a:rPr lang="en-US" sz="1600" i="0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hayotida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san’at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adabiyot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, sport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muhim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o‘rin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tutadi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Davlatimiz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rahbari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sohalarni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rivojlantirish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istiqboldagi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vazifalarga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alohida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to‘xtalib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o‘tdi</a:t>
            </a:r>
            <a:r>
              <a:rPr lang="en-US" sz="1600" i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268288" algn="just"/>
            <a:r>
              <a:rPr lang="en-US" sz="1600" i="0" dirty="0" err="1" smtClean="0">
                <a:latin typeface="Arial" pitchFamily="34" charset="0"/>
                <a:cs typeface="Arial" pitchFamily="34" charset="0"/>
              </a:rPr>
              <a:t>Albatta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katta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boyligi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hamda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bebaho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xazinasisiz</a:t>
            </a:r>
            <a:r>
              <a:rPr lang="en-US" sz="1600" i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0" dirty="0" err="1" smtClean="0">
                <a:latin typeface="Arial" pitchFamily="34" charset="0"/>
                <a:cs typeface="Arial" pitchFamily="34" charset="0"/>
              </a:rPr>
              <a:t>Shuning</a:t>
            </a:r>
            <a:r>
              <a:rPr lang="en-US" sz="16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kelajak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sizlarning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qo‘lingizda</a:t>
            </a:r>
            <a:r>
              <a:rPr lang="en-US" sz="1600" i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67" y="1982465"/>
            <a:ext cx="2053394" cy="11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19" y="114961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Intilganga</a:t>
            </a:r>
            <a:r>
              <a:rPr lang="en-US" dirty="0" smtClean="0"/>
              <a:t> </a:t>
            </a:r>
            <a:r>
              <a:rPr lang="en-US" dirty="0" err="1" smtClean="0"/>
              <a:t>tole</a:t>
            </a:r>
            <a:r>
              <a:rPr lang="en-US" dirty="0" smtClean="0"/>
              <a:t> </a:t>
            </a:r>
            <a:r>
              <a:rPr lang="en-US" dirty="0" err="1" smtClean="0"/>
              <a:t>yor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8512" y="470298"/>
            <a:ext cx="5691212" cy="129614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177800" algn="just"/>
            <a:r>
              <a:rPr lang="en-US" sz="1600" dirty="0">
                <a:latin typeface="Arial" pitchFamily="34" charset="0"/>
                <a:cs typeface="Arial" pitchFamily="34" charset="0"/>
              </a:rPr>
              <a:t>Aziz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barchangiz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kasb-hunar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yo‘lida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orzu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qilasiz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orzuyingizdan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kechmang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shundagina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barcha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niyatlaringiz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oshadi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177800" algn="just"/>
            <a:r>
              <a:rPr lang="en-US" sz="1600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niyatni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oshirish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qat’iyatlik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mardonavorlik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unga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erishish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46" y="1813072"/>
            <a:ext cx="2219871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3" y="102425"/>
            <a:ext cx="5472608" cy="315471"/>
          </a:xfrm>
        </p:spPr>
        <p:txBody>
          <a:bodyPr/>
          <a:lstStyle/>
          <a:p>
            <a:pPr algn="ctr"/>
            <a:r>
              <a:rPr lang="en-US" dirty="0" err="1" smtClean="0"/>
              <a:t>Hunarli</a:t>
            </a:r>
            <a:r>
              <a:rPr lang="en-US" dirty="0" smtClean="0"/>
              <a:t> </a:t>
            </a:r>
            <a:r>
              <a:rPr lang="en-US" dirty="0" err="1" smtClean="0"/>
              <a:t>kishi</a:t>
            </a:r>
            <a:r>
              <a:rPr lang="en-US" dirty="0" smtClean="0"/>
              <a:t> </a:t>
            </a:r>
            <a:r>
              <a:rPr lang="en-US" dirty="0" err="1"/>
              <a:t>x</a:t>
            </a:r>
            <a:r>
              <a:rPr lang="en-US" dirty="0" err="1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bo‘lmas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145" y="470298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Hunarli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kishi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bo‘lmas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deydi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xalqimiz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biringiz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layoqatingizdan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kelib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chiqib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bilimingizga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tayanib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kelajak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rejasini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tuzsangiz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nur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ustiga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a’lo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nur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bo‘lar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е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81" y="1353697"/>
            <a:ext cx="2986143" cy="18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2020-yil 19-dekabr – </a:t>
            </a:r>
            <a:r>
              <a:rPr lang="en-US" dirty="0" err="1" smtClean="0"/>
              <a:t>Yoshlar</a:t>
            </a:r>
            <a:r>
              <a:rPr lang="en-US" dirty="0" smtClean="0"/>
              <a:t> </a:t>
            </a:r>
            <a:r>
              <a:rPr lang="en-US" dirty="0" err="1" smtClean="0"/>
              <a:t>forumi</a:t>
            </a:r>
            <a:endParaRPr lang="ru-RU" dirty="0"/>
          </a:p>
        </p:txBody>
      </p:sp>
      <p:pic>
        <p:nvPicPr>
          <p:cNvPr id="4" name="Рисунок 3" descr="C:\Users\User\Desktop\for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84" y="1324085"/>
            <a:ext cx="3157855" cy="1594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191" y="574901"/>
            <a:ext cx="540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Mamlakatimizda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forumi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o‘tkazildi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3" y="102425"/>
            <a:ext cx="5472608" cy="315471"/>
          </a:xfrm>
        </p:spPr>
        <p:txBody>
          <a:bodyPr/>
          <a:lstStyle/>
          <a:p>
            <a:pPr algn="ctr"/>
            <a:r>
              <a:rPr lang="en-US" dirty="0" err="1" smtClean="0"/>
              <a:t>Kelajak</a:t>
            </a:r>
            <a:r>
              <a:rPr lang="en-US" dirty="0" smtClean="0"/>
              <a:t> </a:t>
            </a:r>
            <a:r>
              <a:rPr lang="en-US" dirty="0" err="1" smtClean="0"/>
              <a:t>siz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319" y="565453"/>
            <a:ext cx="5616623" cy="646331"/>
          </a:xfrm>
        </p:spPr>
        <p:txBody>
          <a:bodyPr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i="0" dirty="0">
                <a:latin typeface="Arial" pitchFamily="34" charset="0"/>
                <a:cs typeface="Arial" pitchFamily="34" charset="0"/>
              </a:rPr>
              <a:t>N</a:t>
            </a:r>
            <a:r>
              <a:rPr lang="ru-RU" i="0" dirty="0" err="1">
                <a:latin typeface="Arial" pitchFamily="34" charset="0"/>
                <a:cs typeface="Arial" pitchFamily="34" charset="0"/>
              </a:rPr>
              <a:t>oy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ob</a:t>
            </a:r>
            <a:r>
              <a:rPr lang="ru-RU" i="0" dirty="0">
                <a:latin typeface="Arial" pitchFamily="34" charset="0"/>
                <a:cs typeface="Arial" pitchFamily="34" charset="0"/>
              </a:rPr>
              <a:t>,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insoniy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fazilatlarga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yuksak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ma’naviyatli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qorachig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ru-RU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g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ayrat</a:t>
            </a:r>
            <a:r>
              <a:rPr lang="ru-RU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shijoatga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ru-RU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munosib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farzandlari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qachon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kimga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qaram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lmaydi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zining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ezgu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maqsadlariga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albatta</a:t>
            </a:r>
            <a:r>
              <a:rPr lang="en-US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yetadi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9218" name="Picture 2" descr="C:\Users\User\Desktop\2-1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30" y="1334393"/>
            <a:ext cx="381642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Darslikdagi</a:t>
            </a:r>
            <a:r>
              <a:rPr lang="en-US" dirty="0" smtClean="0"/>
              <a:t> 154-bet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22" y="542305"/>
            <a:ext cx="5297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1400" b="1" dirty="0">
                <a:latin typeface="Arial" pitchFamily="34" charset="0"/>
                <a:cs typeface="Arial" pitchFamily="34" charset="0"/>
              </a:rPr>
              <a:t>   3-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Ushbu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savollarga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bering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66700" indent="-266700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Aft>
                <a:spcPts val="6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Inson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nimaga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intilib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yashaydi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266700" indent="-266700">
              <a:spcAft>
                <a:spcPts val="6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Maqsadga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erishish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nimalar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qilish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266700" indent="-266700"/>
            <a:r>
              <a:rPr lang="en-US" sz="16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Kelajakda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qaysi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kasb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egasi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bo‘lmoqchisiz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266700" indent="-266700">
              <a:spcAft>
                <a:spcPts val="6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266700" indent="-266700"/>
            <a:r>
              <a:rPr lang="en-US" sz="16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tanlagan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kasbning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jamiyatga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foydasi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>
              <a:spcAft>
                <a:spcPts val="600"/>
              </a:spcAft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nima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olasiz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266700" indent="-266700"/>
            <a:r>
              <a:rPr lang="en-US" sz="1600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Ota-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onangizning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kasblari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nimalarni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bilasiz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3" y="102425"/>
            <a:ext cx="5544616" cy="315471"/>
          </a:xfrm>
        </p:spPr>
        <p:txBody>
          <a:bodyPr/>
          <a:lstStyle/>
          <a:p>
            <a:pPr algn="ctr"/>
            <a:r>
              <a:rPr lang="en-US" dirty="0" err="1" smtClean="0"/>
              <a:t>Rasmiy</a:t>
            </a:r>
            <a:r>
              <a:rPr lang="en-US" dirty="0" smtClean="0"/>
              <a:t> </a:t>
            </a:r>
            <a:r>
              <a:rPr lang="en-US" dirty="0" err="1" smtClean="0"/>
              <a:t>uslub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4411344"/>
              </p:ext>
            </p:extLst>
          </p:nvPr>
        </p:nvGraphicFramePr>
        <p:xfrm>
          <a:off x="220191" y="614313"/>
          <a:ext cx="5472608" cy="249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2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69332"/>
          </a:xfrm>
        </p:spPr>
        <p:txBody>
          <a:bodyPr/>
          <a:lstStyle/>
          <a:p>
            <a:pPr algn="ctr"/>
            <a:r>
              <a:rPr lang="en-US" sz="2400" dirty="0" err="1" smtClean="0"/>
              <a:t>Rasmiy</a:t>
            </a:r>
            <a:r>
              <a:rPr lang="en-US" sz="2400" dirty="0" smtClean="0"/>
              <a:t> </a:t>
            </a:r>
            <a:r>
              <a:rPr lang="en-US" sz="2400" dirty="0" err="1" smtClean="0"/>
              <a:t>uslub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71705"/>
              </p:ext>
            </p:extLst>
          </p:nvPr>
        </p:nvGraphicFramePr>
        <p:xfrm>
          <a:off x="148183" y="614313"/>
          <a:ext cx="55446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7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r>
              <a:rPr lang="en-US" dirty="0" smtClean="0"/>
              <a:t> (154-bet)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766" y="542306"/>
            <a:ext cx="5470026" cy="230832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b="1" i="0" dirty="0" smtClean="0"/>
              <a:t>2-mashq.</a:t>
            </a:r>
            <a:r>
              <a:rPr lang="en-US" dirty="0" smtClean="0"/>
              <a:t> </a:t>
            </a:r>
            <a:r>
              <a:rPr lang="en-US" i="0" dirty="0" err="1" smtClean="0"/>
              <a:t>Berilgan</a:t>
            </a:r>
            <a:r>
              <a:rPr lang="en-US" i="0" dirty="0" smtClean="0"/>
              <a:t> </a:t>
            </a:r>
            <a:r>
              <a:rPr lang="en-US" i="0" dirty="0" err="1" smtClean="0"/>
              <a:t>so‘zlar</a:t>
            </a:r>
            <a:r>
              <a:rPr lang="en-US" i="0" dirty="0" smtClean="0"/>
              <a:t> </a:t>
            </a:r>
            <a:r>
              <a:rPr lang="en-US" i="0" dirty="0" err="1" smtClean="0"/>
              <a:t>ishtirokida</a:t>
            </a:r>
            <a:r>
              <a:rPr lang="en-US" i="0" dirty="0" smtClean="0"/>
              <a:t> </a:t>
            </a:r>
            <a:r>
              <a:rPr lang="en-US" i="0" dirty="0" err="1" smtClean="0"/>
              <a:t>rasmiy</a:t>
            </a:r>
            <a:r>
              <a:rPr lang="en-US" i="0" dirty="0" smtClean="0"/>
              <a:t> </a:t>
            </a:r>
            <a:r>
              <a:rPr lang="en-US" i="0" dirty="0" err="1" smtClean="0"/>
              <a:t>uslubga</a:t>
            </a:r>
            <a:r>
              <a:rPr lang="en-US" i="0" dirty="0" smtClean="0"/>
              <a:t> </a:t>
            </a:r>
            <a:r>
              <a:rPr lang="en-US" i="0" dirty="0" err="1" smtClean="0"/>
              <a:t>oid</a:t>
            </a:r>
            <a:r>
              <a:rPr lang="en-US" i="0" dirty="0" smtClean="0"/>
              <a:t> </a:t>
            </a:r>
            <a:r>
              <a:rPr lang="en-US" i="0" dirty="0" err="1" smtClean="0"/>
              <a:t>gaplar</a:t>
            </a:r>
            <a:r>
              <a:rPr lang="en-US" i="0" dirty="0" smtClean="0"/>
              <a:t> </a:t>
            </a:r>
            <a:r>
              <a:rPr lang="en-US" i="0" dirty="0" err="1" smtClean="0"/>
              <a:t>tuzing</a:t>
            </a:r>
            <a:r>
              <a:rPr lang="en-US" i="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i="0" dirty="0" err="1" smtClean="0"/>
              <a:t>inobatga</a:t>
            </a:r>
            <a:r>
              <a:rPr lang="en-US" sz="1600" i="0" dirty="0" smtClean="0"/>
              <a:t> </a:t>
            </a:r>
            <a:r>
              <a:rPr lang="en-US" sz="1600" i="0" dirty="0" err="1"/>
              <a:t>olinsin</a:t>
            </a:r>
            <a:r>
              <a:rPr lang="en-US" sz="1600" i="0" dirty="0"/>
              <a:t>, </a:t>
            </a:r>
            <a:r>
              <a:rPr lang="en-US" sz="1600" i="0" dirty="0" err="1"/>
              <a:t>ijro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qabul</a:t>
            </a:r>
            <a:r>
              <a:rPr lang="en-US" sz="1600" i="0" dirty="0"/>
              <a:t> </a:t>
            </a:r>
            <a:r>
              <a:rPr lang="en-US" sz="1600" i="0" dirty="0" err="1"/>
              <a:t>qilinsin</a:t>
            </a:r>
            <a:r>
              <a:rPr lang="en-US" sz="1600" i="0" dirty="0"/>
              <a:t>, </a:t>
            </a:r>
            <a:r>
              <a:rPr lang="en-US" sz="1600" i="0" dirty="0" err="1"/>
              <a:t>yuklatilsin</a:t>
            </a:r>
            <a:r>
              <a:rPr lang="en-US" sz="1600" i="0" dirty="0"/>
              <a:t>,    </a:t>
            </a:r>
            <a:r>
              <a:rPr lang="en-US" sz="1600" i="0" dirty="0" err="1"/>
              <a:t>tayinlansin</a:t>
            </a:r>
            <a:r>
              <a:rPr lang="en-US" sz="1600" i="0" dirty="0"/>
              <a:t>, </a:t>
            </a:r>
            <a:r>
              <a:rPr lang="en-US" sz="1600" i="0" dirty="0" err="1"/>
              <a:t>e’lon</a:t>
            </a:r>
            <a:r>
              <a:rPr lang="en-US" sz="1600" i="0" dirty="0"/>
              <a:t> </a:t>
            </a:r>
            <a:r>
              <a:rPr lang="en-US" sz="1600" i="0" dirty="0" err="1"/>
              <a:t>qilinsin</a:t>
            </a:r>
            <a:r>
              <a:rPr lang="en-US" sz="1600" i="0" dirty="0"/>
              <a:t>, </a:t>
            </a:r>
            <a:r>
              <a:rPr lang="en-US" sz="1600" i="0" dirty="0" err="1"/>
              <a:t>so‘zga</a:t>
            </a:r>
            <a:r>
              <a:rPr lang="en-US" sz="1600" i="0" dirty="0"/>
              <a:t> </a:t>
            </a:r>
            <a:r>
              <a:rPr lang="en-US" sz="1600" i="0" dirty="0" err="1"/>
              <a:t>chiqdi</a:t>
            </a:r>
            <a:r>
              <a:rPr lang="en-US" sz="1600" i="0" dirty="0"/>
              <a:t>, </a:t>
            </a:r>
            <a:r>
              <a:rPr lang="en-US" sz="1600" i="0" dirty="0" err="1"/>
              <a:t>axborot</a:t>
            </a:r>
            <a:r>
              <a:rPr lang="en-US" sz="1600" i="0" dirty="0"/>
              <a:t> </a:t>
            </a:r>
            <a:r>
              <a:rPr lang="en-US" sz="1600" i="0" dirty="0" err="1"/>
              <a:t>berdi</a:t>
            </a:r>
            <a:r>
              <a:rPr lang="en-US" sz="1600" i="0" dirty="0"/>
              <a:t>, </a:t>
            </a:r>
            <a:r>
              <a:rPr lang="en-US" sz="1600" i="0" dirty="0" err="1"/>
              <a:t>fikr-mulohaza</a:t>
            </a:r>
            <a:r>
              <a:rPr lang="en-US" sz="1600" i="0" dirty="0"/>
              <a:t> </a:t>
            </a:r>
            <a:r>
              <a:rPr lang="en-US" sz="1600" i="0" dirty="0" err="1"/>
              <a:t>bildirdi</a:t>
            </a:r>
            <a:r>
              <a:rPr lang="en-US" sz="1600" i="0" dirty="0"/>
              <a:t>, </a:t>
            </a:r>
            <a:r>
              <a:rPr lang="en-US" sz="1600" i="0" dirty="0" err="1"/>
              <a:t>tejab</a:t>
            </a:r>
            <a:r>
              <a:rPr lang="en-US" sz="1600" i="0" dirty="0"/>
              <a:t> </a:t>
            </a:r>
            <a:r>
              <a:rPr lang="en-US" sz="1600" i="0" dirty="0" err="1"/>
              <a:t>ishlatilsin</a:t>
            </a:r>
            <a:r>
              <a:rPr lang="en-US" sz="1600" i="0" dirty="0" smtClean="0"/>
              <a:t>.</a:t>
            </a:r>
          </a:p>
          <a:p>
            <a:pPr algn="l"/>
            <a:r>
              <a:rPr lang="en-US" i="0" dirty="0" smtClean="0"/>
              <a:t> </a:t>
            </a:r>
            <a:r>
              <a:rPr lang="en-US" sz="1600" i="0" dirty="0"/>
              <a:t>1. </a:t>
            </a:r>
            <a:r>
              <a:rPr lang="en-US" sz="1600" i="0" dirty="0" err="1"/>
              <a:t>Barcha</a:t>
            </a:r>
            <a:r>
              <a:rPr lang="en-US" sz="1600" i="0" dirty="0"/>
              <a:t> </a:t>
            </a:r>
            <a:r>
              <a:rPr lang="en-US" sz="1600" i="0" dirty="0" err="1"/>
              <a:t>aytilgan</a:t>
            </a:r>
            <a:r>
              <a:rPr lang="en-US" sz="1600" i="0" dirty="0"/>
              <a:t> </a:t>
            </a:r>
            <a:r>
              <a:rPr lang="en-US" sz="1600" i="0" dirty="0" err="1"/>
              <a:t>fikrlar</a:t>
            </a:r>
            <a:r>
              <a:rPr lang="en-US" sz="1600" i="0" dirty="0"/>
              <a:t> </a:t>
            </a:r>
            <a:r>
              <a:rPr lang="en-US" sz="1600" i="0" dirty="0" err="1"/>
              <a:t>inobatga</a:t>
            </a:r>
            <a:r>
              <a:rPr lang="en-US" sz="1600" i="0" dirty="0"/>
              <a:t> </a:t>
            </a:r>
            <a:r>
              <a:rPr lang="en-US" sz="1600" i="0" dirty="0" err="1"/>
              <a:t>olinsin</a:t>
            </a:r>
            <a:r>
              <a:rPr lang="en-US" sz="1600" i="0" dirty="0"/>
              <a:t>.</a:t>
            </a:r>
          </a:p>
          <a:p>
            <a:pPr algn="l"/>
            <a:r>
              <a:rPr lang="en-US" sz="1600" i="0" dirty="0"/>
              <a:t> 2. </a:t>
            </a:r>
            <a:r>
              <a:rPr lang="en-US" sz="1600" i="0" dirty="0" err="1"/>
              <a:t>Sinf</a:t>
            </a:r>
            <a:r>
              <a:rPr lang="en-US" sz="1600" i="0" dirty="0"/>
              <a:t> </a:t>
            </a:r>
            <a:r>
              <a:rPr lang="en-US" sz="1600" i="0" dirty="0" err="1"/>
              <a:t>faoli</a:t>
            </a:r>
            <a:r>
              <a:rPr lang="en-US" sz="1600" i="0" dirty="0"/>
              <a:t> </a:t>
            </a:r>
            <a:r>
              <a:rPr lang="en-US" sz="1600" i="0" dirty="0" err="1"/>
              <a:t>bugungi</a:t>
            </a:r>
            <a:r>
              <a:rPr lang="en-US" sz="1600" i="0" dirty="0"/>
              <a:t> </a:t>
            </a:r>
            <a:r>
              <a:rPr lang="en-US" sz="1600" i="0" dirty="0" err="1"/>
              <a:t>qilingan</a:t>
            </a:r>
            <a:r>
              <a:rPr lang="en-US" sz="1600" i="0" dirty="0"/>
              <a:t> </a:t>
            </a:r>
            <a:r>
              <a:rPr lang="en-US" sz="1600" i="0" dirty="0" err="1"/>
              <a:t>ishlar</a:t>
            </a:r>
            <a:r>
              <a:rPr lang="en-US" sz="1600" i="0" dirty="0"/>
              <a:t> </a:t>
            </a:r>
            <a:r>
              <a:rPr lang="en-US" sz="1600" i="0" dirty="0" err="1"/>
              <a:t>haqida</a:t>
            </a:r>
            <a:r>
              <a:rPr lang="en-US" sz="1600" i="0" dirty="0"/>
              <a:t> </a:t>
            </a:r>
            <a:r>
              <a:rPr lang="en-US" sz="1600" i="0" dirty="0" err="1"/>
              <a:t>axborot</a:t>
            </a:r>
            <a:r>
              <a:rPr lang="en-US" sz="1600" i="0" dirty="0"/>
              <a:t> </a:t>
            </a:r>
            <a:r>
              <a:rPr lang="en-US" sz="1600" i="0" dirty="0" err="1"/>
              <a:t>berdi</a:t>
            </a:r>
            <a:r>
              <a:rPr lang="en-US" sz="1600" i="0" dirty="0"/>
              <a:t>.</a:t>
            </a:r>
          </a:p>
          <a:p>
            <a:pPr algn="l"/>
            <a:r>
              <a:rPr lang="en-US" sz="1600" i="0" dirty="0"/>
              <a:t> 3. </a:t>
            </a:r>
            <a:r>
              <a:rPr lang="en-US" sz="1600" i="0" dirty="0" err="1"/>
              <a:t>Maktab</a:t>
            </a:r>
            <a:r>
              <a:rPr lang="en-US" sz="1600" i="0" dirty="0"/>
              <a:t> </a:t>
            </a:r>
            <a:r>
              <a:rPr lang="en-US" sz="1600" i="0" dirty="0" err="1"/>
              <a:t>oshxonasiga</a:t>
            </a:r>
            <a:r>
              <a:rPr lang="en-US" sz="1600" i="0" dirty="0"/>
              <a:t> </a:t>
            </a:r>
            <a:r>
              <a:rPr lang="en-US" sz="1600" i="0" dirty="0" err="1"/>
              <a:t>keltirilgan</a:t>
            </a:r>
            <a:r>
              <a:rPr lang="en-US" sz="1600" i="0" dirty="0"/>
              <a:t> </a:t>
            </a:r>
            <a:r>
              <a:rPr lang="en-US" sz="1600" i="0" dirty="0" err="1"/>
              <a:t>mahsulotlar</a:t>
            </a:r>
            <a:r>
              <a:rPr lang="en-US" sz="1600" i="0" dirty="0"/>
              <a:t> </a:t>
            </a:r>
            <a:r>
              <a:rPr lang="en-US" sz="1600" i="0" dirty="0" err="1"/>
              <a:t>tejab</a:t>
            </a:r>
            <a:r>
              <a:rPr lang="en-US" sz="1600" i="0" dirty="0"/>
              <a:t> </a:t>
            </a:r>
            <a:r>
              <a:rPr lang="en-US" sz="1600" i="0" dirty="0" err="1"/>
              <a:t>ishlatilsin</a:t>
            </a:r>
            <a:r>
              <a:rPr lang="en-US" sz="1600" i="0" dirty="0"/>
              <a:t>.</a:t>
            </a:r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36534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smtClean="0"/>
              <a:t>topshiriq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544" y="542306"/>
            <a:ext cx="5467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1600" dirty="0">
                <a:latin typeface="Arial" pitchFamily="34" charset="0"/>
                <a:cs typeface="Arial" pitchFamily="34" charset="0"/>
              </a:rPr>
              <a:t>Aziz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o‘quvchilar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sizlar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sinflarda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o‘qiyapsiz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sizlarning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orzularingiz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kelajakda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bo‘lmoqchisiz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Vatanga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hissangizni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qo‘shmoqchisiz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indent="177800"/>
            <a:r>
              <a:rPr lang="en-US" sz="1600" dirty="0" err="1">
                <a:latin typeface="Arial" pitchFamily="34" charset="0"/>
                <a:cs typeface="Arial" pitchFamily="34" charset="0"/>
              </a:rPr>
              <a:t>Kelajakdagi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orzularingiz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matn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tuzing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27" y="2054473"/>
            <a:ext cx="3096344" cy="11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99" y="110258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Kelajak</a:t>
            </a:r>
            <a:r>
              <a:rPr lang="en-US" dirty="0" smtClean="0"/>
              <a:t> sari </a:t>
            </a:r>
            <a:r>
              <a:rPr lang="en-US" dirty="0" err="1" smtClean="0"/>
              <a:t>yo‘l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8619" t="16242" r="8691" b="14331"/>
          <a:stretch/>
        </p:blipFill>
        <p:spPr bwMode="auto">
          <a:xfrm>
            <a:off x="364207" y="686321"/>
            <a:ext cx="4896544" cy="231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08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2991" y="636797"/>
            <a:ext cx="3307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en-US" sz="1600" dirty="0" err="1">
                <a:latin typeface="Arial" pitchFamily="34" charset="0"/>
                <a:cs typeface="Arial" pitchFamily="34" charset="0"/>
              </a:rPr>
              <a:t>Barcha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asrlarda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mamlakat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kelajagi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Inqilob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taraqqiyot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rivojlanishning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harakatlantiruvchi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kuchlari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177800"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yoshlarga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paytida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urushdan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keyingi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davrda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inqirozlar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davrida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tayangan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еее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5" y="723001"/>
            <a:ext cx="2304256" cy="16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Kelajak</a:t>
            </a:r>
            <a:r>
              <a:rPr lang="en-US" dirty="0" smtClean="0"/>
              <a:t> sari </a:t>
            </a:r>
            <a:r>
              <a:rPr lang="en-US" dirty="0" err="1" smtClean="0"/>
              <a:t>yo‘l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609" y="611753"/>
            <a:ext cx="5544616" cy="738664"/>
          </a:xfrm>
        </p:spPr>
        <p:txBody>
          <a:bodyPr/>
          <a:lstStyle/>
          <a:p>
            <a:pPr algn="ctr"/>
            <a:r>
              <a:rPr lang="en-US" sz="1600" i="0" dirty="0"/>
              <a:t>Ha, </a:t>
            </a:r>
            <a:r>
              <a:rPr lang="en-US" sz="1600" i="0" dirty="0" err="1"/>
              <a:t>albatta</a:t>
            </a:r>
            <a:r>
              <a:rPr lang="en-US" sz="1600" i="0" dirty="0"/>
              <a:t>, </a:t>
            </a:r>
            <a:r>
              <a:rPr lang="en-US" sz="1600" i="0" dirty="0" err="1"/>
              <a:t>qadimdan</a:t>
            </a:r>
            <a:r>
              <a:rPr lang="en-US" sz="1600" i="0" dirty="0"/>
              <a:t> </a:t>
            </a:r>
            <a:r>
              <a:rPr lang="en-US" sz="1600" i="0" dirty="0" err="1"/>
              <a:t>ertak</a:t>
            </a:r>
            <a:r>
              <a:rPr lang="en-US" sz="1600" i="0" dirty="0"/>
              <a:t>, </a:t>
            </a:r>
            <a:r>
              <a:rPr lang="en-US" sz="1600" i="0" dirty="0" err="1"/>
              <a:t>doston</a:t>
            </a:r>
            <a:r>
              <a:rPr lang="en-US" sz="1600" i="0" dirty="0"/>
              <a:t> </a:t>
            </a:r>
            <a:r>
              <a:rPr lang="en-US" sz="1600" i="0" dirty="0" err="1"/>
              <a:t>qahramonlari</a:t>
            </a:r>
            <a:r>
              <a:rPr lang="en-US" sz="1600" i="0" dirty="0"/>
              <a:t> ham, </a:t>
            </a:r>
            <a:r>
              <a:rPr lang="en-US" sz="1600" i="0" dirty="0" err="1"/>
              <a:t>jasur</a:t>
            </a:r>
            <a:r>
              <a:rPr lang="en-US" sz="1600" i="0" dirty="0" smtClean="0"/>
              <a:t>,</a:t>
            </a:r>
            <a:r>
              <a:rPr lang="ru-RU" sz="1600" i="0" dirty="0" smtClean="0"/>
              <a:t> </a:t>
            </a:r>
            <a:r>
              <a:rPr lang="en-US" sz="1600" i="0" dirty="0" err="1" smtClean="0"/>
              <a:t>mard</a:t>
            </a:r>
            <a:r>
              <a:rPr lang="en-US" sz="1600" i="0" dirty="0" smtClean="0"/>
              <a:t> </a:t>
            </a:r>
            <a:r>
              <a:rPr lang="en-US" sz="1600" i="0" dirty="0" err="1"/>
              <a:t>o‘g‘lonlar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 </a:t>
            </a:r>
            <a:r>
              <a:rPr lang="en-US" sz="1600" i="0" dirty="0" err="1"/>
              <a:t>go‘zal</a:t>
            </a:r>
            <a:r>
              <a:rPr lang="en-US" sz="1600" i="0" dirty="0"/>
              <a:t>, </a:t>
            </a:r>
            <a:r>
              <a:rPr lang="en-US" sz="1600" i="0" dirty="0" err="1"/>
              <a:t>aqlli</a:t>
            </a:r>
            <a:r>
              <a:rPr lang="en-US" sz="1600" i="0" dirty="0"/>
              <a:t> </a:t>
            </a:r>
            <a:r>
              <a:rPr lang="en-US" sz="1600" i="0" dirty="0" err="1" smtClean="0"/>
              <a:t>va</a:t>
            </a:r>
            <a:r>
              <a:rPr lang="en-US" sz="1600" i="0" dirty="0" smtClean="0"/>
              <a:t> </a:t>
            </a:r>
            <a:r>
              <a:rPr lang="en-US" sz="1600" i="0" dirty="0" err="1"/>
              <a:t>jasoratli</a:t>
            </a:r>
            <a:r>
              <a:rPr lang="en-US" sz="1600" i="0" dirty="0"/>
              <a:t> </a:t>
            </a:r>
            <a:r>
              <a:rPr lang="en-US" sz="1600" i="0" dirty="0" err="1"/>
              <a:t>qizlar</a:t>
            </a:r>
            <a:r>
              <a:rPr lang="en-US" sz="1600" i="0" dirty="0"/>
              <a:t> ham </a:t>
            </a:r>
            <a:r>
              <a:rPr lang="en-US" sz="1600" i="0" dirty="0" err="1"/>
              <a:t>yoshlar</a:t>
            </a:r>
            <a:r>
              <a:rPr lang="en-US" sz="1600" i="0" dirty="0"/>
              <a:t> </a:t>
            </a:r>
            <a:r>
              <a:rPr lang="en-US" sz="1600" i="0" dirty="0" err="1"/>
              <a:t>bo‘lgan</a:t>
            </a:r>
            <a:r>
              <a:rPr lang="en-US" sz="1600" i="0" dirty="0"/>
              <a:t>.</a:t>
            </a:r>
            <a:endParaRPr lang="ru-RU" sz="1600" i="0" dirty="0"/>
          </a:p>
        </p:txBody>
      </p:sp>
      <p:pic>
        <p:nvPicPr>
          <p:cNvPr id="6146" name="Picture 2" descr="C:\Users\User\Desktop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43" y="1478409"/>
            <a:ext cx="2880320" cy="15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Kelagak</a:t>
            </a:r>
            <a:r>
              <a:rPr lang="en-US" dirty="0" smtClean="0"/>
              <a:t> </a:t>
            </a:r>
            <a:r>
              <a:rPr lang="en-US" dirty="0" err="1" smtClean="0"/>
              <a:t>sizlar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460" y="577028"/>
            <a:ext cx="5544616" cy="646331"/>
          </a:xfrm>
        </p:spPr>
        <p:txBody>
          <a:bodyPr/>
          <a:lstStyle/>
          <a:p>
            <a:pPr algn="ctr"/>
            <a:r>
              <a:rPr lang="en-US" i="0" dirty="0" err="1">
                <a:latin typeface="Arial" pitchFamily="34" charset="0"/>
                <a:cs typeface="Arial" pitchFamily="34" charset="0"/>
              </a:rPr>
              <a:t>Barcha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zamonlar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xalqlar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tarixida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doim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asosiy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rolni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 smtClean="0">
                <a:latin typeface="Arial" pitchFamily="34" charset="0"/>
                <a:cs typeface="Arial" pitchFamily="34" charset="0"/>
              </a:rPr>
              <a:t>o‘ynagan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i="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en-US" i="0" dirty="0" err="1" smtClean="0">
                <a:latin typeface="Arial" pitchFamily="34" charset="0"/>
                <a:cs typeface="Arial" pitchFamily="34" charset="0"/>
              </a:rPr>
              <a:t>bejizga</a:t>
            </a:r>
            <a:r>
              <a:rPr lang="en-US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emas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chunki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yoshlar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faol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fazilatlarga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adolat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jasorat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sharafga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chanqoq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bo‘lishgan</a:t>
            </a:r>
            <a:r>
              <a:rPr lang="en-US" i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5122" name="Picture 2" descr="C:\Users\User\Desktop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46" y="1373774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yurt </a:t>
            </a:r>
            <a:r>
              <a:rPr lang="en-US" dirty="0" err="1" smtClean="0"/>
              <a:t>farzandlarisiz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3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latin typeface="Arial" pitchFamily="34" charset="0"/>
                <a:cs typeface="Arial" pitchFamily="34" charset="0"/>
              </a:rPr>
              <a:t>Shu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sababdan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yurtimizda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yoshlarga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e’tibor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mustaqillikning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ilk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yillaridan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qaratildi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>
                <a:latin typeface="Arial" pitchFamily="34" charset="0"/>
                <a:cs typeface="Arial" pitchFamily="34" charset="0"/>
              </a:rPr>
              <a:t>deyilsa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0" dirty="0" err="1" smtClean="0">
                <a:latin typeface="Arial" pitchFamily="34" charset="0"/>
                <a:cs typeface="Arial" pitchFamily="34" charset="0"/>
              </a:rPr>
              <a:t>mubolag‘a</a:t>
            </a:r>
            <a:r>
              <a:rPr lang="en-US" sz="16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0" dirty="0" err="1" smtClean="0">
                <a:latin typeface="Arial" pitchFamily="34" charset="0"/>
                <a:cs typeface="Arial" pitchFamily="34" charset="0"/>
              </a:rPr>
              <a:t>bo‘lmaydi</a:t>
            </a:r>
            <a:r>
              <a:rPr lang="en-US" sz="1600" i="0" dirty="0">
                <a:latin typeface="Arial" pitchFamily="34" charset="0"/>
                <a:cs typeface="Arial" pitchFamily="34" charset="0"/>
              </a:rPr>
              <a:t>.</a:t>
            </a:r>
            <a:endParaRPr lang="ru-RU" sz="16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Без названия 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 bwMode="auto">
          <a:xfrm>
            <a:off x="1179241" y="1550417"/>
            <a:ext cx="32403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2021-yil </a:t>
            </a:r>
            <a:r>
              <a:rPr lang="en-US" dirty="0" err="1" smtClean="0"/>
              <a:t>nomi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53" y="489490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" pitchFamily="34" charset="0"/>
                <a:cs typeface="Arial" pitchFamily="34" charset="0"/>
              </a:rPr>
              <a:t>Bugungi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kun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qahramonlari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bunyodkorlari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yoshlardir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qadimdan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ota-bobolarimiz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yoshlarga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ishonishgan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ularni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kelajak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yaratuvchilari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sifatida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qo‘llab-quvvatlashgan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561" y="1274321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“2021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Yoshlarni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qo‘llab-quvvatlash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aholi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salomatligini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yili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deb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Без названи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5" y="1857059"/>
            <a:ext cx="3156522" cy="13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1208" y="630875"/>
            <a:ext cx="4187792" cy="2369880"/>
          </a:xfrm>
        </p:spPr>
        <p:txBody>
          <a:bodyPr/>
          <a:lstStyle/>
          <a:p>
            <a:pPr algn="ctr"/>
            <a:r>
              <a:rPr lang="en-US" b="1" i="0" dirty="0" err="1" smtClean="0"/>
              <a:t>Muhtaram</a:t>
            </a:r>
            <a:r>
              <a:rPr lang="en-US" b="1" i="0" dirty="0" smtClean="0"/>
              <a:t> </a:t>
            </a:r>
            <a:r>
              <a:rPr lang="en-US" b="1" i="0" dirty="0" err="1" smtClean="0"/>
              <a:t>prezidentimiz</a:t>
            </a:r>
            <a:r>
              <a:rPr lang="en-US" b="1" i="0" dirty="0" smtClean="0"/>
              <a:t> ham:</a:t>
            </a:r>
          </a:p>
          <a:p>
            <a:pPr indent="177800" algn="just"/>
            <a:r>
              <a:rPr lang="en-US" i="0" dirty="0" smtClean="0"/>
              <a:t>“</a:t>
            </a:r>
            <a:r>
              <a:rPr lang="en-US" i="0" dirty="0" err="1" smtClean="0"/>
              <a:t>Bizning</a:t>
            </a:r>
            <a:r>
              <a:rPr lang="en-US" i="0" dirty="0" smtClean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ustuvor</a:t>
            </a:r>
            <a:r>
              <a:rPr lang="en-US" i="0" dirty="0"/>
              <a:t> </a:t>
            </a:r>
            <a:r>
              <a:rPr lang="en-US" i="0" dirty="0" err="1"/>
              <a:t>vazifamiz</a:t>
            </a:r>
            <a:r>
              <a:rPr lang="en-US" i="0" dirty="0"/>
              <a:t> </a:t>
            </a:r>
            <a:r>
              <a:rPr lang="en-US" i="0" dirty="0" err="1"/>
              <a:t>ulkan</a:t>
            </a:r>
            <a:r>
              <a:rPr lang="en-US" i="0" dirty="0"/>
              <a:t> </a:t>
            </a:r>
            <a:r>
              <a:rPr lang="en-US" i="0" dirty="0" err="1"/>
              <a:t>maqsadlarni</a:t>
            </a:r>
            <a:r>
              <a:rPr lang="en-US" i="0" dirty="0"/>
              <a:t> </a:t>
            </a:r>
            <a:r>
              <a:rPr lang="en-US" i="0" dirty="0" err="1"/>
              <a:t>belgilash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 </a:t>
            </a:r>
            <a:r>
              <a:rPr lang="en-US" i="0" dirty="0" err="1"/>
              <a:t>ularga</a:t>
            </a:r>
            <a:r>
              <a:rPr lang="en-US" i="0" dirty="0"/>
              <a:t> </a:t>
            </a:r>
            <a:r>
              <a:rPr lang="en-US" i="0" dirty="0" err="1"/>
              <a:t>erishish</a:t>
            </a:r>
            <a:r>
              <a:rPr lang="en-US" i="0" dirty="0"/>
              <a:t> </a:t>
            </a:r>
            <a:r>
              <a:rPr lang="en-US" i="0" dirty="0" err="1"/>
              <a:t>uchun</a:t>
            </a:r>
            <a:r>
              <a:rPr lang="en-US" i="0" dirty="0"/>
              <a:t> </a:t>
            </a:r>
            <a:r>
              <a:rPr lang="en-US" i="0" dirty="0" err="1"/>
              <a:t>vakolatli</a:t>
            </a:r>
            <a:r>
              <a:rPr lang="en-US" i="0" dirty="0"/>
              <a:t> </a:t>
            </a:r>
            <a:r>
              <a:rPr lang="en-US" i="0" dirty="0" err="1"/>
              <a:t>yoshlarni</a:t>
            </a:r>
            <a:r>
              <a:rPr lang="en-US" i="0" dirty="0"/>
              <a:t> </a:t>
            </a:r>
            <a:r>
              <a:rPr lang="en-US" i="0" dirty="0" err="1"/>
              <a:t>yaratish</a:t>
            </a:r>
            <a:r>
              <a:rPr lang="en-US" i="0" dirty="0"/>
              <a:t> </a:t>
            </a:r>
            <a:r>
              <a:rPr lang="en-US" i="0" dirty="0" err="1"/>
              <a:t>bo‘lishi</a:t>
            </a:r>
            <a:r>
              <a:rPr lang="en-US" i="0" dirty="0"/>
              <a:t> </a:t>
            </a:r>
            <a:r>
              <a:rPr lang="en-US" i="0" dirty="0" err="1"/>
              <a:t>kerak</a:t>
            </a:r>
            <a:r>
              <a:rPr lang="en-US" i="0" dirty="0"/>
              <a:t>. </a:t>
            </a:r>
            <a:r>
              <a:rPr lang="en-US" i="0" dirty="0" err="1"/>
              <a:t>Shundagina</a:t>
            </a:r>
            <a:r>
              <a:rPr lang="en-US" i="0" dirty="0"/>
              <a:t> </a:t>
            </a:r>
            <a:r>
              <a:rPr lang="en-US" i="0" dirty="0" err="1"/>
              <a:t>bolalarimiz</a:t>
            </a:r>
            <a:r>
              <a:rPr lang="en-US" i="0" dirty="0"/>
              <a:t> </a:t>
            </a:r>
            <a:r>
              <a:rPr lang="en-US" i="0" dirty="0" err="1"/>
              <a:t>xalqimizning</a:t>
            </a:r>
            <a:r>
              <a:rPr lang="en-US" i="0" dirty="0"/>
              <a:t> </a:t>
            </a:r>
            <a:r>
              <a:rPr lang="en-US" i="0" dirty="0" err="1"/>
              <a:t>azaliy</a:t>
            </a:r>
            <a:r>
              <a:rPr lang="en-US" i="0" dirty="0"/>
              <a:t> </a:t>
            </a:r>
            <a:r>
              <a:rPr lang="en-US" i="0" dirty="0" err="1"/>
              <a:t>orzularini</a:t>
            </a:r>
            <a:r>
              <a:rPr lang="en-US" i="0" dirty="0"/>
              <a:t> </a:t>
            </a:r>
            <a:r>
              <a:rPr lang="en-US" i="0" dirty="0" err="1"/>
              <a:t>amalga</a:t>
            </a:r>
            <a:r>
              <a:rPr lang="en-US" i="0" dirty="0"/>
              <a:t> </a:t>
            </a:r>
            <a:r>
              <a:rPr lang="en-US" i="0" dirty="0" err="1"/>
              <a:t>oshiradigan</a:t>
            </a:r>
            <a:r>
              <a:rPr lang="en-US" i="0" dirty="0"/>
              <a:t> </a:t>
            </a:r>
            <a:r>
              <a:rPr lang="en-US" i="0" dirty="0" err="1"/>
              <a:t>haqiqiy</a:t>
            </a:r>
            <a:r>
              <a:rPr lang="en-US" i="0" dirty="0"/>
              <a:t> </a:t>
            </a:r>
            <a:r>
              <a:rPr lang="en-US" i="0" dirty="0" err="1"/>
              <a:t>kuchga</a:t>
            </a:r>
            <a:r>
              <a:rPr lang="en-US" i="0" dirty="0"/>
              <a:t> </a:t>
            </a:r>
            <a:r>
              <a:rPr lang="en-US" i="0" dirty="0" err="1" smtClean="0"/>
              <a:t>aylanadi</a:t>
            </a:r>
            <a:r>
              <a:rPr lang="en-US" i="0" dirty="0" smtClean="0"/>
              <a:t>”, deb </a:t>
            </a:r>
            <a:r>
              <a:rPr lang="en-US" i="0" dirty="0" err="1" smtClean="0"/>
              <a:t>aytdilar</a:t>
            </a:r>
            <a:r>
              <a:rPr lang="en-US" i="0" dirty="0" smtClean="0"/>
              <a:t> </a:t>
            </a:r>
            <a:r>
              <a:rPr lang="en-US" i="0" dirty="0" err="1" smtClean="0"/>
              <a:t>o‘z</a:t>
            </a:r>
            <a:r>
              <a:rPr lang="en-US" i="0" dirty="0" smtClean="0"/>
              <a:t> </a:t>
            </a:r>
            <a:r>
              <a:rPr lang="en-US" i="0" dirty="0" err="1" smtClean="0"/>
              <a:t>nutqlarida</a:t>
            </a:r>
            <a:r>
              <a:rPr lang="en-US" i="0" dirty="0" smtClean="0"/>
              <a:t>.</a:t>
            </a:r>
          </a:p>
          <a:p>
            <a:pPr indent="177800" algn="just"/>
            <a:r>
              <a:rPr lang="en-US" i="0" dirty="0" smtClean="0"/>
              <a:t> </a:t>
            </a:r>
            <a:r>
              <a:rPr lang="en-US" i="0" dirty="0" err="1" smtClean="0"/>
              <a:t>Ular</a:t>
            </a:r>
            <a:r>
              <a:rPr lang="en-US" i="0" dirty="0" smtClean="0"/>
              <a:t> </a:t>
            </a:r>
            <a:r>
              <a:rPr lang="en-US" i="0" dirty="0" err="1"/>
              <a:t>Qashqadaryo</a:t>
            </a:r>
            <a:r>
              <a:rPr lang="en-US" i="0" dirty="0"/>
              <a:t>, </a:t>
            </a:r>
            <a:r>
              <a:rPr lang="en-US" i="0" dirty="0" err="1"/>
              <a:t>Xorazm</a:t>
            </a:r>
            <a:r>
              <a:rPr lang="en-US" i="0" dirty="0"/>
              <a:t> </a:t>
            </a:r>
            <a:r>
              <a:rPr lang="en-US" i="0" dirty="0" err="1"/>
              <a:t>viloyatlari</a:t>
            </a:r>
            <a:r>
              <a:rPr lang="en-US" i="0" dirty="0"/>
              <a:t> </a:t>
            </a:r>
            <a:r>
              <a:rPr lang="en-US" i="0" dirty="0" err="1" smtClean="0"/>
              <a:t>va</a:t>
            </a:r>
            <a:r>
              <a:rPr lang="en-US" i="0" dirty="0"/>
              <a:t> </a:t>
            </a:r>
            <a:r>
              <a:rPr lang="en-US" i="0" dirty="0" err="1" smtClean="0"/>
              <a:t>Toshkentning</a:t>
            </a:r>
            <a:r>
              <a:rPr lang="en-US" i="0" dirty="0"/>
              <a:t> </a:t>
            </a:r>
            <a:r>
              <a:rPr lang="en-US" i="0" dirty="0" err="1" smtClean="0"/>
              <a:t>Chilonzor</a:t>
            </a:r>
            <a:r>
              <a:rPr lang="en-US" i="0" dirty="0" smtClean="0"/>
              <a:t> </a:t>
            </a:r>
            <a:r>
              <a:rPr lang="en-US" i="0" dirty="0" err="1" smtClean="0"/>
              <a:t>tumanidagi</a:t>
            </a:r>
            <a:r>
              <a:rPr lang="en-US" i="0" dirty="0" smtClean="0"/>
              <a:t> </a:t>
            </a:r>
            <a:r>
              <a:rPr lang="en-US" i="0" dirty="0" err="1" smtClean="0"/>
              <a:t>uchrashuvlarda</a:t>
            </a:r>
            <a:r>
              <a:rPr lang="en-US" i="0" dirty="0" smtClean="0"/>
              <a:t> ham </a:t>
            </a:r>
            <a:r>
              <a:rPr lang="en-US" i="0" dirty="0" err="1" smtClean="0"/>
              <a:t>yoshlar</a:t>
            </a:r>
            <a:r>
              <a:rPr lang="en-US" i="0" dirty="0" smtClean="0"/>
              <a:t> </a:t>
            </a:r>
            <a:r>
              <a:rPr lang="en-US" i="0" dirty="0" err="1"/>
              <a:t>tomonidan</a:t>
            </a:r>
            <a:r>
              <a:rPr lang="en-US" i="0" dirty="0"/>
              <a:t> </a:t>
            </a:r>
            <a:r>
              <a:rPr lang="en-US" i="0" dirty="0" err="1"/>
              <a:t>bildirilgan</a:t>
            </a:r>
            <a:r>
              <a:rPr lang="en-US" i="0" dirty="0"/>
              <a:t> </a:t>
            </a:r>
            <a:r>
              <a:rPr lang="en-US" i="0" dirty="0" err="1" smtClean="0"/>
              <a:t>dadil</a:t>
            </a:r>
            <a:r>
              <a:rPr lang="en-US" i="0" dirty="0"/>
              <a:t> </a:t>
            </a:r>
            <a:r>
              <a:rPr lang="en-US" i="0" dirty="0" err="1" smtClean="0"/>
              <a:t>g‘oya</a:t>
            </a:r>
            <a:r>
              <a:rPr lang="en-US" i="0" dirty="0" smtClean="0"/>
              <a:t> </a:t>
            </a:r>
            <a:r>
              <a:rPr lang="en-US" i="0" dirty="0" err="1"/>
              <a:t>va</a:t>
            </a:r>
            <a:r>
              <a:rPr lang="en-US" i="0" dirty="0"/>
              <a:t> </a:t>
            </a:r>
            <a:r>
              <a:rPr lang="en-US" i="0" dirty="0" err="1"/>
              <a:t>tashabbuslardan</a:t>
            </a:r>
            <a:r>
              <a:rPr lang="en-US" i="0" dirty="0"/>
              <a:t> </a:t>
            </a:r>
            <a:r>
              <a:rPr lang="en-US" i="0" dirty="0" err="1"/>
              <a:t>juda</a:t>
            </a:r>
            <a:r>
              <a:rPr lang="en-US" i="0" dirty="0"/>
              <a:t> </a:t>
            </a:r>
            <a:r>
              <a:rPr lang="en-US" i="0" dirty="0" err="1"/>
              <a:t>mamnunligini</a:t>
            </a:r>
            <a:r>
              <a:rPr lang="en-US" i="0" dirty="0"/>
              <a:t> </a:t>
            </a:r>
            <a:r>
              <a:rPr lang="en-US" i="0" dirty="0" smtClean="0"/>
              <a:t>ham </a:t>
            </a:r>
            <a:r>
              <a:rPr lang="en-US" i="0" dirty="0" err="1" smtClean="0"/>
              <a:t>aytib</a:t>
            </a:r>
            <a:r>
              <a:rPr lang="en-US" i="0" dirty="0" smtClean="0"/>
              <a:t> </a:t>
            </a:r>
            <a:r>
              <a:rPr lang="en-US" i="0" dirty="0" err="1" smtClean="0"/>
              <a:t>o‘tdilar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3074" name="Picture 2" descr="C:\Users\User\Desktop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2" y="601304"/>
            <a:ext cx="1261647" cy="1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Kelajak</a:t>
            </a:r>
            <a:r>
              <a:rPr lang="en-US" dirty="0" smtClean="0"/>
              <a:t> sari </a:t>
            </a:r>
            <a:r>
              <a:rPr lang="en-US" dirty="0" err="1" smtClean="0"/>
              <a:t>yo‘l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326" y="614314"/>
            <a:ext cx="5318465" cy="646331"/>
          </a:xfrm>
        </p:spPr>
        <p:txBody>
          <a:bodyPr/>
          <a:lstStyle/>
          <a:p>
            <a:pPr algn="ctr"/>
            <a:r>
              <a:rPr lang="en-US" i="0" dirty="0" smtClean="0"/>
              <a:t>“</a:t>
            </a:r>
            <a:r>
              <a:rPr lang="en-US" i="0" dirty="0" err="1" smtClean="0"/>
              <a:t>Ishonchim</a:t>
            </a:r>
            <a:r>
              <a:rPr lang="en-US" i="0" dirty="0" smtClean="0"/>
              <a:t> </a:t>
            </a:r>
            <a:r>
              <a:rPr lang="en-US" i="0" dirty="0" err="1"/>
              <a:t>komilki</a:t>
            </a:r>
            <a:r>
              <a:rPr lang="en-US" i="0" dirty="0"/>
              <a:t>, biz </a:t>
            </a:r>
            <a:r>
              <a:rPr lang="en-US" i="0" dirty="0" err="1"/>
              <a:t>qudratli</a:t>
            </a:r>
            <a:r>
              <a:rPr lang="en-US" i="0" dirty="0"/>
              <a:t> </a:t>
            </a:r>
            <a:r>
              <a:rPr lang="en-US" i="0" dirty="0" err="1"/>
              <a:t>ijodiy</a:t>
            </a:r>
            <a:r>
              <a:rPr lang="en-US" i="0" dirty="0"/>
              <a:t> </a:t>
            </a:r>
            <a:r>
              <a:rPr lang="en-US" i="0" dirty="0" err="1"/>
              <a:t>salohiyatga</a:t>
            </a:r>
            <a:r>
              <a:rPr lang="en-US" i="0" dirty="0"/>
              <a:t> </a:t>
            </a:r>
            <a:r>
              <a:rPr lang="en-US" i="0" dirty="0" err="1"/>
              <a:t>ega</a:t>
            </a:r>
            <a:r>
              <a:rPr lang="en-US" i="0" dirty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bunday</a:t>
            </a:r>
            <a:r>
              <a:rPr lang="en-US" i="0" dirty="0"/>
              <a:t> </a:t>
            </a:r>
            <a:r>
              <a:rPr lang="en-US" i="0" dirty="0" err="1"/>
              <a:t>bilimli</a:t>
            </a:r>
            <a:r>
              <a:rPr lang="en-US" i="0" dirty="0"/>
              <a:t> </a:t>
            </a:r>
            <a:r>
              <a:rPr lang="en-US" i="0" dirty="0" err="1"/>
              <a:t>yoshlar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birgalikda</a:t>
            </a:r>
            <a:r>
              <a:rPr lang="en-US" i="0" dirty="0"/>
              <a:t> </a:t>
            </a:r>
            <a:r>
              <a:rPr lang="en-US" i="0" dirty="0" err="1"/>
              <a:t>yangi</a:t>
            </a:r>
            <a:r>
              <a:rPr lang="en-US" i="0" dirty="0"/>
              <a:t> </a:t>
            </a:r>
            <a:r>
              <a:rPr lang="en-US" i="0" dirty="0" err="1"/>
              <a:t>O‘zbekistonni</a:t>
            </a:r>
            <a:r>
              <a:rPr lang="en-US" i="0" dirty="0"/>
              <a:t> </a:t>
            </a:r>
            <a:r>
              <a:rPr lang="en-US" i="0" dirty="0" err="1"/>
              <a:t>barpo</a:t>
            </a:r>
            <a:r>
              <a:rPr lang="en-US" i="0" dirty="0"/>
              <a:t> </a:t>
            </a:r>
            <a:r>
              <a:rPr lang="en-US" i="0" dirty="0" err="1" smtClean="0"/>
              <a:t>etamiz</a:t>
            </a:r>
            <a:r>
              <a:rPr lang="en-US" i="0" dirty="0" smtClean="0"/>
              <a:t>”, </a:t>
            </a:r>
            <a:r>
              <a:rPr lang="en-US" i="0" dirty="0" err="1"/>
              <a:t>dedi</a:t>
            </a:r>
            <a:r>
              <a:rPr lang="en-US" i="0" dirty="0"/>
              <a:t> </a:t>
            </a:r>
            <a:r>
              <a:rPr lang="en-US" i="0" dirty="0" err="1" smtClean="0"/>
              <a:t>ishonch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davlatimiz</a:t>
            </a:r>
            <a:r>
              <a:rPr lang="en-US" i="0" dirty="0" smtClean="0"/>
              <a:t> </a:t>
            </a:r>
            <a:r>
              <a:rPr lang="en-US" i="0" dirty="0" err="1"/>
              <a:t>rahbari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3074" name="Picture 2" descr="C:\Users\User\Desktop\ni quvvat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0"/>
          <a:stretch/>
        </p:blipFill>
        <p:spPr bwMode="auto">
          <a:xfrm>
            <a:off x="1012279" y="1478410"/>
            <a:ext cx="3456384" cy="15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2276</TotalTime>
  <Words>691</Words>
  <Application>Microsoft Office PowerPoint</Application>
  <PresentationFormat>Произвольный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Презентация PowerPoint</vt:lpstr>
      <vt:lpstr>Kelajak sari yo‘l</vt:lpstr>
      <vt:lpstr>Yangi mavzu bayoni</vt:lpstr>
      <vt:lpstr>Kelajak sari yo‘l</vt:lpstr>
      <vt:lpstr>Kelagak sizlar bilan</vt:lpstr>
      <vt:lpstr>Mustaqil yurt farzandlarisiz</vt:lpstr>
      <vt:lpstr>2021-yil nomi</vt:lpstr>
      <vt:lpstr>Yangi mavzu bayoni</vt:lpstr>
      <vt:lpstr>Kelajak sari yo‘l</vt:lpstr>
      <vt:lpstr>Kelajak sizlarning qo‘lingizda</vt:lpstr>
      <vt:lpstr>Intilganga tole yor</vt:lpstr>
      <vt:lpstr>Hunarli kishi xor bo‘lmas</vt:lpstr>
      <vt:lpstr>2020-yil 19-dekabr – Yoshlar forumi</vt:lpstr>
      <vt:lpstr>Kelajak siz bilan</vt:lpstr>
      <vt:lpstr>Darslikdagi 154-bet</vt:lpstr>
      <vt:lpstr>Rasmiy uslub</vt:lpstr>
      <vt:lpstr>Rasmiy uslub</vt:lpstr>
      <vt:lpstr>Mavzuni mustahkamlash (154-bet)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Teacher</cp:lastModifiedBy>
  <cp:revision>194</cp:revision>
  <dcterms:created xsi:type="dcterms:W3CDTF">2020-04-13T08:05:16Z</dcterms:created>
  <dcterms:modified xsi:type="dcterms:W3CDTF">2021-01-16T14:01:48Z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