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331" r:id="rId3"/>
    <p:sldId id="332" r:id="rId4"/>
    <p:sldId id="333" r:id="rId5"/>
    <p:sldId id="321" r:id="rId6"/>
    <p:sldId id="322" r:id="rId7"/>
    <p:sldId id="323" r:id="rId8"/>
    <p:sldId id="325" r:id="rId9"/>
    <p:sldId id="327" r:id="rId10"/>
    <p:sldId id="328" r:id="rId11"/>
    <p:sldId id="326" r:id="rId12"/>
    <p:sldId id="329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661" autoAdjust="0"/>
  </p:normalViewPr>
  <p:slideViewPr>
    <p:cSldViewPr>
      <p:cViewPr varScale="1">
        <p:scale>
          <a:sx n="228" d="100"/>
          <a:sy n="228" d="100"/>
        </p:scale>
        <p:origin x="61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637EB-4B8B-48E2-8083-6EE283B3198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AAC1FB-A617-4490-AA68-24EC6E1176ED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8CEE23-C694-4865-BC6A-C09D6EC2CE49}" type="parTrans" cxnId="{63C4AD05-3630-4516-89BE-40EED0A694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514C67-CA95-4216-926A-5CDE33C4E098}" type="sibTrans" cxnId="{63C4AD05-3630-4516-89BE-40EED0A694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751D5-92C6-4431-8DA7-E56AF4F98F63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Sobir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voqeani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oqizmay-tomizmay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onasiga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gapirdi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D1E16C-112A-4248-8F88-9FBEA6A4AE73}" type="parTrans" cxnId="{B44CBA23-00C7-4329-9405-C3A7A3EA253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F97EF9-6987-4D70-AFA2-9B47A179D1AA}" type="sibTrans" cxnId="{B44CBA23-00C7-4329-9405-C3A7A3EA253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EE667E-FDEF-459C-A436-337CA0E7074A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turib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ustozini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eshitdi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A6AE3-51A2-47E9-B72F-9A21801F32EC}" type="parTrans" cxnId="{77C724ED-2B44-4230-8505-CC4D406CF7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48C057-97A0-4720-ADE1-864461194DBE}" type="sibTrans" cxnId="{77C724ED-2B44-4230-8505-CC4D406CF7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B387D-BDC2-42D0-93A9-6FDD1400F19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D5066-9E1A-4F72-9C1E-E84240D2326E}" type="parTrans" cxnId="{462C1822-DEB7-4AC8-9DD5-A278D35110E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13114-C6F7-494F-A0EE-127B08C9B073}" type="sibTrans" cxnId="{462C1822-DEB7-4AC8-9DD5-A278D35110E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0ED24-150B-43D9-95B4-96509EC2F13C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Sobirjon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voqea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onasiga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0597FE-20B2-4D96-9331-BC40CFFBA574}" type="parTrans" cxnId="{7E7CA86C-4EB3-446A-9FB9-B3FF33ACC81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DE224A-E478-4929-9B30-D2DD2EE1BB80}" type="sibTrans" cxnId="{7E7CA86C-4EB3-446A-9FB9-B3FF33ACC81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EDB1F8-7271-4339-975F-AC28FE1FA8E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ustozini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tingladi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E334F-8AD1-4D66-81E3-72A8214C41A4}" type="parTrans" cxnId="{6DFCDD96-C2CF-44D0-A9A1-92FAC988C7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9591E3-0E36-447A-917E-235FF4792E61}" type="sibTrans" cxnId="{6DFCDD96-C2CF-44D0-A9A1-92FAC988C7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BEBF1-95D4-4F81-AD9E-CDC06CB8FD28}" type="pres">
      <dgm:prSet presAssocID="{414637EB-4B8B-48E2-8083-6EE283B3198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D4F145-4403-41BB-8E86-B289386445EA}" type="pres">
      <dgm:prSet presAssocID="{71AAC1FB-A617-4490-AA68-24EC6E1176ED}" presName="linNode" presStyleCnt="0"/>
      <dgm:spPr/>
    </dgm:pt>
    <dgm:pt modelId="{E4FBC3F2-DE0A-4F21-ABCC-834B0003AC57}" type="pres">
      <dgm:prSet presAssocID="{71AAC1FB-A617-4490-AA68-24EC6E1176E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33B08-468A-4400-9DB2-14A6C90CF70F}" type="pres">
      <dgm:prSet presAssocID="{71AAC1FB-A617-4490-AA68-24EC6E1176E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E2457-E1B6-4BF0-8975-BA772A68AC9B}" type="pres">
      <dgm:prSet presAssocID="{40514C67-CA95-4216-926A-5CDE33C4E098}" presName="spacing" presStyleCnt="0"/>
      <dgm:spPr/>
    </dgm:pt>
    <dgm:pt modelId="{9920B877-938B-4C9D-A6E3-E7CF184EB27E}" type="pres">
      <dgm:prSet presAssocID="{B5CB387D-BDC2-42D0-93A9-6FDD1400F196}" presName="linNode" presStyleCnt="0"/>
      <dgm:spPr/>
    </dgm:pt>
    <dgm:pt modelId="{2186058A-154F-43F4-9BF9-F2FFAE142CCD}" type="pres">
      <dgm:prSet presAssocID="{B5CB387D-BDC2-42D0-93A9-6FDD1400F19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13660-5423-4316-9592-A8D1445EC04F}" type="pres">
      <dgm:prSet presAssocID="{B5CB387D-BDC2-42D0-93A9-6FDD1400F19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7D9EC0-FC63-40F9-8D8F-EE00C607EB90}" type="presOf" srcId="{B5CB387D-BDC2-42D0-93A9-6FDD1400F196}" destId="{2186058A-154F-43F4-9BF9-F2FFAE142CCD}" srcOrd="0" destOrd="0" presId="urn:microsoft.com/office/officeart/2005/8/layout/vList6"/>
    <dgm:cxn modelId="{462C1822-DEB7-4AC8-9DD5-A278D35110E8}" srcId="{414637EB-4B8B-48E2-8083-6EE283B31982}" destId="{B5CB387D-BDC2-42D0-93A9-6FDD1400F196}" srcOrd="1" destOrd="0" parTransId="{BCDD5066-9E1A-4F72-9C1E-E84240D2326E}" sibTransId="{F0313114-C6F7-494F-A0EE-127B08C9B073}"/>
    <dgm:cxn modelId="{6DFCDD96-C2CF-44D0-A9A1-92FAC988C74C}" srcId="{B5CB387D-BDC2-42D0-93A9-6FDD1400F196}" destId="{ADEDB1F8-7271-4339-975F-AC28FE1FA8ED}" srcOrd="1" destOrd="0" parTransId="{CA3E334F-8AD1-4D66-81E3-72A8214C41A4}" sibTransId="{0C9591E3-0E36-447A-917E-235FF4792E61}"/>
    <dgm:cxn modelId="{7E7CA86C-4EB3-446A-9FB9-B3FF33ACC814}" srcId="{B5CB387D-BDC2-42D0-93A9-6FDD1400F196}" destId="{7060ED24-150B-43D9-95B4-96509EC2F13C}" srcOrd="0" destOrd="0" parTransId="{260597FE-20B2-4D96-9331-BC40CFFBA574}" sibTransId="{6ADE224A-E478-4929-9B30-D2DD2EE1BB80}"/>
    <dgm:cxn modelId="{77C724ED-2B44-4230-8505-CC4D406CF73D}" srcId="{71AAC1FB-A617-4490-AA68-24EC6E1176ED}" destId="{07EE667E-FDEF-459C-A436-337CA0E7074A}" srcOrd="1" destOrd="0" parTransId="{17FA6AE3-51A2-47E9-B72F-9A21801F32EC}" sibTransId="{D248C057-97A0-4720-ADE1-864461194DBE}"/>
    <dgm:cxn modelId="{63C4AD05-3630-4516-89BE-40EED0A694D4}" srcId="{414637EB-4B8B-48E2-8083-6EE283B31982}" destId="{71AAC1FB-A617-4490-AA68-24EC6E1176ED}" srcOrd="0" destOrd="0" parTransId="{F18CEE23-C694-4865-BC6A-C09D6EC2CE49}" sibTransId="{40514C67-CA95-4216-926A-5CDE33C4E098}"/>
    <dgm:cxn modelId="{104DEB14-8404-480E-ABF0-7A8E58499402}" type="presOf" srcId="{07EE667E-FDEF-459C-A436-337CA0E7074A}" destId="{63E33B08-468A-4400-9DB2-14A6C90CF70F}" srcOrd="0" destOrd="1" presId="urn:microsoft.com/office/officeart/2005/8/layout/vList6"/>
    <dgm:cxn modelId="{954DFC54-371C-4E62-B793-2AA8C0E20AB1}" type="presOf" srcId="{ADEDB1F8-7271-4339-975F-AC28FE1FA8ED}" destId="{16213660-5423-4316-9592-A8D1445EC04F}" srcOrd="0" destOrd="1" presId="urn:microsoft.com/office/officeart/2005/8/layout/vList6"/>
    <dgm:cxn modelId="{520A3C50-5C33-4B48-AE28-3F797D31F41D}" type="presOf" srcId="{A07751D5-92C6-4431-8DA7-E56AF4F98F63}" destId="{63E33B08-468A-4400-9DB2-14A6C90CF70F}" srcOrd="0" destOrd="0" presId="urn:microsoft.com/office/officeart/2005/8/layout/vList6"/>
    <dgm:cxn modelId="{21469374-CD81-4BB3-B35A-33A9A1F01A4E}" type="presOf" srcId="{71AAC1FB-A617-4490-AA68-24EC6E1176ED}" destId="{E4FBC3F2-DE0A-4F21-ABCC-834B0003AC57}" srcOrd="0" destOrd="0" presId="urn:microsoft.com/office/officeart/2005/8/layout/vList6"/>
    <dgm:cxn modelId="{B44CBA23-00C7-4329-9405-C3A7A3EA253F}" srcId="{71AAC1FB-A617-4490-AA68-24EC6E1176ED}" destId="{A07751D5-92C6-4431-8DA7-E56AF4F98F63}" srcOrd="0" destOrd="0" parTransId="{43D1E16C-112A-4248-8F88-9FBEA6A4AE73}" sibTransId="{F7F97EF9-6987-4D70-AFA2-9B47A179D1AA}"/>
    <dgm:cxn modelId="{A1E149F3-CFD2-4994-9A12-2AF29353F420}" type="presOf" srcId="{414637EB-4B8B-48E2-8083-6EE283B31982}" destId="{1E6BEBF1-95D4-4F81-AD9E-CDC06CB8FD28}" srcOrd="0" destOrd="0" presId="urn:microsoft.com/office/officeart/2005/8/layout/vList6"/>
    <dgm:cxn modelId="{DCDEDFF0-33B4-47F6-B632-CAA8C08329B5}" type="presOf" srcId="{7060ED24-150B-43D9-95B4-96509EC2F13C}" destId="{16213660-5423-4316-9592-A8D1445EC04F}" srcOrd="0" destOrd="0" presId="urn:microsoft.com/office/officeart/2005/8/layout/vList6"/>
    <dgm:cxn modelId="{C47DCE10-30E3-492E-ABD4-FBE209472B8A}" type="presParOf" srcId="{1E6BEBF1-95D4-4F81-AD9E-CDC06CB8FD28}" destId="{90D4F145-4403-41BB-8E86-B289386445EA}" srcOrd="0" destOrd="0" presId="urn:microsoft.com/office/officeart/2005/8/layout/vList6"/>
    <dgm:cxn modelId="{2A654E66-6519-4F89-B393-15EFFC0637B7}" type="presParOf" srcId="{90D4F145-4403-41BB-8E86-B289386445EA}" destId="{E4FBC3F2-DE0A-4F21-ABCC-834B0003AC57}" srcOrd="0" destOrd="0" presId="urn:microsoft.com/office/officeart/2005/8/layout/vList6"/>
    <dgm:cxn modelId="{77897309-CE0D-4553-8ECE-B09A7487B17A}" type="presParOf" srcId="{90D4F145-4403-41BB-8E86-B289386445EA}" destId="{63E33B08-468A-4400-9DB2-14A6C90CF70F}" srcOrd="1" destOrd="0" presId="urn:microsoft.com/office/officeart/2005/8/layout/vList6"/>
    <dgm:cxn modelId="{E3E048D5-759A-4559-916C-3F74706C675E}" type="presParOf" srcId="{1E6BEBF1-95D4-4F81-AD9E-CDC06CB8FD28}" destId="{D7EE2457-E1B6-4BF0-8975-BA772A68AC9B}" srcOrd="1" destOrd="0" presId="urn:microsoft.com/office/officeart/2005/8/layout/vList6"/>
    <dgm:cxn modelId="{D099407A-8388-47EB-A60F-0D0291C67922}" type="presParOf" srcId="{1E6BEBF1-95D4-4F81-AD9E-CDC06CB8FD28}" destId="{9920B877-938B-4C9D-A6E3-E7CF184EB27E}" srcOrd="2" destOrd="0" presId="urn:microsoft.com/office/officeart/2005/8/layout/vList6"/>
    <dgm:cxn modelId="{9FBC6E1B-3389-4D3C-997B-635E15DF6520}" type="presParOf" srcId="{9920B877-938B-4C9D-A6E3-E7CF184EB27E}" destId="{2186058A-154F-43F4-9BF9-F2FFAE142CCD}" srcOrd="0" destOrd="0" presId="urn:microsoft.com/office/officeart/2005/8/layout/vList6"/>
    <dgm:cxn modelId="{9EFE076F-FC98-4C34-A251-9CF1C6BC9BFB}" type="presParOf" srcId="{9920B877-938B-4C9D-A6E3-E7CF184EB27E}" destId="{16213660-5423-4316-9592-A8D1445EC04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8E2491-3061-4F93-A3B1-D4B0CE298D9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89190F-4F20-436E-8D5E-C12C44ED6475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1951-yil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B3F5F-076B-4628-8296-C3B6FA25812C}" type="parTrans" cxnId="{476EAFE3-A2C6-4434-8A5C-5BADE198AFE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8E0560-DC2E-41B3-A50D-A2BEF96D0418}" type="sibTrans" cxnId="{476EAFE3-A2C6-4434-8A5C-5BADE198AFE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FFF01F-B8DD-4806-B88A-A6D54B9F0642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urushidan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qurilish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To‘y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to‘yonasi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Cho‘lga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bahor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9461A7-93D5-48E7-B1C9-5BAD0179FDEA}" type="parTrans" cxnId="{E79216FA-59B6-4684-90BA-BF24D860C69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2743AF-E331-4E61-B041-8F65C940D437}" type="sibTrans" cxnId="{E79216FA-59B6-4684-90BA-BF24D860C69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68EC5-7EFE-4DF2-B66A-5D0B7C74008D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1954-yil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81B2F9-26AF-461B-A876-ABC3A0569EB2}" type="parTrans" cxnId="{857CCDA8-C12D-434B-ADF5-865CC959F81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5EFDA2-EF37-4706-8FF7-DF9AB56BA158}" type="sibTrans" cxnId="{857CCDA8-C12D-434B-ADF5-865CC959F81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77C1F8-46B2-450C-82A9-A92D1AD4E438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Mirzacho‘lni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o‘zlashtirayotgan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yoshlarga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bag‘ishlab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Povest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hikoyalar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Shohi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darparda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6C629D-CDEE-4793-8FF5-EB8D97CFAAA0}" type="parTrans" cxnId="{1ADA9F41-7E0F-4679-9F34-150B5A73C00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6DB191-E0AB-4F8E-BDA3-6B4FE4D53C93}" type="sibTrans" cxnId="{1ADA9F41-7E0F-4679-9F34-150B5A73C00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ABC6CA-52FD-44B8-B87A-F3D305BB66E4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1958-yil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CA43A9-1C43-4C11-BBFB-44DF25EFAD17}" type="parTrans" cxnId="{24BEB2BD-FEDF-4701-961B-D619144E43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B6186-9C0C-40C1-922D-875A3FEAC495}" type="sibTrans" cxnId="{24BEB2BD-FEDF-4701-961B-D619144E43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7491E-0E04-4020-B1B3-815D066E182C}">
      <dgm:prSet phldrT="[Текст]" custT="1"/>
      <dgm:spPr/>
      <dgm:t>
        <a:bodyPr/>
        <a:lstStyle/>
        <a:p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Tekin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muzqaymoq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bobom</a:t>
          </a:r>
          <a:r>
            <a: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Cho‘ntak</a:t>
          </a:r>
          <a:r>
            <a:rPr lang="en-US" sz="1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sz="1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bolalarga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atalgan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qissa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ocherk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hikoyalar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to‘plamlari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elga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tanildi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4C9D7C-203E-4BD4-83A6-B725BC1185AB}" type="parTrans" cxnId="{29C40096-39FD-49B2-883B-32013B22F89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29886E-EA7F-49B5-B9C1-F39D603DCCD0}" type="sibTrans" cxnId="{29C40096-39FD-49B2-883B-32013B22F89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933B6-E500-419B-AE73-EE686F0DF5E4}" type="pres">
      <dgm:prSet presAssocID="{428E2491-3061-4F93-A3B1-D4B0CE298D9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A693E3-B878-4B24-AEE2-B2D5B5B587F3}" type="pres">
      <dgm:prSet presAssocID="{8E89190F-4F20-436E-8D5E-C12C44ED6475}" presName="composite" presStyleCnt="0"/>
      <dgm:spPr/>
    </dgm:pt>
    <dgm:pt modelId="{61272B67-B8E5-4B77-AB0A-BC4F0EAE6802}" type="pres">
      <dgm:prSet presAssocID="{8E89190F-4F20-436E-8D5E-C12C44ED6475}" presName="parentText" presStyleLbl="alignNode1" presStyleIdx="0" presStyleCnt="3" custLinFactNeighborX="2768" custLinFactNeighborY="786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5C6E6-4DF9-4389-8BB5-35319CF80BBF}" type="pres">
      <dgm:prSet presAssocID="{8E89190F-4F20-436E-8D5E-C12C44ED6475}" presName="descendantText" presStyleLbl="alignAcc1" presStyleIdx="0" presStyleCnt="3" custLinFactNeighborX="461" custLinFactNeighborY="-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0D0C9-78E0-4B93-BC7C-CE2A9F2D8080}" type="pres">
      <dgm:prSet presAssocID="{3F8E0560-DC2E-41B3-A50D-A2BEF96D0418}" presName="sp" presStyleCnt="0"/>
      <dgm:spPr/>
    </dgm:pt>
    <dgm:pt modelId="{F815A2C8-7E73-4EDE-AC0C-3F92458555B2}" type="pres">
      <dgm:prSet presAssocID="{75E68EC5-7EFE-4DF2-B66A-5D0B7C74008D}" presName="composite" presStyleCnt="0"/>
      <dgm:spPr/>
    </dgm:pt>
    <dgm:pt modelId="{52915A85-DDBC-464F-BDF6-0D5DE8505039}" type="pres">
      <dgm:prSet presAssocID="{75E68EC5-7EFE-4DF2-B66A-5D0B7C74008D}" presName="parentText" presStyleLbl="alignNode1" presStyleIdx="1" presStyleCnt="3" custLinFactNeighborX="2768" custLinFactNeighborY="28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AD455-76A7-4DC4-8BAD-3549EB7283E7}" type="pres">
      <dgm:prSet presAssocID="{75E68EC5-7EFE-4DF2-B66A-5D0B7C74008D}" presName="descendantText" presStyleLbl="alignAcc1" presStyleIdx="1" presStyleCnt="3" custLinFactNeighborX="967" custLinFactNeighborY="2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FC151-1188-4CCF-9CCA-340E9C669BA8}" type="pres">
      <dgm:prSet presAssocID="{645EFDA2-EF37-4706-8FF7-DF9AB56BA158}" presName="sp" presStyleCnt="0"/>
      <dgm:spPr/>
    </dgm:pt>
    <dgm:pt modelId="{72EC6867-DE1F-4B14-A99C-5AB0ECDEDAF1}" type="pres">
      <dgm:prSet presAssocID="{92ABC6CA-52FD-44B8-B87A-F3D305BB66E4}" presName="composite" presStyleCnt="0"/>
      <dgm:spPr/>
    </dgm:pt>
    <dgm:pt modelId="{67F5945A-E0BC-43A4-942F-1A35FE0F08AB}" type="pres">
      <dgm:prSet presAssocID="{92ABC6CA-52FD-44B8-B87A-F3D305BB66E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F191D-5A29-4571-B7B5-7B745259CB29}" type="pres">
      <dgm:prSet presAssocID="{92ABC6CA-52FD-44B8-B87A-F3D305BB66E4}" presName="descendantText" presStyleLbl="alignAcc1" presStyleIdx="2" presStyleCnt="3" custScaleY="143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03046-1BC1-48DC-BE5F-54E985866391}" type="presOf" srcId="{75E68EC5-7EFE-4DF2-B66A-5D0B7C74008D}" destId="{52915A85-DDBC-464F-BDF6-0D5DE8505039}" srcOrd="0" destOrd="0" presId="urn:microsoft.com/office/officeart/2005/8/layout/chevron2"/>
    <dgm:cxn modelId="{29C40096-39FD-49B2-883B-32013B22F890}" srcId="{92ABC6CA-52FD-44B8-B87A-F3D305BB66E4}" destId="{B7B7491E-0E04-4020-B1B3-815D066E182C}" srcOrd="0" destOrd="0" parTransId="{9A4C9D7C-203E-4BD4-83A6-B725BC1185AB}" sibTransId="{9329886E-EA7F-49B5-B9C1-F39D603DCCD0}"/>
    <dgm:cxn modelId="{24BEB2BD-FEDF-4701-961B-D619144E43F1}" srcId="{428E2491-3061-4F93-A3B1-D4B0CE298D9A}" destId="{92ABC6CA-52FD-44B8-B87A-F3D305BB66E4}" srcOrd="2" destOrd="0" parTransId="{7ACA43A9-1C43-4C11-BBFB-44DF25EFAD17}" sibTransId="{B34B6186-9C0C-40C1-922D-875A3FEAC495}"/>
    <dgm:cxn modelId="{857CCDA8-C12D-434B-ADF5-865CC959F819}" srcId="{428E2491-3061-4F93-A3B1-D4B0CE298D9A}" destId="{75E68EC5-7EFE-4DF2-B66A-5D0B7C74008D}" srcOrd="1" destOrd="0" parTransId="{D381B2F9-26AF-461B-A876-ABC3A0569EB2}" sibTransId="{645EFDA2-EF37-4706-8FF7-DF9AB56BA158}"/>
    <dgm:cxn modelId="{476EAFE3-A2C6-4434-8A5C-5BADE198AFEC}" srcId="{428E2491-3061-4F93-A3B1-D4B0CE298D9A}" destId="{8E89190F-4F20-436E-8D5E-C12C44ED6475}" srcOrd="0" destOrd="0" parTransId="{B59B3F5F-076B-4628-8296-C3B6FA25812C}" sibTransId="{3F8E0560-DC2E-41B3-A50D-A2BEF96D0418}"/>
    <dgm:cxn modelId="{115E1AD0-41D4-462D-804C-07B9FDA5033C}" type="presOf" srcId="{428E2491-3061-4F93-A3B1-D4B0CE298D9A}" destId="{485933B6-E500-419B-AE73-EE686F0DF5E4}" srcOrd="0" destOrd="0" presId="urn:microsoft.com/office/officeart/2005/8/layout/chevron2"/>
    <dgm:cxn modelId="{72099D00-7133-4EEF-B8BE-0183D8608E0B}" type="presOf" srcId="{A677C1F8-46B2-450C-82A9-A92D1AD4E438}" destId="{71FAD455-76A7-4DC4-8BAD-3549EB7283E7}" srcOrd="0" destOrd="0" presId="urn:microsoft.com/office/officeart/2005/8/layout/chevron2"/>
    <dgm:cxn modelId="{E79216FA-59B6-4684-90BA-BF24D860C692}" srcId="{8E89190F-4F20-436E-8D5E-C12C44ED6475}" destId="{4CFFF01F-B8DD-4806-B88A-A6D54B9F0642}" srcOrd="0" destOrd="0" parTransId="{709461A7-93D5-48E7-B1C9-5BAD0179FDEA}" sibTransId="{122743AF-E331-4E61-B041-8F65C940D437}"/>
    <dgm:cxn modelId="{38A5451F-D62D-4C85-957A-00C1FBC67D0F}" type="presOf" srcId="{B7B7491E-0E04-4020-B1B3-815D066E182C}" destId="{79BF191D-5A29-4571-B7B5-7B745259CB29}" srcOrd="0" destOrd="0" presId="urn:microsoft.com/office/officeart/2005/8/layout/chevron2"/>
    <dgm:cxn modelId="{929F1F36-36C7-44C2-AB58-7A14FB4D31C5}" type="presOf" srcId="{8E89190F-4F20-436E-8D5E-C12C44ED6475}" destId="{61272B67-B8E5-4B77-AB0A-BC4F0EAE6802}" srcOrd="0" destOrd="0" presId="urn:microsoft.com/office/officeart/2005/8/layout/chevron2"/>
    <dgm:cxn modelId="{1ADA9F41-7E0F-4679-9F34-150B5A73C008}" srcId="{75E68EC5-7EFE-4DF2-B66A-5D0B7C74008D}" destId="{A677C1F8-46B2-450C-82A9-A92D1AD4E438}" srcOrd="0" destOrd="0" parTransId="{1B6C629D-CDEE-4793-8FF5-EB8D97CFAAA0}" sibTransId="{996DB191-E0AB-4F8E-BDA3-6B4FE4D53C93}"/>
    <dgm:cxn modelId="{E5ECDCEF-193A-4315-B01B-B9DFCBC4B3FA}" type="presOf" srcId="{92ABC6CA-52FD-44B8-B87A-F3D305BB66E4}" destId="{67F5945A-E0BC-43A4-942F-1A35FE0F08AB}" srcOrd="0" destOrd="0" presId="urn:microsoft.com/office/officeart/2005/8/layout/chevron2"/>
    <dgm:cxn modelId="{4B0C3225-439E-4D48-8591-C58E2528866B}" type="presOf" srcId="{4CFFF01F-B8DD-4806-B88A-A6D54B9F0642}" destId="{7C45C6E6-4DF9-4389-8BB5-35319CF80BBF}" srcOrd="0" destOrd="0" presId="urn:microsoft.com/office/officeart/2005/8/layout/chevron2"/>
    <dgm:cxn modelId="{AABDBAF5-4FF9-4705-B2A1-5F0D6DD4D5F0}" type="presParOf" srcId="{485933B6-E500-419B-AE73-EE686F0DF5E4}" destId="{C4A693E3-B878-4B24-AEE2-B2D5B5B587F3}" srcOrd="0" destOrd="0" presId="urn:microsoft.com/office/officeart/2005/8/layout/chevron2"/>
    <dgm:cxn modelId="{993370F0-420F-4693-8D73-3E0C6F8121A0}" type="presParOf" srcId="{C4A693E3-B878-4B24-AEE2-B2D5B5B587F3}" destId="{61272B67-B8E5-4B77-AB0A-BC4F0EAE6802}" srcOrd="0" destOrd="0" presId="urn:microsoft.com/office/officeart/2005/8/layout/chevron2"/>
    <dgm:cxn modelId="{296E9D1A-67BC-401A-8912-D585FD568BA6}" type="presParOf" srcId="{C4A693E3-B878-4B24-AEE2-B2D5B5B587F3}" destId="{7C45C6E6-4DF9-4389-8BB5-35319CF80BBF}" srcOrd="1" destOrd="0" presId="urn:microsoft.com/office/officeart/2005/8/layout/chevron2"/>
    <dgm:cxn modelId="{1BE60963-2000-4861-9952-42D6AB2507E3}" type="presParOf" srcId="{485933B6-E500-419B-AE73-EE686F0DF5E4}" destId="{9210D0C9-78E0-4B93-BC7C-CE2A9F2D8080}" srcOrd="1" destOrd="0" presId="urn:microsoft.com/office/officeart/2005/8/layout/chevron2"/>
    <dgm:cxn modelId="{D3CC9958-E20E-4A9F-ACA0-6145DEACACD5}" type="presParOf" srcId="{485933B6-E500-419B-AE73-EE686F0DF5E4}" destId="{F815A2C8-7E73-4EDE-AC0C-3F92458555B2}" srcOrd="2" destOrd="0" presId="urn:microsoft.com/office/officeart/2005/8/layout/chevron2"/>
    <dgm:cxn modelId="{EA2F0B46-5E88-4025-8121-8837E9D9D1C4}" type="presParOf" srcId="{F815A2C8-7E73-4EDE-AC0C-3F92458555B2}" destId="{52915A85-DDBC-464F-BDF6-0D5DE8505039}" srcOrd="0" destOrd="0" presId="urn:microsoft.com/office/officeart/2005/8/layout/chevron2"/>
    <dgm:cxn modelId="{5A4FC089-CDB6-4FEC-9591-F057151BE7E1}" type="presParOf" srcId="{F815A2C8-7E73-4EDE-AC0C-3F92458555B2}" destId="{71FAD455-76A7-4DC4-8BAD-3549EB7283E7}" srcOrd="1" destOrd="0" presId="urn:microsoft.com/office/officeart/2005/8/layout/chevron2"/>
    <dgm:cxn modelId="{20180CCB-B2C1-4212-9509-7FD1ACC24CB6}" type="presParOf" srcId="{485933B6-E500-419B-AE73-EE686F0DF5E4}" destId="{FA1FC151-1188-4CCF-9CCA-340E9C669BA8}" srcOrd="3" destOrd="0" presId="urn:microsoft.com/office/officeart/2005/8/layout/chevron2"/>
    <dgm:cxn modelId="{1D4CCEF7-5A33-450B-9436-1A1C7BB02374}" type="presParOf" srcId="{485933B6-E500-419B-AE73-EE686F0DF5E4}" destId="{72EC6867-DE1F-4B14-A99C-5AB0ECDEDAF1}" srcOrd="4" destOrd="0" presId="urn:microsoft.com/office/officeart/2005/8/layout/chevron2"/>
    <dgm:cxn modelId="{F5297C53-4A40-4528-8F37-63EB773FECA5}" type="presParOf" srcId="{72EC6867-DE1F-4B14-A99C-5AB0ECDEDAF1}" destId="{67F5945A-E0BC-43A4-942F-1A35FE0F08AB}" srcOrd="0" destOrd="0" presId="urn:microsoft.com/office/officeart/2005/8/layout/chevron2"/>
    <dgm:cxn modelId="{A17C05EF-D4CE-405B-BE0B-78570DC5799E}" type="presParOf" srcId="{72EC6867-DE1F-4B14-A99C-5AB0ECDEDAF1}" destId="{79BF191D-5A29-4571-B7B5-7B745259CB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33B08-468A-4400-9DB2-14A6C90CF70F}">
      <dsp:nvSpPr>
        <dsp:cNvPr id="0" name=""/>
        <dsp:cNvSpPr/>
      </dsp:nvSpPr>
      <dsp:spPr>
        <a:xfrm>
          <a:off x="2189480" y="298"/>
          <a:ext cx="3284220" cy="11653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Sobir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voqeani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oqizmay-tomizmay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onasiga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gapirdi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jim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turib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ustozini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eshitdi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9480" y="145972"/>
        <a:ext cx="2847198" cy="874045"/>
      </dsp:txXfrm>
    </dsp:sp>
    <dsp:sp modelId="{E4FBC3F2-DE0A-4F21-ABCC-834B0003AC57}">
      <dsp:nvSpPr>
        <dsp:cNvPr id="0" name=""/>
        <dsp:cNvSpPr/>
      </dsp:nvSpPr>
      <dsp:spPr>
        <a:xfrm>
          <a:off x="0" y="298"/>
          <a:ext cx="2189480" cy="116539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90" y="57188"/>
        <a:ext cx="2075700" cy="1051613"/>
      </dsp:txXfrm>
    </dsp:sp>
    <dsp:sp modelId="{16213660-5423-4316-9592-A8D1445EC04F}">
      <dsp:nvSpPr>
        <dsp:cNvPr id="0" name=""/>
        <dsp:cNvSpPr/>
      </dsp:nvSpPr>
      <dsp:spPr>
        <a:xfrm>
          <a:off x="2189480" y="1282232"/>
          <a:ext cx="3284220" cy="11653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Sobirjon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voqea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onasiga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O‘quvchi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ustozini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jim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tingladi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9480" y="1427906"/>
        <a:ext cx="2847198" cy="874045"/>
      </dsp:txXfrm>
    </dsp:sp>
    <dsp:sp modelId="{2186058A-154F-43F4-9BF9-F2FFAE142CCD}">
      <dsp:nvSpPr>
        <dsp:cNvPr id="0" name=""/>
        <dsp:cNvSpPr/>
      </dsp:nvSpPr>
      <dsp:spPr>
        <a:xfrm>
          <a:off x="0" y="1282232"/>
          <a:ext cx="2189480" cy="116539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90" y="1339122"/>
        <a:ext cx="2075700" cy="10516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72B67-B8E5-4B77-AB0A-BC4F0EAE6802}">
      <dsp:nvSpPr>
        <dsp:cNvPr id="0" name=""/>
        <dsp:cNvSpPr/>
      </dsp:nvSpPr>
      <dsp:spPr>
        <a:xfrm rot="5400000">
          <a:off x="-120947" y="213926"/>
          <a:ext cx="925922" cy="6481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1951-yil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7942" y="399111"/>
        <a:ext cx="648145" cy="277777"/>
      </dsp:txXfrm>
    </dsp:sp>
    <dsp:sp modelId="{7C45C6E6-4DF9-4389-8BB5-35319CF80BBF}">
      <dsp:nvSpPr>
        <dsp:cNvPr id="0" name=""/>
        <dsp:cNvSpPr/>
      </dsp:nvSpPr>
      <dsp:spPr>
        <a:xfrm rot="5400000">
          <a:off x="2770581" y="-2120572"/>
          <a:ext cx="601849" cy="48467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urushidan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qurilish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To‘y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to‘yonasi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Cho‘lga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bahor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145" y="31244"/>
        <a:ext cx="4817341" cy="543089"/>
      </dsp:txXfrm>
    </dsp:sp>
    <dsp:sp modelId="{52915A85-DDBC-464F-BDF6-0D5DE8505039}">
      <dsp:nvSpPr>
        <dsp:cNvPr id="0" name=""/>
        <dsp:cNvSpPr/>
      </dsp:nvSpPr>
      <dsp:spPr>
        <a:xfrm rot="5400000">
          <a:off x="-120947" y="898933"/>
          <a:ext cx="925922" cy="6481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1954-yil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7942" y="1084118"/>
        <a:ext cx="648145" cy="277777"/>
      </dsp:txXfrm>
    </dsp:sp>
    <dsp:sp modelId="{71FAD455-76A7-4DC4-8BAD-3549EB7283E7}">
      <dsp:nvSpPr>
        <dsp:cNvPr id="0" name=""/>
        <dsp:cNvSpPr/>
      </dsp:nvSpPr>
      <dsp:spPr>
        <a:xfrm rot="5400000">
          <a:off x="2770581" y="-1374505"/>
          <a:ext cx="601849" cy="48467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Mirzacho‘lni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o‘zlashtirayotgan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yoshlarga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bag‘ishlab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Povest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hikoyalar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Shohi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darparda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145" y="777311"/>
        <a:ext cx="4817341" cy="543089"/>
      </dsp:txXfrm>
    </dsp:sp>
    <dsp:sp modelId="{67F5945A-E0BC-43A4-942F-1A35FE0F08AB}">
      <dsp:nvSpPr>
        <dsp:cNvPr id="0" name=""/>
        <dsp:cNvSpPr/>
      </dsp:nvSpPr>
      <dsp:spPr>
        <a:xfrm rot="5400000">
          <a:off x="-138888" y="1734848"/>
          <a:ext cx="925922" cy="6481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1958-yil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1920033"/>
        <a:ext cx="648145" cy="277777"/>
      </dsp:txXfrm>
    </dsp:sp>
    <dsp:sp modelId="{79BF191D-5A29-4571-B7B5-7B745259CB29}">
      <dsp:nvSpPr>
        <dsp:cNvPr id="0" name=""/>
        <dsp:cNvSpPr/>
      </dsp:nvSpPr>
      <dsp:spPr>
        <a:xfrm rot="5400000">
          <a:off x="2639820" y="-526475"/>
          <a:ext cx="863370" cy="48467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Tekin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muzqaymoq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bobom</a:t>
          </a:r>
          <a:r>
            <a:rPr lang="en-US" sz="16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US" sz="16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Cho‘ntak</a:t>
          </a:r>
          <a:r>
            <a:rPr lang="en-US" sz="16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ru-RU" sz="16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bolalarga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atalgan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qissa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ocherk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hikoyalar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to‘plamlari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elga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tanildi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145" y="1507346"/>
        <a:ext cx="4804575" cy="779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4611E-AAEA-45B4-8DD6-DA4F8DD8D445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51F9F-0A8B-4E93-9310-5660E63DB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7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03792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z-Cyrl-UZ" sz="3400" spc="10" dirty="0"/>
              <a:t>    </a:t>
            </a:r>
            <a:r>
              <a:rPr sz="3400" spc="10" dirty="0" err="1"/>
              <a:t>O</a:t>
            </a:r>
            <a:r>
              <a:rPr lang="en-US" sz="3400" spc="10" dirty="0" err="1"/>
              <a:t>‘zbek</a:t>
            </a:r>
            <a:r>
              <a:rPr lang="en-US" sz="3400" spc="10" dirty="0"/>
              <a:t> 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188562"/>
            <a:ext cx="4285377" cy="164532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  <a:spcAft>
                <a:spcPts val="1200"/>
              </a:spcAft>
            </a:pPr>
            <a:r>
              <a:rPr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24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15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Adabiy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o‘qish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Rahmat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Fayziyning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18415"/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Hazrati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inson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asari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.   </a:t>
            </a:r>
          </a:p>
        </p:txBody>
      </p:sp>
      <p:sp>
        <p:nvSpPr>
          <p:cNvPr id="6" name="object 6"/>
          <p:cNvSpPr/>
          <p:nvPr/>
        </p:nvSpPr>
        <p:spPr>
          <a:xfrm>
            <a:off x="206456" y="1154662"/>
            <a:ext cx="314244" cy="803043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6456" y="2027121"/>
            <a:ext cx="314244" cy="7383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54500" y="240299"/>
            <a:ext cx="1052739" cy="615687"/>
            <a:chOff x="4692332" y="228108"/>
            <a:chExt cx="613552" cy="615687"/>
          </a:xfrm>
        </p:grpSpPr>
        <p:sp>
          <p:nvSpPr>
            <p:cNvPr id="28" name="object 28"/>
            <p:cNvSpPr/>
            <p:nvPr/>
          </p:nvSpPr>
          <p:spPr>
            <a:xfrm>
              <a:off x="4692332" y="239910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08436" y="348519"/>
            <a:ext cx="99059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dirty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ru-RU" sz="2250" b="1" dirty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US" sz="2250" b="1" dirty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en-US" sz="2250" b="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024" y="2394048"/>
            <a:ext cx="1279405" cy="8209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Unvonlari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7100" y="860425"/>
            <a:ext cx="3352800" cy="1954381"/>
          </a:xfrm>
        </p:spPr>
        <p:txBody>
          <a:bodyPr/>
          <a:lstStyle/>
          <a:p>
            <a:pPr algn="l">
              <a:spcAft>
                <a:spcPts val="600"/>
              </a:spcAft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Rahmat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Fayziy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l">
              <a:spcAft>
                <a:spcPts val="600"/>
              </a:spcAft>
            </a:pPr>
            <a:r>
              <a:rPr lang="en-US" sz="1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Oʻzbekistonda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xizmat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koʻrsatgan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sanʼat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arbobi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”, </a:t>
            </a:r>
          </a:p>
          <a:p>
            <a:pPr algn="l">
              <a:spcAft>
                <a:spcPts val="600"/>
              </a:spcAft>
            </a:pPr>
            <a:r>
              <a:rPr lang="en-US" sz="1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Oʻzbekiston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xalq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”,</a:t>
            </a:r>
          </a:p>
          <a:p>
            <a:pPr algn="l">
              <a:spcAft>
                <a:spcPts val="600"/>
              </a:spcAft>
            </a:pPr>
            <a:r>
              <a:rPr lang="en-US" sz="1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Polsha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Xalq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Respublikasida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xizmat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l">
              <a:spcAft>
                <a:spcPts val="600"/>
              </a:spcAft>
            </a:pPr>
            <a:r>
              <a:rPr lang="en-US" sz="1400" b="1" dirty="0" err="1">
                <a:latin typeface="Arial" pitchFamily="34" charset="0"/>
                <a:cs typeface="Arial" pitchFamily="34" charset="0"/>
              </a:rPr>
              <a:t>koʻrsatgan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madaniyat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arbobi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”</a:t>
            </a:r>
          </a:p>
          <a:p>
            <a:pPr algn="l">
              <a:spcAft>
                <a:spcPts val="600"/>
              </a:spcAft>
            </a:pP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faxriy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unvonlari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taqdirlangan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User\Desktop\imag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860425"/>
            <a:ext cx="1807210" cy="1969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17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35976"/>
            <a:ext cx="5164295" cy="276999"/>
          </a:xfrm>
        </p:spPr>
        <p:txBody>
          <a:bodyPr/>
          <a:lstStyle/>
          <a:p>
            <a:r>
              <a:rPr lang="en-US" sz="1800" dirty="0" err="1"/>
              <a:t>Mahkam</a:t>
            </a:r>
            <a:r>
              <a:rPr lang="en-US" sz="1800" dirty="0"/>
              <a:t> aka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Mehriniso</a:t>
            </a:r>
            <a:r>
              <a:rPr lang="en-US" sz="1800" dirty="0"/>
              <a:t> </a:t>
            </a:r>
            <a:r>
              <a:rPr lang="en-US" sz="1800" dirty="0" err="1"/>
              <a:t>opa</a:t>
            </a:r>
            <a:r>
              <a:rPr lang="en-US" sz="1800" dirty="0"/>
              <a:t> </a:t>
            </a:r>
            <a:r>
              <a:rPr lang="en-US" sz="1800" dirty="0" err="1"/>
              <a:t>Shotursunovlar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932" y="486833"/>
            <a:ext cx="5482167" cy="119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Fayziy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1969-yili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ssenariy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Hazrati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romanida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temirchi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Mehriniso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front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mehnati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qahramonligini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koʻrsatdi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720__FaBNpct45xBLnFMZXIBFY5qAShqO6LS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715401"/>
            <a:ext cx="3200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492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9200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2385268"/>
          </a:xfrm>
        </p:spPr>
        <p:txBody>
          <a:bodyPr/>
          <a:lstStyle/>
          <a:p>
            <a:pPr indent="88900"/>
            <a:r>
              <a:rPr lang="ru-RU" sz="1400" dirty="0"/>
              <a:t>1. </a:t>
            </a:r>
            <a:r>
              <a:rPr lang="en-US" sz="1600" dirty="0" err="1"/>
              <a:t>Darslikdagi</a:t>
            </a:r>
            <a:r>
              <a:rPr lang="en-US" sz="1600" dirty="0"/>
              <a:t> </a:t>
            </a:r>
            <a:r>
              <a:rPr lang="en-US" sz="1600" b="1" dirty="0"/>
              <a:t>148-149-150</a:t>
            </a:r>
            <a:r>
              <a:rPr lang="en-US" sz="1600" dirty="0"/>
              <a:t>-betdagi </a:t>
            </a:r>
            <a:r>
              <a:rPr lang="en-US" sz="1600" b="1" dirty="0"/>
              <a:t>“</a:t>
            </a:r>
            <a:r>
              <a:rPr lang="en-US" sz="1600" b="1" dirty="0" err="1"/>
              <a:t>Hazrati</a:t>
            </a:r>
            <a:r>
              <a:rPr lang="en-US" sz="1600" b="1" dirty="0"/>
              <a:t> </a:t>
            </a:r>
            <a:r>
              <a:rPr lang="en-US" sz="1600" b="1" dirty="0" err="1"/>
              <a:t>inson</a:t>
            </a:r>
            <a:r>
              <a:rPr lang="en-US" sz="1600" b="1" dirty="0"/>
              <a:t>” </a:t>
            </a:r>
            <a:r>
              <a:rPr lang="en-US" sz="1600" dirty="0" err="1"/>
              <a:t>roma-nidan</a:t>
            </a:r>
            <a:r>
              <a:rPr lang="en-US" sz="1600" dirty="0"/>
              <a:t> </a:t>
            </a:r>
            <a:r>
              <a:rPr lang="en-US" sz="1600" dirty="0" err="1"/>
              <a:t>parchalarni</a:t>
            </a:r>
            <a:r>
              <a:rPr lang="en-US" sz="1600" dirty="0"/>
              <a:t>  </a:t>
            </a:r>
            <a:r>
              <a:rPr lang="en-US" sz="1600" dirty="0" err="1"/>
              <a:t>to‘liq</a:t>
            </a:r>
            <a:r>
              <a:rPr lang="en-US" sz="1600" dirty="0"/>
              <a:t> </a:t>
            </a:r>
            <a:r>
              <a:rPr lang="en-US" sz="1600" dirty="0" err="1"/>
              <a:t>o‘qib</a:t>
            </a:r>
            <a:r>
              <a:rPr lang="en-US" sz="1600" dirty="0"/>
              <a:t> </a:t>
            </a:r>
            <a:r>
              <a:rPr lang="en-US" sz="1600" dirty="0" err="1"/>
              <a:t>chiqing</a:t>
            </a:r>
            <a:r>
              <a:rPr lang="en-US" sz="1600" dirty="0"/>
              <a:t>. </a:t>
            </a:r>
            <a:endParaRPr lang="ru-RU" sz="1600" dirty="0"/>
          </a:p>
          <a:p>
            <a:pPr indent="88900">
              <a:spcAft>
                <a:spcPts val="600"/>
              </a:spcAft>
            </a:pPr>
            <a:r>
              <a:rPr lang="ru-RU" sz="1600" dirty="0"/>
              <a:t>2. </a:t>
            </a:r>
            <a:r>
              <a:rPr lang="en-US" sz="1600" dirty="0" err="1"/>
              <a:t>Quyidagi</a:t>
            </a:r>
            <a:r>
              <a:rPr lang="en-US" sz="1600" dirty="0"/>
              <a:t> </a:t>
            </a:r>
            <a:r>
              <a:rPr lang="en-US" sz="1600" dirty="0" err="1"/>
              <a:t>savollarga</a:t>
            </a:r>
            <a:r>
              <a:rPr lang="en-US" sz="1600" dirty="0"/>
              <a:t> </a:t>
            </a:r>
            <a:r>
              <a:rPr lang="en-US" sz="1600" dirty="0" err="1"/>
              <a:t>javob</a:t>
            </a:r>
            <a:r>
              <a:rPr lang="en-US" sz="1600" dirty="0"/>
              <a:t> </a:t>
            </a:r>
            <a:r>
              <a:rPr lang="en-US" sz="1600" dirty="0" err="1"/>
              <a:t>bering</a:t>
            </a:r>
            <a:r>
              <a:rPr lang="en-US" sz="1600" dirty="0"/>
              <a:t>:</a:t>
            </a:r>
          </a:p>
          <a:p>
            <a:pPr indent="266700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</a:rPr>
              <a:t>Hikoyada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qaysi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davr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tasvirlangan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</a:rPr>
              <a:t>Mahkam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akaning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maqsadi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nima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edi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</a:rPr>
              <a:t>O‘zbek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xalqi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yurtimizga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kelgan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yetim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bolalarni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qanday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kutib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oldi</a:t>
            </a:r>
            <a:r>
              <a:rPr lang="en-US" sz="1400" dirty="0">
                <a:solidFill>
                  <a:srgbClr val="002060"/>
                </a:solidFill>
              </a:rPr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1400" dirty="0" err="1">
                <a:solidFill>
                  <a:srgbClr val="002060"/>
                </a:solidFill>
              </a:rPr>
              <a:t>Yetim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bolalarning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og‘ir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ahvoli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tasvirlangan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joylarni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topib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qayta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o‘qing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daftarga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yozing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7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27589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 smtClean="0"/>
              <a:t>mavzun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101" y="808567"/>
            <a:ext cx="2062988" cy="1969770"/>
          </a:xfrm>
        </p:spPr>
        <p:txBody>
          <a:bodyPr/>
          <a:lstStyle/>
          <a:p>
            <a:r>
              <a:rPr lang="en-US" sz="1400" dirty="0" err="1"/>
              <a:t>Tejamkorlik</a:t>
            </a:r>
            <a:r>
              <a:rPr lang="en-US" sz="1400" dirty="0"/>
              <a:t> </a:t>
            </a:r>
            <a:r>
              <a:rPr lang="en-US" sz="1400" dirty="0" err="1"/>
              <a:t>koni</a:t>
            </a:r>
            <a:r>
              <a:rPr lang="en-US" sz="1400" dirty="0"/>
              <a:t> </a:t>
            </a:r>
            <a:r>
              <a:rPr lang="en-US" sz="1400" dirty="0" err="1"/>
              <a:t>boylik</a:t>
            </a:r>
            <a:r>
              <a:rPr lang="ru-RU" sz="1400" dirty="0"/>
              <a:t>   -</a:t>
            </a:r>
          </a:p>
          <a:p>
            <a:endParaRPr lang="en-US" sz="1400" dirty="0"/>
          </a:p>
          <a:p>
            <a:r>
              <a:rPr lang="en-US" sz="1400" dirty="0" err="1"/>
              <a:t>Yetti</a:t>
            </a:r>
            <a:r>
              <a:rPr lang="en-US" sz="1400" dirty="0"/>
              <a:t> </a:t>
            </a:r>
            <a:r>
              <a:rPr lang="en-US" sz="1400" dirty="0" err="1"/>
              <a:t>o‘lchab</a:t>
            </a:r>
            <a:r>
              <a:rPr lang="en-US" sz="1400" dirty="0"/>
              <a:t>,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kes</a:t>
            </a:r>
            <a:r>
              <a:rPr lang="ru-RU" sz="1400" dirty="0"/>
              <a:t>      -</a:t>
            </a:r>
          </a:p>
          <a:p>
            <a:endParaRPr lang="en-US" sz="1400" dirty="0"/>
          </a:p>
          <a:p>
            <a:r>
              <a:rPr lang="en-US" sz="1400" dirty="0"/>
              <a:t>Toma –</a:t>
            </a:r>
            <a:r>
              <a:rPr lang="ru-RU" sz="1400" dirty="0"/>
              <a:t> </a:t>
            </a:r>
            <a:r>
              <a:rPr lang="en-US" sz="1400" dirty="0" err="1"/>
              <a:t>toma</a:t>
            </a:r>
            <a:r>
              <a:rPr lang="en-US" sz="1400" dirty="0"/>
              <a:t> </a:t>
            </a:r>
            <a:r>
              <a:rPr lang="en-US" sz="1400" dirty="0" err="1"/>
              <a:t>ko‘l</a:t>
            </a:r>
            <a:r>
              <a:rPr lang="en-US" sz="1400" dirty="0"/>
              <a:t> </a:t>
            </a:r>
            <a:r>
              <a:rPr lang="en-US" sz="1400" dirty="0" err="1"/>
              <a:t>bo‘lur</a:t>
            </a:r>
            <a:r>
              <a:rPr lang="ru-RU" sz="1400" dirty="0"/>
              <a:t> -</a:t>
            </a:r>
          </a:p>
          <a:p>
            <a:endParaRPr lang="en-US" sz="1400" dirty="0"/>
          </a:p>
          <a:p>
            <a:r>
              <a:rPr lang="en-US" sz="1400" dirty="0" err="1"/>
              <a:t>Yaxshilik</a:t>
            </a:r>
            <a:r>
              <a:rPr lang="en-US" sz="1400" dirty="0"/>
              <a:t> </a:t>
            </a:r>
            <a:r>
              <a:rPr lang="en-US" sz="1400" dirty="0" err="1"/>
              <a:t>qilolmasang</a:t>
            </a:r>
            <a:r>
              <a:rPr lang="en-US" sz="1400" dirty="0"/>
              <a:t>,</a:t>
            </a:r>
          </a:p>
          <a:p>
            <a:r>
              <a:rPr lang="en-US" sz="1400" dirty="0" err="1"/>
              <a:t>yomonlik</a:t>
            </a:r>
            <a:r>
              <a:rPr lang="en-US" sz="1400" dirty="0"/>
              <a:t>  ham </a:t>
            </a:r>
            <a:r>
              <a:rPr lang="en-US" sz="1400" dirty="0" err="1"/>
              <a:t>qilma</a:t>
            </a:r>
            <a:r>
              <a:rPr lang="ru-RU" sz="1400" dirty="0"/>
              <a:t>     </a:t>
            </a:r>
            <a:r>
              <a:rPr lang="en-US" sz="1400" dirty="0"/>
              <a:t>-</a:t>
            </a:r>
            <a:r>
              <a:rPr lang="ru-RU" sz="1400" dirty="0"/>
              <a:t>        </a:t>
            </a:r>
            <a:endParaRPr lang="en-US" sz="1400" dirty="0"/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202688" y="751306"/>
            <a:ext cx="3271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Экономия -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большое богатство.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2688" y="1148856"/>
            <a:ext cx="281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емь раз отмерь,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дин раз отрежь.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2688" y="1620645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Капля за каплей, будет большая река.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15389" y="2092435"/>
            <a:ext cx="369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Если ты не делаешь добро,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 делай зла.</a:t>
            </a:r>
          </a:p>
        </p:txBody>
      </p:sp>
    </p:spTree>
    <p:extLst>
      <p:ext uri="{BB962C8B-B14F-4D97-AF65-F5344CB8AC3E}">
        <p14:creationId xmlns:p14="http://schemas.microsoft.com/office/powerpoint/2010/main" val="429362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53201"/>
          </a:xfrm>
        </p:spPr>
        <p:txBody>
          <a:bodyPr/>
          <a:lstStyle/>
          <a:p>
            <a:pPr algn="ctr"/>
            <a:r>
              <a:rPr lang="en-US" sz="2800" dirty="0"/>
              <a:t>T</a:t>
            </a:r>
            <a:r>
              <a:rPr lang="en-US" dirty="0"/>
              <a:t> </a:t>
            </a:r>
            <a:r>
              <a:rPr lang="en-US" dirty="0" err="1"/>
              <a:t>sxemasi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246537"/>
              </p:ext>
            </p:extLst>
          </p:nvPr>
        </p:nvGraphicFramePr>
        <p:xfrm>
          <a:off x="143932" y="643466"/>
          <a:ext cx="5482168" cy="24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1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46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Og‘zaki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uslub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Yozma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uslub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46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6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6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eshitdi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46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qaradi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46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ho‘l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283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68524819"/>
              </p:ext>
            </p:extLst>
          </p:nvPr>
        </p:nvGraphicFramePr>
        <p:xfrm>
          <a:off x="152400" y="622300"/>
          <a:ext cx="5473700" cy="244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5514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821025"/>
            <a:ext cx="3048000" cy="1969770"/>
          </a:xfrm>
        </p:spPr>
        <p:txBody>
          <a:bodyPr/>
          <a:lstStyle/>
          <a:p>
            <a:pPr indent="177800"/>
            <a:r>
              <a:rPr lang="en-US" sz="1600" dirty="0">
                <a:latin typeface="Arial "/>
              </a:rPr>
              <a:t>T</a:t>
            </a:r>
            <a:r>
              <a:rPr lang="ru-RU" sz="1600" dirty="0" err="1">
                <a:latin typeface="Arial "/>
              </a:rPr>
              <a:t>aniqli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adib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Rahmat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Fayziy</a:t>
            </a:r>
            <a:r>
              <a:rPr lang="ru-RU" sz="1600" dirty="0">
                <a:latin typeface="Arial "/>
              </a:rPr>
              <a:t> 1918</a:t>
            </a:r>
            <a:r>
              <a:rPr lang="en-US" sz="1600" dirty="0">
                <a:latin typeface="Arial "/>
              </a:rPr>
              <a:t>-</a:t>
            </a:r>
            <a:r>
              <a:rPr lang="ru-RU" sz="1600" dirty="0" err="1">
                <a:latin typeface="Arial "/>
              </a:rPr>
              <a:t>yili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Toshkentning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Beshyogʻoch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dahasi</a:t>
            </a:r>
            <a:r>
              <a:rPr lang="ru-RU" sz="1600" dirty="0">
                <a:latin typeface="Arial "/>
              </a:rPr>
              <a:t>, </a:t>
            </a:r>
            <a:r>
              <a:rPr lang="ru-RU" sz="1600" dirty="0" err="1">
                <a:latin typeface="Arial "/>
              </a:rPr>
              <a:t>kosib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oilasida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dunyo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keldi</a:t>
            </a:r>
            <a:r>
              <a:rPr lang="ru-RU" sz="1600" dirty="0">
                <a:latin typeface="Arial "/>
              </a:rPr>
              <a:t>. U </a:t>
            </a:r>
            <a:r>
              <a:rPr lang="ru-RU" sz="1600" dirty="0" err="1">
                <a:latin typeface="Arial "/>
              </a:rPr>
              <a:t>oʻrta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maktabni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tugatib</a:t>
            </a:r>
            <a:r>
              <a:rPr lang="ru-RU" sz="1600" dirty="0">
                <a:latin typeface="Arial "/>
              </a:rPr>
              <a:t>, </a:t>
            </a:r>
            <a:r>
              <a:rPr lang="ru-RU" sz="1600" dirty="0" err="1">
                <a:latin typeface="Arial "/>
              </a:rPr>
              <a:t>elektr-mexanika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texnikumida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oʻqidi</a:t>
            </a:r>
            <a:r>
              <a:rPr lang="ru-RU" sz="1600" dirty="0">
                <a:latin typeface="Arial "/>
              </a:rPr>
              <a:t>. </a:t>
            </a:r>
            <a:endParaRPr lang="en-US" sz="1600" dirty="0" smtClean="0">
              <a:latin typeface="Arial "/>
            </a:endParaRPr>
          </a:p>
          <a:p>
            <a:pPr indent="177800"/>
            <a:r>
              <a:rPr lang="ru-RU" sz="1600" dirty="0" err="1" smtClean="0">
                <a:latin typeface="Arial "/>
              </a:rPr>
              <a:t>Soʻng</a:t>
            </a:r>
            <a:r>
              <a:rPr lang="ru-RU" sz="1600" dirty="0" smtClean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respublika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gazetalari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tahririyatlarida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ishladi</a:t>
            </a:r>
            <a:r>
              <a:rPr lang="ru-RU" sz="1600" dirty="0">
                <a:latin typeface="Arial "/>
              </a:rPr>
              <a:t>. </a:t>
            </a:r>
          </a:p>
        </p:txBody>
      </p:sp>
      <p:pic>
        <p:nvPicPr>
          <p:cNvPr id="1026" name="Picture 2" descr="C:\Users\User\Desktop\rahmat_f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" y="936625"/>
            <a:ext cx="211582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0700" y="262469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Rahmat</a:t>
            </a:r>
            <a:r>
              <a:rPr lang="en-US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Fayziy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65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Rahmat</a:t>
            </a:r>
            <a:r>
              <a:rPr lang="en-US" dirty="0"/>
              <a:t> </a:t>
            </a:r>
            <a:r>
              <a:rPr lang="en-US" dirty="0" err="1"/>
              <a:t>Fayziy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941917"/>
            <a:ext cx="2823633" cy="1661993"/>
          </a:xfrm>
        </p:spPr>
        <p:txBody>
          <a:bodyPr/>
          <a:lstStyle/>
          <a:p>
            <a:pPr algn="ctr"/>
            <a:r>
              <a:rPr lang="ru-RU" sz="1600" dirty="0" err="1">
                <a:latin typeface="Arial "/>
              </a:rPr>
              <a:t>Uning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dastlabki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sheʼriy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mashqlari</a:t>
            </a:r>
            <a:r>
              <a:rPr lang="ru-RU" sz="1600" dirty="0">
                <a:latin typeface="Arial "/>
              </a:rPr>
              <a:t>, </a:t>
            </a:r>
            <a:r>
              <a:rPr lang="en-US" sz="1600" dirty="0" err="1">
                <a:latin typeface="Arial "/>
              </a:rPr>
              <a:t>l</a:t>
            </a:r>
            <a:r>
              <a:rPr lang="ru-RU" sz="1600" dirty="0" err="1">
                <a:latin typeface="Arial "/>
              </a:rPr>
              <a:t>avha</a:t>
            </a:r>
            <a:r>
              <a:rPr lang="ru-RU" sz="1600" dirty="0">
                <a:latin typeface="Arial "/>
              </a:rPr>
              <a:t>, </a:t>
            </a:r>
            <a:r>
              <a:rPr lang="ru-RU" sz="1600" dirty="0" err="1">
                <a:latin typeface="Arial "/>
              </a:rPr>
              <a:t>ocherklari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ham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gazetalar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sahifalarida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eʼlon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qilindi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va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uning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qalami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yildan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yilga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charxlanib</a:t>
            </a:r>
            <a:r>
              <a:rPr lang="ru-RU" sz="1600" dirty="0">
                <a:latin typeface="Arial "/>
              </a:rPr>
              <a:t> </a:t>
            </a:r>
            <a:r>
              <a:rPr lang="ru-RU" sz="1600" dirty="0" err="1">
                <a:latin typeface="Arial "/>
              </a:rPr>
              <a:t>bordi</a:t>
            </a:r>
            <a:r>
              <a:rPr lang="ru-RU" sz="1600" dirty="0">
                <a:latin typeface="Arial 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C:\Users\User\Desktop\rahmat_f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936625"/>
            <a:ext cx="2057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898" y="2613025"/>
            <a:ext cx="155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Rahmat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Fayziy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9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Rahmat</a:t>
            </a:r>
            <a:r>
              <a:rPr lang="en-US" dirty="0"/>
              <a:t> </a:t>
            </a:r>
            <a:r>
              <a:rPr lang="en-US" dirty="0" err="1"/>
              <a:t>Fayziy</a:t>
            </a:r>
            <a:r>
              <a:rPr lang="en-US" dirty="0"/>
              <a:t> ilk </a:t>
            </a:r>
            <a:r>
              <a:rPr lang="en-US" dirty="0" err="1"/>
              <a:t>ijodi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7738779"/>
              </p:ext>
            </p:extLst>
          </p:nvPr>
        </p:nvGraphicFramePr>
        <p:xfrm>
          <a:off x="131233" y="622300"/>
          <a:ext cx="5494867" cy="25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6171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Rahmat</a:t>
            </a:r>
            <a:r>
              <a:rPr lang="en-US" dirty="0"/>
              <a:t> </a:t>
            </a:r>
            <a:r>
              <a:rPr lang="en-US" dirty="0" err="1"/>
              <a:t>Fayziy</a:t>
            </a:r>
            <a:r>
              <a:rPr lang="en-US" dirty="0"/>
              <a:t> </a:t>
            </a:r>
            <a:r>
              <a:rPr lang="en-US" dirty="0" err="1"/>
              <a:t>faoliyati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936625"/>
            <a:ext cx="3505200" cy="1477328"/>
          </a:xfrm>
        </p:spPr>
        <p:txBody>
          <a:bodyPr/>
          <a:lstStyle/>
          <a:p>
            <a:pPr indent="177800"/>
            <a:r>
              <a:rPr lang="en-US" sz="1600" dirty="0" err="1">
                <a:latin typeface="Arial" pitchFamily="34" charset="0"/>
                <a:cs typeface="Arial" pitchFamily="34" charset="0"/>
              </a:rPr>
              <a:t>Rahmat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Fayziy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1962-1965-yillarda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Oʻzbekfilm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kinostudiyasida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ishladi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Sen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yetim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emassan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(1962), 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Yor-yor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kinossenariylari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asosida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ishlangan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filmlari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oʻzbek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milliy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kinosi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rivojiga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salmoqli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hissa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boʻlib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qoʻshildi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User\Desktop\maxresdefaul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860425"/>
            <a:ext cx="17526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E292490-E2B0-4E0B-BD21-F6E83965198C}"/>
              </a:ext>
            </a:extLst>
          </p:cNvPr>
          <p:cNvSpPr/>
          <p:nvPr/>
        </p:nvSpPr>
        <p:spPr>
          <a:xfrm>
            <a:off x="1553633" y="2444750"/>
            <a:ext cx="381001" cy="1524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0F7E54-9108-4A3E-9B42-5F597AC56CE5}"/>
              </a:ext>
            </a:extLst>
          </p:cNvPr>
          <p:cNvSpPr/>
          <p:nvPr/>
        </p:nvSpPr>
        <p:spPr>
          <a:xfrm>
            <a:off x="215901" y="2308225"/>
            <a:ext cx="381001" cy="2889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419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/>
              <a:t>“</a:t>
            </a:r>
            <a:r>
              <a:rPr lang="en-US" dirty="0" err="1"/>
              <a:t>Sen</a:t>
            </a:r>
            <a:r>
              <a:rPr lang="en-US" dirty="0"/>
              <a:t> </a:t>
            </a:r>
            <a:r>
              <a:rPr lang="en-US" dirty="0" err="1"/>
              <a:t>etim</a:t>
            </a:r>
            <a:r>
              <a:rPr lang="en-US" dirty="0"/>
              <a:t> </a:t>
            </a:r>
            <a:r>
              <a:rPr lang="en-US" dirty="0" err="1"/>
              <a:t>emasan</a:t>
            </a:r>
            <a:r>
              <a:rPr lang="en-US" dirty="0"/>
              <a:t>” </a:t>
            </a:r>
            <a:r>
              <a:rPr lang="en-US" dirty="0" err="1"/>
              <a:t>filmi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5033" y="888383"/>
            <a:ext cx="3031067" cy="1846659"/>
          </a:xfrm>
        </p:spPr>
        <p:txBody>
          <a:bodyPr/>
          <a:lstStyle/>
          <a:p>
            <a:endParaRPr lang="en-US" dirty="0"/>
          </a:p>
          <a:p>
            <a:r>
              <a:rPr lang="en-US" sz="1600" dirty="0" err="1"/>
              <a:t>Ayniqsa</a:t>
            </a:r>
            <a:r>
              <a:rPr lang="en-US" sz="1600" dirty="0"/>
              <a:t>, </a:t>
            </a:r>
            <a:r>
              <a:rPr lang="en-US" sz="1600" dirty="0" err="1"/>
              <a:t>yozuvchining</a:t>
            </a:r>
            <a:r>
              <a:rPr lang="en-US" sz="1600" dirty="0"/>
              <a:t> </a:t>
            </a:r>
            <a:r>
              <a:rPr lang="en-US" sz="1600" b="1" dirty="0"/>
              <a:t>“Sen </a:t>
            </a:r>
            <a:r>
              <a:rPr lang="en-US" sz="1600" b="1" dirty="0" err="1"/>
              <a:t>yetim</a:t>
            </a:r>
            <a:r>
              <a:rPr lang="en-US" sz="1600" b="1" dirty="0"/>
              <a:t> </a:t>
            </a:r>
            <a:r>
              <a:rPr lang="en-US" sz="1600" b="1" dirty="0" err="1"/>
              <a:t>emassan</a:t>
            </a:r>
            <a:r>
              <a:rPr lang="en-US" sz="1600" b="1" dirty="0"/>
              <a:t>”</a:t>
            </a:r>
            <a:r>
              <a:rPr lang="en-US" sz="1600" dirty="0"/>
              <a:t> </a:t>
            </a:r>
            <a:r>
              <a:rPr lang="en-US" sz="1600" dirty="0" err="1"/>
              <a:t>kinossenariysi</a:t>
            </a:r>
            <a:r>
              <a:rPr lang="en-US" sz="1600" dirty="0"/>
              <a:t> </a:t>
            </a:r>
            <a:r>
              <a:rPr lang="en-US" sz="1600" dirty="0" err="1"/>
              <a:t>boʻyicha</a:t>
            </a:r>
            <a:r>
              <a:rPr lang="en-US" sz="1600" dirty="0"/>
              <a:t> </a:t>
            </a:r>
            <a:r>
              <a:rPr lang="en-US" sz="1600" dirty="0" err="1"/>
              <a:t>suratga</a:t>
            </a:r>
            <a:r>
              <a:rPr lang="en-US" sz="1600" dirty="0"/>
              <a:t> </a:t>
            </a:r>
            <a:r>
              <a:rPr lang="en-US" sz="1600" dirty="0" err="1"/>
              <a:t>olingan</a:t>
            </a:r>
            <a:r>
              <a:rPr lang="en-US" sz="1600" dirty="0"/>
              <a:t> film </a:t>
            </a:r>
            <a:r>
              <a:rPr lang="en-US" sz="1600" dirty="0" err="1"/>
              <a:t>qator</a:t>
            </a:r>
            <a:r>
              <a:rPr lang="en-US" sz="1600" dirty="0"/>
              <a:t> </a:t>
            </a:r>
            <a:r>
              <a:rPr lang="en-US" sz="1600" dirty="0" err="1"/>
              <a:t>xorijiy</a:t>
            </a:r>
            <a:r>
              <a:rPr lang="en-US" sz="1600" dirty="0"/>
              <a:t> </a:t>
            </a:r>
            <a:r>
              <a:rPr lang="en-US" sz="1600" dirty="0" err="1"/>
              <a:t>mamlakatlar</a:t>
            </a:r>
            <a:r>
              <a:rPr lang="en-US" sz="1600" dirty="0"/>
              <a:t> </a:t>
            </a:r>
            <a:r>
              <a:rPr lang="en-US" sz="1600" dirty="0" err="1"/>
              <a:t>ekranlarida</a:t>
            </a:r>
            <a:r>
              <a:rPr lang="en-US" sz="1600" dirty="0"/>
              <a:t> </a:t>
            </a:r>
            <a:r>
              <a:rPr lang="en-US" sz="1600" dirty="0" err="1"/>
              <a:t>namoyish</a:t>
            </a:r>
            <a:r>
              <a:rPr lang="en-US" sz="1600" dirty="0"/>
              <a:t> </a:t>
            </a:r>
            <a:r>
              <a:rPr lang="en-US" sz="1600" dirty="0" err="1"/>
              <a:t>etilib</a:t>
            </a:r>
            <a:r>
              <a:rPr lang="en-US" sz="1600" dirty="0"/>
              <a:t>, </a:t>
            </a:r>
            <a:r>
              <a:rPr lang="en-US" sz="1600" dirty="0" err="1"/>
              <a:t>tomoshabinlarga</a:t>
            </a:r>
            <a:r>
              <a:rPr lang="en-US" sz="1600" dirty="0"/>
              <a:t> </a:t>
            </a:r>
            <a:r>
              <a:rPr lang="en-US" sz="1600" dirty="0" err="1"/>
              <a:t>manzur</a:t>
            </a:r>
            <a:r>
              <a:rPr lang="en-US" sz="1600" dirty="0"/>
              <a:t> </a:t>
            </a:r>
            <a:r>
              <a:rPr lang="en-US" sz="1600" dirty="0" err="1"/>
              <a:t>boʻldi</a:t>
            </a:r>
            <a:r>
              <a:rPr lang="en-US" sz="1600" dirty="0"/>
              <a:t>.</a:t>
            </a:r>
            <a:endParaRPr lang="ru-RU" sz="1600" dirty="0"/>
          </a:p>
          <a:p>
            <a:endParaRPr lang="ru-RU" dirty="0"/>
          </a:p>
        </p:txBody>
      </p:sp>
      <p:pic>
        <p:nvPicPr>
          <p:cNvPr id="4" name="Рисунок 3" descr="C:\Users\User\Desktop\maxresdefault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60425"/>
            <a:ext cx="2209800" cy="1934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979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2860</TotalTime>
  <Words>449</Words>
  <Application>Microsoft Office PowerPoint</Application>
  <PresentationFormat>Произвольный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</vt:lpstr>
      <vt:lpstr>Calibri</vt:lpstr>
      <vt:lpstr>Office Theme</vt:lpstr>
      <vt:lpstr>    O‘zbek  tili</vt:lpstr>
      <vt:lpstr>O‘tgan mavzuni takrorlash </vt:lpstr>
      <vt:lpstr>T sxemasi</vt:lpstr>
      <vt:lpstr>Takrorlash</vt:lpstr>
      <vt:lpstr>Yangi mavzu bayoni</vt:lpstr>
      <vt:lpstr>Rahmat Fayziy</vt:lpstr>
      <vt:lpstr>Rahmat Fayziy ilk ijodi</vt:lpstr>
      <vt:lpstr>Rahmat Fayziy faoliyati</vt:lpstr>
      <vt:lpstr>“Sen etim emasan” filmi</vt:lpstr>
      <vt:lpstr>Unvonlari</vt:lpstr>
      <vt:lpstr>Mahkam aka va Mehriniso opa Shotursunovlar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cp:lastModifiedBy>User</cp:lastModifiedBy>
  <cp:revision>395</cp:revision>
  <dcterms:created xsi:type="dcterms:W3CDTF">2020-04-13T08:06:06Z</dcterms:created>
  <dcterms:modified xsi:type="dcterms:W3CDTF">2021-01-12T13:24:33Z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