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4"/>
  </p:notesMasterIdLst>
  <p:sldIdLst>
    <p:sldId id="256" r:id="rId2"/>
    <p:sldId id="331" r:id="rId3"/>
    <p:sldId id="332" r:id="rId4"/>
    <p:sldId id="333" r:id="rId5"/>
    <p:sldId id="321" r:id="rId6"/>
    <p:sldId id="322" r:id="rId7"/>
    <p:sldId id="323" r:id="rId8"/>
    <p:sldId id="325" r:id="rId9"/>
    <p:sldId id="327" r:id="rId10"/>
    <p:sldId id="328" r:id="rId11"/>
    <p:sldId id="326" r:id="rId12"/>
    <p:sldId id="329" r:id="rId13"/>
  </p:sldIdLst>
  <p:sldSz cx="5765800" cy="3244850"/>
  <p:notesSz cx="5765800" cy="324485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87661" autoAdjust="0"/>
  </p:normalViewPr>
  <p:slideViewPr>
    <p:cSldViewPr>
      <p:cViewPr varScale="1">
        <p:scale>
          <a:sx n="228" d="100"/>
          <a:sy n="228" d="100"/>
        </p:scale>
        <p:origin x="612" y="18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14637EB-4B8B-48E2-8083-6EE283B31982}" type="doc">
      <dgm:prSet loTypeId="urn:microsoft.com/office/officeart/2005/8/layout/vList6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71AAC1FB-A617-4490-AA68-24EC6E1176ED}">
      <dgm:prSet phldrT="[Текст]" custT="1">
        <dgm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sz="1600" b="1" dirty="0" err="1">
              <a:latin typeface="Arial" panose="020B0604020202020204" pitchFamily="34" charset="0"/>
              <a:cs typeface="Arial" panose="020B0604020202020204" pitchFamily="34" charset="0"/>
            </a:rPr>
            <a:t>Og‘zaki</a:t>
          </a:r>
          <a:r>
            <a:rPr lang="en-US" sz="1600" b="1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1" dirty="0" err="1">
              <a:latin typeface="Arial" panose="020B0604020202020204" pitchFamily="34" charset="0"/>
              <a:cs typeface="Arial" panose="020B0604020202020204" pitchFamily="34" charset="0"/>
            </a:rPr>
            <a:t>uslub</a:t>
          </a:r>
          <a:r>
            <a:rPr lang="en-US" sz="1600" b="1" dirty="0">
              <a:latin typeface="Arial" panose="020B0604020202020204" pitchFamily="34" charset="0"/>
              <a:cs typeface="Arial" panose="020B0604020202020204" pitchFamily="34" charset="0"/>
            </a:rPr>
            <a:t>:</a:t>
          </a:r>
          <a:endParaRPr lang="ru-RU" sz="1600" b="1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F18CEE23-C694-4865-BC6A-C09D6EC2CE49}" type="parTrans" cxnId="{63C4AD05-3630-4516-89BE-40EED0A694D4}">
      <dgm:prSet/>
      <dgm:spPr/>
      <dgm:t>
        <a:bodyPr/>
        <a:lstStyle/>
        <a:p>
          <a:endParaRPr lang="ru-RU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40514C67-CA95-4216-926A-5CDE33C4E098}" type="sibTrans" cxnId="{63C4AD05-3630-4516-89BE-40EED0A694D4}">
      <dgm:prSet/>
      <dgm:spPr/>
      <dgm:t>
        <a:bodyPr/>
        <a:lstStyle/>
        <a:p>
          <a:endParaRPr lang="ru-RU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07751D5-92C6-4431-8DA7-E56AF4F98F63}">
      <dgm:prSet phldrT="[Текст]" custT="1"/>
      <dgm:spPr/>
      <dgm:t>
        <a:bodyPr/>
        <a:lstStyle/>
        <a:p>
          <a:r>
            <a:rPr lang="en-US" sz="1400" dirty="0">
              <a:latin typeface="Arial" panose="020B0604020202020204" pitchFamily="34" charset="0"/>
              <a:cs typeface="Arial" panose="020B0604020202020204" pitchFamily="34" charset="0"/>
            </a:rPr>
            <a:t>Sobir </a:t>
          </a:r>
          <a:r>
            <a:rPr lang="en-US" sz="1400" dirty="0" err="1">
              <a:latin typeface="Arial" panose="020B0604020202020204" pitchFamily="34" charset="0"/>
              <a:cs typeface="Arial" panose="020B0604020202020204" pitchFamily="34" charset="0"/>
            </a:rPr>
            <a:t>bugungi</a:t>
          </a:r>
          <a:r>
            <a:rPr lang="en-US" sz="14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voqeani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>
              <a:latin typeface="Arial" panose="020B0604020202020204" pitchFamily="34" charset="0"/>
              <a:cs typeface="Arial" panose="020B0604020202020204" pitchFamily="34" charset="0"/>
            </a:rPr>
            <a:t>oqizmay-tomizmay</a:t>
          </a:r>
          <a:r>
            <a:rPr lang="en-US" sz="14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>
              <a:latin typeface="Arial" panose="020B0604020202020204" pitchFamily="34" charset="0"/>
              <a:cs typeface="Arial" panose="020B0604020202020204" pitchFamily="34" charset="0"/>
            </a:rPr>
            <a:t>onasiga</a:t>
          </a:r>
          <a:r>
            <a:rPr lang="en-US" sz="14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>
              <a:latin typeface="Arial" panose="020B0604020202020204" pitchFamily="34" charset="0"/>
              <a:cs typeface="Arial" panose="020B0604020202020204" pitchFamily="34" charset="0"/>
            </a:rPr>
            <a:t>gapirdi</a:t>
          </a:r>
          <a:r>
            <a:rPr lang="en-US" sz="1400" dirty="0"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ru-RU" sz="14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43D1E16C-112A-4248-8F88-9FBEA6A4AE73}" type="parTrans" cxnId="{B44CBA23-00C7-4329-9405-C3A7A3EA253F}">
      <dgm:prSet/>
      <dgm:spPr/>
      <dgm:t>
        <a:bodyPr/>
        <a:lstStyle/>
        <a:p>
          <a:endParaRPr lang="ru-RU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F7F97EF9-6987-4D70-AFA2-9B47A179D1AA}" type="sibTrans" cxnId="{B44CBA23-00C7-4329-9405-C3A7A3EA253F}">
      <dgm:prSet/>
      <dgm:spPr/>
      <dgm:t>
        <a:bodyPr/>
        <a:lstStyle/>
        <a:p>
          <a:endParaRPr lang="ru-RU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07EE667E-FDEF-459C-A436-337CA0E7074A}">
      <dgm:prSet phldrT="[Текст]" custT="1"/>
      <dgm:spPr/>
      <dgm:t>
        <a:bodyPr/>
        <a:lstStyle/>
        <a:p>
          <a:r>
            <a:rPr lang="en-US" sz="1400" dirty="0" err="1">
              <a:latin typeface="Arial" panose="020B0604020202020204" pitchFamily="34" charset="0"/>
              <a:cs typeface="Arial" panose="020B0604020202020204" pitchFamily="34" charset="0"/>
            </a:rPr>
            <a:t>O‘quvchi</a:t>
          </a:r>
          <a:r>
            <a:rPr lang="en-US" sz="14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>
              <a:latin typeface="Arial" panose="020B0604020202020204" pitchFamily="34" charset="0"/>
              <a:cs typeface="Arial" panose="020B0604020202020204" pitchFamily="34" charset="0"/>
            </a:rPr>
            <a:t>jim</a:t>
          </a:r>
          <a:r>
            <a:rPr lang="en-US" sz="14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>
              <a:latin typeface="Arial" panose="020B0604020202020204" pitchFamily="34" charset="0"/>
              <a:cs typeface="Arial" panose="020B0604020202020204" pitchFamily="34" charset="0"/>
            </a:rPr>
            <a:t>turib</a:t>
          </a:r>
          <a:r>
            <a:rPr lang="en-US" sz="1400" dirty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400" dirty="0" err="1">
              <a:latin typeface="Arial" panose="020B0604020202020204" pitchFamily="34" charset="0"/>
              <a:cs typeface="Arial" panose="020B0604020202020204" pitchFamily="34" charset="0"/>
            </a:rPr>
            <a:t>ustozini</a:t>
          </a:r>
          <a:r>
            <a:rPr lang="en-US" sz="14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>
              <a:latin typeface="Arial" panose="020B0604020202020204" pitchFamily="34" charset="0"/>
              <a:cs typeface="Arial" panose="020B0604020202020204" pitchFamily="34" charset="0"/>
            </a:rPr>
            <a:t>eshitdi</a:t>
          </a:r>
          <a:r>
            <a:rPr lang="en-US" sz="1400" dirty="0"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ru-RU" sz="14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17FA6AE3-51A2-47E9-B72F-9A21801F32EC}" type="parTrans" cxnId="{77C724ED-2B44-4230-8505-CC4D406CF73D}">
      <dgm:prSet/>
      <dgm:spPr/>
      <dgm:t>
        <a:bodyPr/>
        <a:lstStyle/>
        <a:p>
          <a:endParaRPr lang="ru-RU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D248C057-97A0-4720-ADE1-864461194DBE}" type="sibTrans" cxnId="{77C724ED-2B44-4230-8505-CC4D406CF73D}">
      <dgm:prSet/>
      <dgm:spPr/>
      <dgm:t>
        <a:bodyPr/>
        <a:lstStyle/>
        <a:p>
          <a:endParaRPr lang="ru-RU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B5CB387D-BDC2-42D0-93A9-6FDD1400F196}">
      <dgm:prSet phldrT="[Текст]" custT="1">
        <dgm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sz="1600" b="1" dirty="0" err="1">
              <a:latin typeface="Arial" panose="020B0604020202020204" pitchFamily="34" charset="0"/>
              <a:cs typeface="Arial" panose="020B0604020202020204" pitchFamily="34" charset="0"/>
            </a:rPr>
            <a:t>Yozma</a:t>
          </a:r>
          <a:r>
            <a:rPr lang="en-US" sz="1600" b="1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1" dirty="0" err="1">
              <a:latin typeface="Arial" panose="020B0604020202020204" pitchFamily="34" charset="0"/>
              <a:cs typeface="Arial" panose="020B0604020202020204" pitchFamily="34" charset="0"/>
            </a:rPr>
            <a:t>uslub</a:t>
          </a:r>
          <a:r>
            <a:rPr lang="en-US" sz="1600" b="1" dirty="0">
              <a:latin typeface="Arial" panose="020B0604020202020204" pitchFamily="34" charset="0"/>
              <a:cs typeface="Arial" panose="020B0604020202020204" pitchFamily="34" charset="0"/>
            </a:rPr>
            <a:t>:</a:t>
          </a:r>
          <a:endParaRPr lang="ru-RU" sz="1600" b="1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BCDD5066-9E1A-4F72-9C1E-E84240D2326E}" type="parTrans" cxnId="{462C1822-DEB7-4AC8-9DD5-A278D35110E8}">
      <dgm:prSet/>
      <dgm:spPr/>
      <dgm:t>
        <a:bodyPr/>
        <a:lstStyle/>
        <a:p>
          <a:endParaRPr lang="ru-RU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F0313114-C6F7-494F-A0EE-127B08C9B073}" type="sibTrans" cxnId="{462C1822-DEB7-4AC8-9DD5-A278D35110E8}">
      <dgm:prSet/>
      <dgm:spPr/>
      <dgm:t>
        <a:bodyPr/>
        <a:lstStyle/>
        <a:p>
          <a:endParaRPr lang="ru-RU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7060ED24-150B-43D9-95B4-96509EC2F13C}">
      <dgm:prSet phldrT="[Текст]" custT="1"/>
      <dgm:spPr/>
      <dgm:t>
        <a:bodyPr/>
        <a:lstStyle/>
        <a:p>
          <a:r>
            <a:rPr lang="en-US" sz="1400" dirty="0" err="1">
              <a:latin typeface="Arial" panose="020B0604020202020204" pitchFamily="34" charset="0"/>
              <a:cs typeface="Arial" panose="020B0604020202020204" pitchFamily="34" charset="0"/>
            </a:rPr>
            <a:t>Sobirjon</a:t>
          </a:r>
          <a:r>
            <a:rPr lang="en-US" sz="14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>
              <a:latin typeface="Arial" panose="020B0604020202020204" pitchFamily="34" charset="0"/>
              <a:cs typeface="Arial" panose="020B0604020202020204" pitchFamily="34" charset="0"/>
            </a:rPr>
            <a:t>bugungi</a:t>
          </a:r>
          <a:r>
            <a:rPr lang="en-US" sz="14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>
              <a:latin typeface="Arial" panose="020B0604020202020204" pitchFamily="34" charset="0"/>
              <a:cs typeface="Arial" panose="020B0604020202020204" pitchFamily="34" charset="0"/>
            </a:rPr>
            <a:t>voqea</a:t>
          </a:r>
          <a:r>
            <a:rPr lang="en-US" sz="14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>
              <a:latin typeface="Arial" panose="020B0604020202020204" pitchFamily="34" charset="0"/>
              <a:cs typeface="Arial" panose="020B0604020202020204" pitchFamily="34" charset="0"/>
            </a:rPr>
            <a:t>haqida</a:t>
          </a:r>
          <a:r>
            <a:rPr lang="en-US" sz="14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>
              <a:latin typeface="Arial" panose="020B0604020202020204" pitchFamily="34" charset="0"/>
              <a:cs typeface="Arial" panose="020B0604020202020204" pitchFamily="34" charset="0"/>
            </a:rPr>
            <a:t>onasiga</a:t>
          </a:r>
          <a:r>
            <a:rPr lang="en-US" sz="14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>
              <a:latin typeface="Arial" panose="020B0604020202020204" pitchFamily="34" charset="0"/>
              <a:cs typeface="Arial" panose="020B0604020202020204" pitchFamily="34" charset="0"/>
            </a:rPr>
            <a:t>so‘zlab</a:t>
          </a:r>
          <a:r>
            <a:rPr lang="en-US" sz="14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>
              <a:latin typeface="Arial" panose="020B0604020202020204" pitchFamily="34" charset="0"/>
              <a:cs typeface="Arial" panose="020B0604020202020204" pitchFamily="34" charset="0"/>
            </a:rPr>
            <a:t>berdi</a:t>
          </a:r>
          <a:r>
            <a:rPr lang="en-US" sz="1400" dirty="0"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ru-RU" sz="14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260597FE-20B2-4D96-9331-BC40CFFBA574}" type="parTrans" cxnId="{7E7CA86C-4EB3-446A-9FB9-B3FF33ACC814}">
      <dgm:prSet/>
      <dgm:spPr/>
      <dgm:t>
        <a:bodyPr/>
        <a:lstStyle/>
        <a:p>
          <a:endParaRPr lang="ru-RU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6ADE224A-E478-4929-9B30-D2DD2EE1BB80}" type="sibTrans" cxnId="{7E7CA86C-4EB3-446A-9FB9-B3FF33ACC814}">
      <dgm:prSet/>
      <dgm:spPr/>
      <dgm:t>
        <a:bodyPr/>
        <a:lstStyle/>
        <a:p>
          <a:endParaRPr lang="ru-RU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DEDB1F8-7271-4339-975F-AC28FE1FA8ED}">
      <dgm:prSet phldrT="[Текст]" custT="1"/>
      <dgm:spPr/>
      <dgm:t>
        <a:bodyPr/>
        <a:lstStyle/>
        <a:p>
          <a:r>
            <a:rPr lang="en-US" sz="1400" dirty="0" err="1">
              <a:latin typeface="Arial" panose="020B0604020202020204" pitchFamily="34" charset="0"/>
              <a:cs typeface="Arial" panose="020B0604020202020204" pitchFamily="34" charset="0"/>
            </a:rPr>
            <a:t>O‘quvchi</a:t>
          </a:r>
          <a:r>
            <a:rPr lang="en-US" sz="14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>
              <a:latin typeface="Arial" panose="020B0604020202020204" pitchFamily="34" charset="0"/>
              <a:cs typeface="Arial" panose="020B0604020202020204" pitchFamily="34" charset="0"/>
            </a:rPr>
            <a:t>ustozini</a:t>
          </a:r>
          <a:r>
            <a:rPr lang="en-US" sz="14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>
              <a:latin typeface="Arial" panose="020B0604020202020204" pitchFamily="34" charset="0"/>
              <a:cs typeface="Arial" panose="020B0604020202020204" pitchFamily="34" charset="0"/>
            </a:rPr>
            <a:t>jim</a:t>
          </a:r>
          <a:r>
            <a:rPr lang="en-US" sz="14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>
              <a:latin typeface="Arial" panose="020B0604020202020204" pitchFamily="34" charset="0"/>
              <a:cs typeface="Arial" panose="020B0604020202020204" pitchFamily="34" charset="0"/>
            </a:rPr>
            <a:t>turgan</a:t>
          </a:r>
          <a:r>
            <a:rPr lang="en-US" sz="14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>
              <a:latin typeface="Arial" panose="020B0604020202020204" pitchFamily="34" charset="0"/>
              <a:cs typeface="Arial" panose="020B0604020202020204" pitchFamily="34" charset="0"/>
            </a:rPr>
            <a:t>holda</a:t>
          </a:r>
          <a:r>
            <a:rPr lang="en-US" sz="14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>
              <a:latin typeface="Arial" panose="020B0604020202020204" pitchFamily="34" charset="0"/>
              <a:cs typeface="Arial" panose="020B0604020202020204" pitchFamily="34" charset="0"/>
            </a:rPr>
            <a:t>tingladi</a:t>
          </a:r>
          <a:r>
            <a:rPr lang="en-US" sz="1400" dirty="0"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ru-RU" sz="14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CA3E334F-8AD1-4D66-81E3-72A8214C41A4}" type="parTrans" cxnId="{6DFCDD96-C2CF-44D0-A9A1-92FAC988C74C}">
      <dgm:prSet/>
      <dgm:spPr/>
      <dgm:t>
        <a:bodyPr/>
        <a:lstStyle/>
        <a:p>
          <a:endParaRPr lang="ru-RU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0C9591E3-0E36-447A-917E-235FF4792E61}" type="sibTrans" cxnId="{6DFCDD96-C2CF-44D0-A9A1-92FAC988C74C}">
      <dgm:prSet/>
      <dgm:spPr/>
      <dgm:t>
        <a:bodyPr/>
        <a:lstStyle/>
        <a:p>
          <a:endParaRPr lang="ru-RU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1E6BEBF1-95D4-4F81-AD9E-CDC06CB8FD28}" type="pres">
      <dgm:prSet presAssocID="{414637EB-4B8B-48E2-8083-6EE283B31982}" presName="Name0" presStyleCnt="0">
        <dgm:presLayoutVars>
          <dgm:dir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90D4F145-4403-41BB-8E86-B289386445EA}" type="pres">
      <dgm:prSet presAssocID="{71AAC1FB-A617-4490-AA68-24EC6E1176ED}" presName="linNode" presStyleCnt="0"/>
      <dgm:spPr/>
    </dgm:pt>
    <dgm:pt modelId="{E4FBC3F2-DE0A-4F21-ABCC-834B0003AC57}" type="pres">
      <dgm:prSet presAssocID="{71AAC1FB-A617-4490-AA68-24EC6E1176ED}" presName="parentShp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3E33B08-468A-4400-9DB2-14A6C90CF70F}" type="pres">
      <dgm:prSet presAssocID="{71AAC1FB-A617-4490-AA68-24EC6E1176ED}" presName="childShp" presStyleLbl="bg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7EE2457-E1B6-4BF0-8975-BA772A68AC9B}" type="pres">
      <dgm:prSet presAssocID="{40514C67-CA95-4216-926A-5CDE33C4E098}" presName="spacing" presStyleCnt="0"/>
      <dgm:spPr/>
    </dgm:pt>
    <dgm:pt modelId="{9920B877-938B-4C9D-A6E3-E7CF184EB27E}" type="pres">
      <dgm:prSet presAssocID="{B5CB387D-BDC2-42D0-93A9-6FDD1400F196}" presName="linNode" presStyleCnt="0"/>
      <dgm:spPr/>
    </dgm:pt>
    <dgm:pt modelId="{2186058A-154F-43F4-9BF9-F2FFAE142CCD}" type="pres">
      <dgm:prSet presAssocID="{B5CB387D-BDC2-42D0-93A9-6FDD1400F196}" presName="parentShp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6213660-5423-4316-9592-A8D1445EC04F}" type="pres">
      <dgm:prSet presAssocID="{B5CB387D-BDC2-42D0-93A9-6FDD1400F196}" presName="childShp" presStyleLbl="bg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677D9EC0-FC63-40F9-8D8F-EE00C607EB90}" type="presOf" srcId="{B5CB387D-BDC2-42D0-93A9-6FDD1400F196}" destId="{2186058A-154F-43F4-9BF9-F2FFAE142CCD}" srcOrd="0" destOrd="0" presId="urn:microsoft.com/office/officeart/2005/8/layout/vList6"/>
    <dgm:cxn modelId="{462C1822-DEB7-4AC8-9DD5-A278D35110E8}" srcId="{414637EB-4B8B-48E2-8083-6EE283B31982}" destId="{B5CB387D-BDC2-42D0-93A9-6FDD1400F196}" srcOrd="1" destOrd="0" parTransId="{BCDD5066-9E1A-4F72-9C1E-E84240D2326E}" sibTransId="{F0313114-C6F7-494F-A0EE-127B08C9B073}"/>
    <dgm:cxn modelId="{6DFCDD96-C2CF-44D0-A9A1-92FAC988C74C}" srcId="{B5CB387D-BDC2-42D0-93A9-6FDD1400F196}" destId="{ADEDB1F8-7271-4339-975F-AC28FE1FA8ED}" srcOrd="1" destOrd="0" parTransId="{CA3E334F-8AD1-4D66-81E3-72A8214C41A4}" sibTransId="{0C9591E3-0E36-447A-917E-235FF4792E61}"/>
    <dgm:cxn modelId="{7E7CA86C-4EB3-446A-9FB9-B3FF33ACC814}" srcId="{B5CB387D-BDC2-42D0-93A9-6FDD1400F196}" destId="{7060ED24-150B-43D9-95B4-96509EC2F13C}" srcOrd="0" destOrd="0" parTransId="{260597FE-20B2-4D96-9331-BC40CFFBA574}" sibTransId="{6ADE224A-E478-4929-9B30-D2DD2EE1BB80}"/>
    <dgm:cxn modelId="{77C724ED-2B44-4230-8505-CC4D406CF73D}" srcId="{71AAC1FB-A617-4490-AA68-24EC6E1176ED}" destId="{07EE667E-FDEF-459C-A436-337CA0E7074A}" srcOrd="1" destOrd="0" parTransId="{17FA6AE3-51A2-47E9-B72F-9A21801F32EC}" sibTransId="{D248C057-97A0-4720-ADE1-864461194DBE}"/>
    <dgm:cxn modelId="{63C4AD05-3630-4516-89BE-40EED0A694D4}" srcId="{414637EB-4B8B-48E2-8083-6EE283B31982}" destId="{71AAC1FB-A617-4490-AA68-24EC6E1176ED}" srcOrd="0" destOrd="0" parTransId="{F18CEE23-C694-4865-BC6A-C09D6EC2CE49}" sibTransId="{40514C67-CA95-4216-926A-5CDE33C4E098}"/>
    <dgm:cxn modelId="{104DEB14-8404-480E-ABF0-7A8E58499402}" type="presOf" srcId="{07EE667E-FDEF-459C-A436-337CA0E7074A}" destId="{63E33B08-468A-4400-9DB2-14A6C90CF70F}" srcOrd="0" destOrd="1" presId="urn:microsoft.com/office/officeart/2005/8/layout/vList6"/>
    <dgm:cxn modelId="{954DFC54-371C-4E62-B793-2AA8C0E20AB1}" type="presOf" srcId="{ADEDB1F8-7271-4339-975F-AC28FE1FA8ED}" destId="{16213660-5423-4316-9592-A8D1445EC04F}" srcOrd="0" destOrd="1" presId="urn:microsoft.com/office/officeart/2005/8/layout/vList6"/>
    <dgm:cxn modelId="{520A3C50-5C33-4B48-AE28-3F797D31F41D}" type="presOf" srcId="{A07751D5-92C6-4431-8DA7-E56AF4F98F63}" destId="{63E33B08-468A-4400-9DB2-14A6C90CF70F}" srcOrd="0" destOrd="0" presId="urn:microsoft.com/office/officeart/2005/8/layout/vList6"/>
    <dgm:cxn modelId="{21469374-CD81-4BB3-B35A-33A9A1F01A4E}" type="presOf" srcId="{71AAC1FB-A617-4490-AA68-24EC6E1176ED}" destId="{E4FBC3F2-DE0A-4F21-ABCC-834B0003AC57}" srcOrd="0" destOrd="0" presId="urn:microsoft.com/office/officeart/2005/8/layout/vList6"/>
    <dgm:cxn modelId="{B44CBA23-00C7-4329-9405-C3A7A3EA253F}" srcId="{71AAC1FB-A617-4490-AA68-24EC6E1176ED}" destId="{A07751D5-92C6-4431-8DA7-E56AF4F98F63}" srcOrd="0" destOrd="0" parTransId="{43D1E16C-112A-4248-8F88-9FBEA6A4AE73}" sibTransId="{F7F97EF9-6987-4D70-AFA2-9B47A179D1AA}"/>
    <dgm:cxn modelId="{A1E149F3-CFD2-4994-9A12-2AF29353F420}" type="presOf" srcId="{414637EB-4B8B-48E2-8083-6EE283B31982}" destId="{1E6BEBF1-95D4-4F81-AD9E-CDC06CB8FD28}" srcOrd="0" destOrd="0" presId="urn:microsoft.com/office/officeart/2005/8/layout/vList6"/>
    <dgm:cxn modelId="{DCDEDFF0-33B4-47F6-B632-CAA8C08329B5}" type="presOf" srcId="{7060ED24-150B-43D9-95B4-96509EC2F13C}" destId="{16213660-5423-4316-9592-A8D1445EC04F}" srcOrd="0" destOrd="0" presId="urn:microsoft.com/office/officeart/2005/8/layout/vList6"/>
    <dgm:cxn modelId="{C47DCE10-30E3-492E-ABD4-FBE209472B8A}" type="presParOf" srcId="{1E6BEBF1-95D4-4F81-AD9E-CDC06CB8FD28}" destId="{90D4F145-4403-41BB-8E86-B289386445EA}" srcOrd="0" destOrd="0" presId="urn:microsoft.com/office/officeart/2005/8/layout/vList6"/>
    <dgm:cxn modelId="{2A654E66-6519-4F89-B393-15EFFC0637B7}" type="presParOf" srcId="{90D4F145-4403-41BB-8E86-B289386445EA}" destId="{E4FBC3F2-DE0A-4F21-ABCC-834B0003AC57}" srcOrd="0" destOrd="0" presId="urn:microsoft.com/office/officeart/2005/8/layout/vList6"/>
    <dgm:cxn modelId="{77897309-CE0D-4553-8ECE-B09A7487B17A}" type="presParOf" srcId="{90D4F145-4403-41BB-8E86-B289386445EA}" destId="{63E33B08-468A-4400-9DB2-14A6C90CF70F}" srcOrd="1" destOrd="0" presId="urn:microsoft.com/office/officeart/2005/8/layout/vList6"/>
    <dgm:cxn modelId="{E3E048D5-759A-4559-916C-3F74706C675E}" type="presParOf" srcId="{1E6BEBF1-95D4-4F81-AD9E-CDC06CB8FD28}" destId="{D7EE2457-E1B6-4BF0-8975-BA772A68AC9B}" srcOrd="1" destOrd="0" presId="urn:microsoft.com/office/officeart/2005/8/layout/vList6"/>
    <dgm:cxn modelId="{D099407A-8388-47EB-A60F-0D0291C67922}" type="presParOf" srcId="{1E6BEBF1-95D4-4F81-AD9E-CDC06CB8FD28}" destId="{9920B877-938B-4C9D-A6E3-E7CF184EB27E}" srcOrd="2" destOrd="0" presId="urn:microsoft.com/office/officeart/2005/8/layout/vList6"/>
    <dgm:cxn modelId="{9FBC6E1B-3389-4D3C-997B-635E15DF6520}" type="presParOf" srcId="{9920B877-938B-4C9D-A6E3-E7CF184EB27E}" destId="{2186058A-154F-43F4-9BF9-F2FFAE142CCD}" srcOrd="0" destOrd="0" presId="urn:microsoft.com/office/officeart/2005/8/layout/vList6"/>
    <dgm:cxn modelId="{9EFE076F-FC98-4C34-A251-9CF1C6BC9BFB}" type="presParOf" srcId="{9920B877-938B-4C9D-A6E3-E7CF184EB27E}" destId="{16213660-5423-4316-9592-A8D1445EC04F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28E2491-3061-4F93-A3B1-D4B0CE298D9A}" type="doc">
      <dgm:prSet loTypeId="urn:microsoft.com/office/officeart/2005/8/layout/chevron2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8E89190F-4F20-436E-8D5E-C12C44ED6475}">
      <dgm:prSet phldrT="[Текст]"/>
      <dgm:spPr/>
      <dgm:t>
        <a:bodyPr/>
        <a:lstStyle/>
        <a:p>
          <a:r>
            <a:rPr lang="en-US" b="1" dirty="0">
              <a:latin typeface="Arial" panose="020B0604020202020204" pitchFamily="34" charset="0"/>
              <a:cs typeface="Arial" panose="020B0604020202020204" pitchFamily="34" charset="0"/>
            </a:rPr>
            <a:t>1951-yil</a:t>
          </a:r>
          <a:endParaRPr lang="ru-RU" b="1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B59B3F5F-076B-4628-8296-C3B6FA25812C}" type="parTrans" cxnId="{476EAFE3-A2C6-4434-8A5C-5BADE198AFEC}">
      <dgm:prSet/>
      <dgm:spPr/>
      <dgm:t>
        <a:bodyPr/>
        <a:lstStyle/>
        <a:p>
          <a:endParaRPr lang="ru-RU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3F8E0560-DC2E-41B3-A50D-A2BEF96D0418}" type="sibTrans" cxnId="{476EAFE3-A2C6-4434-8A5C-5BADE198AFEC}">
      <dgm:prSet/>
      <dgm:spPr/>
      <dgm:t>
        <a:bodyPr/>
        <a:lstStyle/>
        <a:p>
          <a:endParaRPr lang="ru-RU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4CFFF01F-B8DD-4806-B88A-A6D54B9F0642}">
      <dgm:prSet phldrT="[Текст]" custT="1"/>
      <dgm:spPr/>
      <dgm:t>
        <a:bodyPr/>
        <a:lstStyle/>
        <a:p>
          <a:r>
            <a:rPr lang="en-US" sz="1400" dirty="0" err="1">
              <a:latin typeface="Arial" panose="020B0604020202020204" pitchFamily="34" charset="0"/>
              <a:cs typeface="Arial" panose="020B0604020202020204" pitchFamily="34" charset="0"/>
            </a:rPr>
            <a:t>Ikkinchi</a:t>
          </a:r>
          <a:r>
            <a:rPr lang="en-US" sz="14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>
              <a:latin typeface="Arial" panose="020B0604020202020204" pitchFamily="34" charset="0"/>
              <a:cs typeface="Arial" panose="020B0604020202020204" pitchFamily="34" charset="0"/>
            </a:rPr>
            <a:t>jahon</a:t>
          </a:r>
          <a:r>
            <a:rPr lang="en-US" sz="14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>
              <a:latin typeface="Arial" panose="020B0604020202020204" pitchFamily="34" charset="0"/>
              <a:cs typeface="Arial" panose="020B0604020202020204" pitchFamily="34" charset="0"/>
            </a:rPr>
            <a:t>urushidan</a:t>
          </a:r>
          <a:r>
            <a:rPr lang="en-US" sz="14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>
              <a:latin typeface="Arial" panose="020B0604020202020204" pitchFamily="34" charset="0"/>
              <a:cs typeface="Arial" panose="020B0604020202020204" pitchFamily="34" charset="0"/>
            </a:rPr>
            <a:t>keyin</a:t>
          </a:r>
          <a:r>
            <a:rPr lang="en-US" sz="14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>
              <a:latin typeface="Arial" panose="020B0604020202020204" pitchFamily="34" charset="0"/>
              <a:cs typeface="Arial" panose="020B0604020202020204" pitchFamily="34" charset="0"/>
            </a:rPr>
            <a:t>tinch</a:t>
          </a:r>
          <a:r>
            <a:rPr lang="en-US" sz="14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>
              <a:latin typeface="Arial" panose="020B0604020202020204" pitchFamily="34" charset="0"/>
              <a:cs typeface="Arial" panose="020B0604020202020204" pitchFamily="34" charset="0"/>
            </a:rPr>
            <a:t>qurilish</a:t>
          </a:r>
          <a:r>
            <a:rPr lang="en-US" sz="14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>
              <a:latin typeface="Arial" panose="020B0604020202020204" pitchFamily="34" charset="0"/>
              <a:cs typeface="Arial" panose="020B0604020202020204" pitchFamily="34" charset="0"/>
            </a:rPr>
            <a:t>yillarida</a:t>
          </a:r>
          <a:r>
            <a:rPr lang="en-US" sz="1400" dirty="0">
              <a:latin typeface="Arial" panose="020B0604020202020204" pitchFamily="34" charset="0"/>
              <a:cs typeface="Arial" panose="020B0604020202020204" pitchFamily="34" charset="0"/>
            </a:rPr>
            <a:t>:</a:t>
          </a:r>
          <a:r>
            <a:rPr lang="ru-RU" sz="14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rPr>
            <a:t>“</a:t>
          </a:r>
          <a:r>
            <a:rPr lang="en-US" sz="1600" b="1" dirty="0" err="1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rPr>
            <a:t>To‘y</a:t>
          </a:r>
          <a:r>
            <a:rPr lang="en-US" sz="16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rPr>
            <a:t>  </a:t>
          </a:r>
          <a:r>
            <a:rPr lang="en-US" sz="1600" b="1" dirty="0" err="1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rPr>
            <a:t>to‘yonasi</a:t>
          </a:r>
          <a:r>
            <a:rPr lang="en-US" sz="16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rPr>
            <a:t>”, “</a:t>
          </a:r>
          <a:r>
            <a:rPr lang="en-US" sz="1600" b="1" dirty="0" err="1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rPr>
            <a:t>Cho‘lga</a:t>
          </a:r>
          <a:r>
            <a:rPr lang="en-US" sz="16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1" dirty="0" err="1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rPr>
            <a:t>bahor</a:t>
          </a:r>
          <a:r>
            <a:rPr lang="en-US" sz="16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1" dirty="0" err="1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rPr>
            <a:t>keldi</a:t>
          </a:r>
          <a:r>
            <a:rPr lang="en-US" sz="16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rPr>
            <a:t>”</a:t>
          </a:r>
          <a:endParaRPr lang="ru-RU" sz="14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709461A7-93D5-48E7-B1C9-5BAD0179FDEA}" type="parTrans" cxnId="{E79216FA-59B6-4684-90BA-BF24D860C692}">
      <dgm:prSet/>
      <dgm:spPr/>
      <dgm:t>
        <a:bodyPr/>
        <a:lstStyle/>
        <a:p>
          <a:endParaRPr lang="ru-RU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122743AF-E331-4E61-B041-8F65C940D437}" type="sibTrans" cxnId="{E79216FA-59B6-4684-90BA-BF24D860C692}">
      <dgm:prSet/>
      <dgm:spPr/>
      <dgm:t>
        <a:bodyPr/>
        <a:lstStyle/>
        <a:p>
          <a:endParaRPr lang="ru-RU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75E68EC5-7EFE-4DF2-B66A-5D0B7C74008D}">
      <dgm:prSet phldrT="[Текст]"/>
      <dgm:spPr/>
      <dgm:t>
        <a:bodyPr/>
        <a:lstStyle/>
        <a:p>
          <a:r>
            <a:rPr lang="en-US" b="1" dirty="0">
              <a:latin typeface="Arial" panose="020B0604020202020204" pitchFamily="34" charset="0"/>
              <a:cs typeface="Arial" panose="020B0604020202020204" pitchFamily="34" charset="0"/>
            </a:rPr>
            <a:t>1954-yil</a:t>
          </a:r>
          <a:endParaRPr lang="ru-RU" b="1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D381B2F9-26AF-461B-A876-ABC3A0569EB2}" type="parTrans" cxnId="{857CCDA8-C12D-434B-ADF5-865CC959F819}">
      <dgm:prSet/>
      <dgm:spPr/>
      <dgm:t>
        <a:bodyPr/>
        <a:lstStyle/>
        <a:p>
          <a:endParaRPr lang="ru-RU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645EFDA2-EF37-4706-8FF7-DF9AB56BA158}" type="sibTrans" cxnId="{857CCDA8-C12D-434B-ADF5-865CC959F819}">
      <dgm:prSet/>
      <dgm:spPr/>
      <dgm:t>
        <a:bodyPr/>
        <a:lstStyle/>
        <a:p>
          <a:endParaRPr lang="ru-RU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677C1F8-46B2-450C-82A9-A92D1AD4E438}">
      <dgm:prSet phldrT="[Текст]" custT="1"/>
      <dgm:spPr/>
      <dgm:t>
        <a:bodyPr/>
        <a:lstStyle/>
        <a:p>
          <a:r>
            <a:rPr lang="en-US" sz="1400" dirty="0" err="1">
              <a:latin typeface="Arial" panose="020B0604020202020204" pitchFamily="34" charset="0"/>
              <a:cs typeface="Arial" panose="020B0604020202020204" pitchFamily="34" charset="0"/>
            </a:rPr>
            <a:t>Mirzacho‘lni</a:t>
          </a:r>
          <a:r>
            <a:rPr lang="en-US" sz="14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>
              <a:latin typeface="Arial" panose="020B0604020202020204" pitchFamily="34" charset="0"/>
              <a:cs typeface="Arial" panose="020B0604020202020204" pitchFamily="34" charset="0"/>
            </a:rPr>
            <a:t>o‘zlashtirayotgan</a:t>
          </a:r>
          <a:r>
            <a:rPr lang="en-US" sz="14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>
              <a:latin typeface="Arial" panose="020B0604020202020204" pitchFamily="34" charset="0"/>
              <a:cs typeface="Arial" panose="020B0604020202020204" pitchFamily="34" charset="0"/>
            </a:rPr>
            <a:t>yoshlarga</a:t>
          </a:r>
          <a:r>
            <a:rPr lang="en-US" sz="14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>
              <a:latin typeface="Arial" panose="020B0604020202020204" pitchFamily="34" charset="0"/>
              <a:cs typeface="Arial" panose="020B0604020202020204" pitchFamily="34" charset="0"/>
            </a:rPr>
            <a:t>bag‘ishlab</a:t>
          </a:r>
          <a:r>
            <a:rPr lang="en-US" sz="1400" dirty="0">
              <a:latin typeface="Arial" panose="020B0604020202020204" pitchFamily="34" charset="0"/>
              <a:cs typeface="Arial" panose="020B0604020202020204" pitchFamily="34" charset="0"/>
            </a:rPr>
            <a:t>:</a:t>
          </a:r>
          <a:r>
            <a:rPr lang="ru-RU" sz="14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rPr>
            <a:t>“</a:t>
          </a:r>
          <a:r>
            <a:rPr lang="en-US" sz="1600" b="1" dirty="0" err="1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rPr>
            <a:t>Povest</a:t>
          </a:r>
          <a:r>
            <a:rPr lang="en-US" sz="16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1" dirty="0" err="1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rPr>
            <a:t>va</a:t>
          </a:r>
          <a:r>
            <a:rPr lang="en-US" sz="16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1" dirty="0" err="1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rPr>
            <a:t>hikoyalar</a:t>
          </a:r>
          <a:r>
            <a:rPr lang="en-US" sz="16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rPr>
            <a:t>”, “</a:t>
          </a:r>
          <a:r>
            <a:rPr lang="en-US" sz="1600" b="1" dirty="0" err="1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rPr>
            <a:t>Shohi</a:t>
          </a:r>
          <a:r>
            <a:rPr lang="en-US" sz="16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1" dirty="0" err="1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rPr>
            <a:t>darparda</a:t>
          </a:r>
          <a:r>
            <a:rPr lang="en-US" sz="16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rPr>
            <a:t>”</a:t>
          </a:r>
          <a:endParaRPr lang="ru-RU" sz="14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1B6C629D-CDEE-4793-8FF5-EB8D97CFAAA0}" type="parTrans" cxnId="{1ADA9F41-7E0F-4679-9F34-150B5A73C008}">
      <dgm:prSet/>
      <dgm:spPr/>
      <dgm:t>
        <a:bodyPr/>
        <a:lstStyle/>
        <a:p>
          <a:endParaRPr lang="ru-RU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996DB191-E0AB-4F8E-BDA3-6B4FE4D53C93}" type="sibTrans" cxnId="{1ADA9F41-7E0F-4679-9F34-150B5A73C008}">
      <dgm:prSet/>
      <dgm:spPr/>
      <dgm:t>
        <a:bodyPr/>
        <a:lstStyle/>
        <a:p>
          <a:endParaRPr lang="ru-RU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92ABC6CA-52FD-44B8-B87A-F3D305BB66E4}">
      <dgm:prSet phldrT="[Текст]"/>
      <dgm:spPr/>
      <dgm:t>
        <a:bodyPr/>
        <a:lstStyle/>
        <a:p>
          <a:r>
            <a:rPr lang="en-US" b="1" dirty="0">
              <a:latin typeface="Arial" panose="020B0604020202020204" pitchFamily="34" charset="0"/>
              <a:cs typeface="Arial" panose="020B0604020202020204" pitchFamily="34" charset="0"/>
            </a:rPr>
            <a:t>1958-yil</a:t>
          </a:r>
          <a:endParaRPr lang="ru-RU" b="1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7ACA43A9-1C43-4C11-BBFB-44DF25EFAD17}" type="parTrans" cxnId="{24BEB2BD-FEDF-4701-961B-D619144E43F1}">
      <dgm:prSet/>
      <dgm:spPr/>
      <dgm:t>
        <a:bodyPr/>
        <a:lstStyle/>
        <a:p>
          <a:endParaRPr lang="ru-RU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B34B6186-9C0C-40C1-922D-875A3FEAC495}" type="sibTrans" cxnId="{24BEB2BD-FEDF-4701-961B-D619144E43F1}">
      <dgm:prSet/>
      <dgm:spPr/>
      <dgm:t>
        <a:bodyPr/>
        <a:lstStyle/>
        <a:p>
          <a:endParaRPr lang="ru-RU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B7B7491E-0E04-4020-B1B3-815D066E182C}">
      <dgm:prSet phldrT="[Текст]" custT="1"/>
      <dgm:spPr/>
      <dgm:t>
        <a:bodyPr/>
        <a:lstStyle/>
        <a:p>
          <a:r>
            <a:rPr lang="en-US" sz="16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rPr>
            <a:t>“</a:t>
          </a:r>
          <a:r>
            <a:rPr lang="en-US" sz="1600" b="1" dirty="0" err="1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rPr>
            <a:t>Tekin</a:t>
          </a:r>
          <a:r>
            <a:rPr lang="en-US" sz="16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1" dirty="0" err="1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rPr>
            <a:t>muzqaymoq</a:t>
          </a:r>
          <a:r>
            <a:rPr lang="en-US" sz="16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rPr>
            <a:t>”, “</a:t>
          </a:r>
          <a:r>
            <a:rPr lang="en-US" sz="1600" b="1" dirty="0" err="1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rPr>
            <a:t>Mening</a:t>
          </a:r>
          <a:r>
            <a:rPr lang="en-US" sz="16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1" dirty="0" err="1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rPr>
            <a:t>bobom</a:t>
          </a:r>
          <a:r>
            <a:rPr lang="en-US" sz="16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rPr>
            <a:t>”, “</a:t>
          </a:r>
          <a:r>
            <a:rPr lang="en-US" sz="1600" b="1" dirty="0" err="1" smtClean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rPr>
            <a:t>Cho‘ntak</a:t>
          </a:r>
          <a:r>
            <a:rPr lang="en-US" sz="1600" b="1" dirty="0" smtClean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rPr>
            <a:t>”</a:t>
          </a:r>
          <a:r>
            <a:rPr lang="ru-RU" sz="1600" b="1" dirty="0" smtClean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>
              <a:latin typeface="Arial" panose="020B0604020202020204" pitchFamily="34" charset="0"/>
              <a:cs typeface="Arial" panose="020B0604020202020204" pitchFamily="34" charset="0"/>
            </a:rPr>
            <a:t>kabi</a:t>
          </a:r>
          <a:r>
            <a:rPr lang="en-US" sz="14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>
              <a:latin typeface="Arial" panose="020B0604020202020204" pitchFamily="34" charset="0"/>
              <a:cs typeface="Arial" panose="020B0604020202020204" pitchFamily="34" charset="0"/>
            </a:rPr>
            <a:t>bolalarga</a:t>
          </a:r>
          <a:r>
            <a:rPr lang="en-US" sz="14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>
              <a:latin typeface="Arial" panose="020B0604020202020204" pitchFamily="34" charset="0"/>
              <a:cs typeface="Arial" panose="020B0604020202020204" pitchFamily="34" charset="0"/>
            </a:rPr>
            <a:t>atalgan</a:t>
          </a:r>
          <a:r>
            <a:rPr lang="en-US" sz="14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>
              <a:latin typeface="Arial" panose="020B0604020202020204" pitchFamily="34" charset="0"/>
              <a:cs typeface="Arial" panose="020B0604020202020204" pitchFamily="34" charset="0"/>
            </a:rPr>
            <a:t>qissa</a:t>
          </a:r>
          <a:r>
            <a:rPr lang="en-US" sz="1400" dirty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400" dirty="0" err="1">
              <a:latin typeface="Arial" panose="020B0604020202020204" pitchFamily="34" charset="0"/>
              <a:cs typeface="Arial" panose="020B0604020202020204" pitchFamily="34" charset="0"/>
            </a:rPr>
            <a:t>ocherk</a:t>
          </a:r>
          <a:r>
            <a:rPr lang="en-US" sz="14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>
              <a:latin typeface="Arial" panose="020B0604020202020204" pitchFamily="34" charset="0"/>
              <a:cs typeface="Arial" panose="020B0604020202020204" pitchFamily="34" charset="0"/>
            </a:rPr>
            <a:t>va</a:t>
          </a:r>
          <a:r>
            <a:rPr lang="en-US" sz="14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>
              <a:latin typeface="Arial" panose="020B0604020202020204" pitchFamily="34" charset="0"/>
              <a:cs typeface="Arial" panose="020B0604020202020204" pitchFamily="34" charset="0"/>
            </a:rPr>
            <a:t>hikoyalar</a:t>
          </a:r>
          <a:r>
            <a:rPr lang="en-US" sz="14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>
              <a:latin typeface="Arial" panose="020B0604020202020204" pitchFamily="34" charset="0"/>
              <a:cs typeface="Arial" panose="020B0604020202020204" pitchFamily="34" charset="0"/>
            </a:rPr>
            <a:t>to‘plamlari</a:t>
          </a:r>
          <a:r>
            <a:rPr lang="en-US" sz="14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>
              <a:latin typeface="Arial" panose="020B0604020202020204" pitchFamily="34" charset="0"/>
              <a:cs typeface="Arial" panose="020B0604020202020204" pitchFamily="34" charset="0"/>
            </a:rPr>
            <a:t>bilan</a:t>
          </a:r>
          <a:r>
            <a:rPr lang="en-US" sz="14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>
              <a:latin typeface="Arial" panose="020B0604020202020204" pitchFamily="34" charset="0"/>
              <a:cs typeface="Arial" panose="020B0604020202020204" pitchFamily="34" charset="0"/>
            </a:rPr>
            <a:t>elga</a:t>
          </a:r>
          <a:r>
            <a:rPr lang="en-US" sz="14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>
              <a:latin typeface="Arial" panose="020B0604020202020204" pitchFamily="34" charset="0"/>
              <a:cs typeface="Arial" panose="020B0604020202020204" pitchFamily="34" charset="0"/>
            </a:rPr>
            <a:t>tanildi</a:t>
          </a:r>
          <a:r>
            <a:rPr lang="en-US" sz="1400" dirty="0"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ru-RU" sz="1600" b="1" dirty="0">
            <a:solidFill>
              <a:srgbClr val="7030A0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9A4C9D7C-203E-4BD4-83A6-B725BC1185AB}" type="parTrans" cxnId="{29C40096-39FD-49B2-883B-32013B22F890}">
      <dgm:prSet/>
      <dgm:spPr/>
      <dgm:t>
        <a:bodyPr/>
        <a:lstStyle/>
        <a:p>
          <a:endParaRPr lang="ru-RU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9329886E-EA7F-49B5-B9C1-F39D603DCCD0}" type="sibTrans" cxnId="{29C40096-39FD-49B2-883B-32013B22F890}">
      <dgm:prSet/>
      <dgm:spPr/>
      <dgm:t>
        <a:bodyPr/>
        <a:lstStyle/>
        <a:p>
          <a:endParaRPr lang="ru-RU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485933B6-E500-419B-AE73-EE686F0DF5E4}" type="pres">
      <dgm:prSet presAssocID="{428E2491-3061-4F93-A3B1-D4B0CE298D9A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C4A693E3-B878-4B24-AEE2-B2D5B5B587F3}" type="pres">
      <dgm:prSet presAssocID="{8E89190F-4F20-436E-8D5E-C12C44ED6475}" presName="composite" presStyleCnt="0"/>
      <dgm:spPr/>
    </dgm:pt>
    <dgm:pt modelId="{61272B67-B8E5-4B77-AB0A-BC4F0EAE6802}" type="pres">
      <dgm:prSet presAssocID="{8E89190F-4F20-436E-8D5E-C12C44ED6475}" presName="parentText" presStyleLbl="alignNode1" presStyleIdx="0" presStyleCnt="3" custLinFactNeighborX="2768" custLinFactNeighborY="7862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C45C6E6-4DF9-4389-8BB5-35319CF80BBF}" type="pres">
      <dgm:prSet presAssocID="{8E89190F-4F20-436E-8D5E-C12C44ED6475}" presName="descendantText" presStyleLbl="alignAcc1" presStyleIdx="0" presStyleCnt="3" custLinFactNeighborX="461" custLinFactNeighborY="-6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210D0C9-78E0-4B93-BC7C-CE2A9F2D8080}" type="pres">
      <dgm:prSet presAssocID="{3F8E0560-DC2E-41B3-A50D-A2BEF96D0418}" presName="sp" presStyleCnt="0"/>
      <dgm:spPr/>
    </dgm:pt>
    <dgm:pt modelId="{F815A2C8-7E73-4EDE-AC0C-3F92458555B2}" type="pres">
      <dgm:prSet presAssocID="{75E68EC5-7EFE-4DF2-B66A-5D0B7C74008D}" presName="composite" presStyleCnt="0"/>
      <dgm:spPr/>
    </dgm:pt>
    <dgm:pt modelId="{52915A85-DDBC-464F-BDF6-0D5DE8505039}" type="pres">
      <dgm:prSet presAssocID="{75E68EC5-7EFE-4DF2-B66A-5D0B7C74008D}" presName="parentText" presStyleLbl="alignNode1" presStyleIdx="1" presStyleCnt="3" custLinFactNeighborX="2768" custLinFactNeighborY="284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1FAD455-76A7-4DC4-8BAD-3549EB7283E7}" type="pres">
      <dgm:prSet presAssocID="{75E68EC5-7EFE-4DF2-B66A-5D0B7C74008D}" presName="descendantText" presStyleLbl="alignAcc1" presStyleIdx="1" presStyleCnt="3" custLinFactNeighborX="967" custLinFactNeighborY="236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A1FC151-1188-4CCF-9CCA-340E9C669BA8}" type="pres">
      <dgm:prSet presAssocID="{645EFDA2-EF37-4706-8FF7-DF9AB56BA158}" presName="sp" presStyleCnt="0"/>
      <dgm:spPr/>
    </dgm:pt>
    <dgm:pt modelId="{72EC6867-DE1F-4B14-A99C-5AB0ECDEDAF1}" type="pres">
      <dgm:prSet presAssocID="{92ABC6CA-52FD-44B8-B87A-F3D305BB66E4}" presName="composite" presStyleCnt="0"/>
      <dgm:spPr/>
    </dgm:pt>
    <dgm:pt modelId="{67F5945A-E0BC-43A4-942F-1A35FE0F08AB}" type="pres">
      <dgm:prSet presAssocID="{92ABC6CA-52FD-44B8-B87A-F3D305BB66E4}" presName="parentText" presStyleLbl="align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9BF191D-5A29-4571-B7B5-7B745259CB29}" type="pres">
      <dgm:prSet presAssocID="{92ABC6CA-52FD-44B8-B87A-F3D305BB66E4}" presName="descendantText" presStyleLbl="alignAcc1" presStyleIdx="2" presStyleCnt="3" custScaleY="14345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57C03046-1BC1-48DC-BE5F-54E985866391}" type="presOf" srcId="{75E68EC5-7EFE-4DF2-B66A-5D0B7C74008D}" destId="{52915A85-DDBC-464F-BDF6-0D5DE8505039}" srcOrd="0" destOrd="0" presId="urn:microsoft.com/office/officeart/2005/8/layout/chevron2"/>
    <dgm:cxn modelId="{29C40096-39FD-49B2-883B-32013B22F890}" srcId="{92ABC6CA-52FD-44B8-B87A-F3D305BB66E4}" destId="{B7B7491E-0E04-4020-B1B3-815D066E182C}" srcOrd="0" destOrd="0" parTransId="{9A4C9D7C-203E-4BD4-83A6-B725BC1185AB}" sibTransId="{9329886E-EA7F-49B5-B9C1-F39D603DCCD0}"/>
    <dgm:cxn modelId="{24BEB2BD-FEDF-4701-961B-D619144E43F1}" srcId="{428E2491-3061-4F93-A3B1-D4B0CE298D9A}" destId="{92ABC6CA-52FD-44B8-B87A-F3D305BB66E4}" srcOrd="2" destOrd="0" parTransId="{7ACA43A9-1C43-4C11-BBFB-44DF25EFAD17}" sibTransId="{B34B6186-9C0C-40C1-922D-875A3FEAC495}"/>
    <dgm:cxn modelId="{857CCDA8-C12D-434B-ADF5-865CC959F819}" srcId="{428E2491-3061-4F93-A3B1-D4B0CE298D9A}" destId="{75E68EC5-7EFE-4DF2-B66A-5D0B7C74008D}" srcOrd="1" destOrd="0" parTransId="{D381B2F9-26AF-461B-A876-ABC3A0569EB2}" sibTransId="{645EFDA2-EF37-4706-8FF7-DF9AB56BA158}"/>
    <dgm:cxn modelId="{476EAFE3-A2C6-4434-8A5C-5BADE198AFEC}" srcId="{428E2491-3061-4F93-A3B1-D4B0CE298D9A}" destId="{8E89190F-4F20-436E-8D5E-C12C44ED6475}" srcOrd="0" destOrd="0" parTransId="{B59B3F5F-076B-4628-8296-C3B6FA25812C}" sibTransId="{3F8E0560-DC2E-41B3-A50D-A2BEF96D0418}"/>
    <dgm:cxn modelId="{115E1AD0-41D4-462D-804C-07B9FDA5033C}" type="presOf" srcId="{428E2491-3061-4F93-A3B1-D4B0CE298D9A}" destId="{485933B6-E500-419B-AE73-EE686F0DF5E4}" srcOrd="0" destOrd="0" presId="urn:microsoft.com/office/officeart/2005/8/layout/chevron2"/>
    <dgm:cxn modelId="{72099D00-7133-4EEF-B8BE-0183D8608E0B}" type="presOf" srcId="{A677C1F8-46B2-450C-82A9-A92D1AD4E438}" destId="{71FAD455-76A7-4DC4-8BAD-3549EB7283E7}" srcOrd="0" destOrd="0" presId="urn:microsoft.com/office/officeart/2005/8/layout/chevron2"/>
    <dgm:cxn modelId="{E79216FA-59B6-4684-90BA-BF24D860C692}" srcId="{8E89190F-4F20-436E-8D5E-C12C44ED6475}" destId="{4CFFF01F-B8DD-4806-B88A-A6D54B9F0642}" srcOrd="0" destOrd="0" parTransId="{709461A7-93D5-48E7-B1C9-5BAD0179FDEA}" sibTransId="{122743AF-E331-4E61-B041-8F65C940D437}"/>
    <dgm:cxn modelId="{38A5451F-D62D-4C85-957A-00C1FBC67D0F}" type="presOf" srcId="{B7B7491E-0E04-4020-B1B3-815D066E182C}" destId="{79BF191D-5A29-4571-B7B5-7B745259CB29}" srcOrd="0" destOrd="0" presId="urn:microsoft.com/office/officeart/2005/8/layout/chevron2"/>
    <dgm:cxn modelId="{929F1F36-36C7-44C2-AB58-7A14FB4D31C5}" type="presOf" srcId="{8E89190F-4F20-436E-8D5E-C12C44ED6475}" destId="{61272B67-B8E5-4B77-AB0A-BC4F0EAE6802}" srcOrd="0" destOrd="0" presId="urn:microsoft.com/office/officeart/2005/8/layout/chevron2"/>
    <dgm:cxn modelId="{1ADA9F41-7E0F-4679-9F34-150B5A73C008}" srcId="{75E68EC5-7EFE-4DF2-B66A-5D0B7C74008D}" destId="{A677C1F8-46B2-450C-82A9-A92D1AD4E438}" srcOrd="0" destOrd="0" parTransId="{1B6C629D-CDEE-4793-8FF5-EB8D97CFAAA0}" sibTransId="{996DB191-E0AB-4F8E-BDA3-6B4FE4D53C93}"/>
    <dgm:cxn modelId="{E5ECDCEF-193A-4315-B01B-B9DFCBC4B3FA}" type="presOf" srcId="{92ABC6CA-52FD-44B8-B87A-F3D305BB66E4}" destId="{67F5945A-E0BC-43A4-942F-1A35FE0F08AB}" srcOrd="0" destOrd="0" presId="urn:microsoft.com/office/officeart/2005/8/layout/chevron2"/>
    <dgm:cxn modelId="{4B0C3225-439E-4D48-8591-C58E2528866B}" type="presOf" srcId="{4CFFF01F-B8DD-4806-B88A-A6D54B9F0642}" destId="{7C45C6E6-4DF9-4389-8BB5-35319CF80BBF}" srcOrd="0" destOrd="0" presId="urn:microsoft.com/office/officeart/2005/8/layout/chevron2"/>
    <dgm:cxn modelId="{AABDBAF5-4FF9-4705-B2A1-5F0D6DD4D5F0}" type="presParOf" srcId="{485933B6-E500-419B-AE73-EE686F0DF5E4}" destId="{C4A693E3-B878-4B24-AEE2-B2D5B5B587F3}" srcOrd="0" destOrd="0" presId="urn:microsoft.com/office/officeart/2005/8/layout/chevron2"/>
    <dgm:cxn modelId="{993370F0-420F-4693-8D73-3E0C6F8121A0}" type="presParOf" srcId="{C4A693E3-B878-4B24-AEE2-B2D5B5B587F3}" destId="{61272B67-B8E5-4B77-AB0A-BC4F0EAE6802}" srcOrd="0" destOrd="0" presId="urn:microsoft.com/office/officeart/2005/8/layout/chevron2"/>
    <dgm:cxn modelId="{296E9D1A-67BC-401A-8912-D585FD568BA6}" type="presParOf" srcId="{C4A693E3-B878-4B24-AEE2-B2D5B5B587F3}" destId="{7C45C6E6-4DF9-4389-8BB5-35319CF80BBF}" srcOrd="1" destOrd="0" presId="urn:microsoft.com/office/officeart/2005/8/layout/chevron2"/>
    <dgm:cxn modelId="{1BE60963-2000-4861-9952-42D6AB2507E3}" type="presParOf" srcId="{485933B6-E500-419B-AE73-EE686F0DF5E4}" destId="{9210D0C9-78E0-4B93-BC7C-CE2A9F2D8080}" srcOrd="1" destOrd="0" presId="urn:microsoft.com/office/officeart/2005/8/layout/chevron2"/>
    <dgm:cxn modelId="{D3CC9958-E20E-4A9F-ACA0-6145DEACACD5}" type="presParOf" srcId="{485933B6-E500-419B-AE73-EE686F0DF5E4}" destId="{F815A2C8-7E73-4EDE-AC0C-3F92458555B2}" srcOrd="2" destOrd="0" presId="urn:microsoft.com/office/officeart/2005/8/layout/chevron2"/>
    <dgm:cxn modelId="{EA2F0B46-5E88-4025-8121-8837E9D9D1C4}" type="presParOf" srcId="{F815A2C8-7E73-4EDE-AC0C-3F92458555B2}" destId="{52915A85-DDBC-464F-BDF6-0D5DE8505039}" srcOrd="0" destOrd="0" presId="urn:microsoft.com/office/officeart/2005/8/layout/chevron2"/>
    <dgm:cxn modelId="{5A4FC089-CDB6-4FEC-9591-F057151BE7E1}" type="presParOf" srcId="{F815A2C8-7E73-4EDE-AC0C-3F92458555B2}" destId="{71FAD455-76A7-4DC4-8BAD-3549EB7283E7}" srcOrd="1" destOrd="0" presId="urn:microsoft.com/office/officeart/2005/8/layout/chevron2"/>
    <dgm:cxn modelId="{20180CCB-B2C1-4212-9509-7FD1ACC24CB6}" type="presParOf" srcId="{485933B6-E500-419B-AE73-EE686F0DF5E4}" destId="{FA1FC151-1188-4CCF-9CCA-340E9C669BA8}" srcOrd="3" destOrd="0" presId="urn:microsoft.com/office/officeart/2005/8/layout/chevron2"/>
    <dgm:cxn modelId="{1D4CCEF7-5A33-450B-9436-1A1C7BB02374}" type="presParOf" srcId="{485933B6-E500-419B-AE73-EE686F0DF5E4}" destId="{72EC6867-DE1F-4B14-A99C-5AB0ECDEDAF1}" srcOrd="4" destOrd="0" presId="urn:microsoft.com/office/officeart/2005/8/layout/chevron2"/>
    <dgm:cxn modelId="{F5297C53-4A40-4528-8F37-63EB773FECA5}" type="presParOf" srcId="{72EC6867-DE1F-4B14-A99C-5AB0ECDEDAF1}" destId="{67F5945A-E0BC-43A4-942F-1A35FE0F08AB}" srcOrd="0" destOrd="0" presId="urn:microsoft.com/office/officeart/2005/8/layout/chevron2"/>
    <dgm:cxn modelId="{A17C05EF-D4CE-405B-BE0B-78570DC5799E}" type="presParOf" srcId="{72EC6867-DE1F-4B14-A99C-5AB0ECDEDAF1}" destId="{79BF191D-5A29-4571-B7B5-7B745259CB29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3E33B08-468A-4400-9DB2-14A6C90CF70F}">
      <dsp:nvSpPr>
        <dsp:cNvPr id="0" name=""/>
        <dsp:cNvSpPr/>
      </dsp:nvSpPr>
      <dsp:spPr>
        <a:xfrm>
          <a:off x="2189480" y="298"/>
          <a:ext cx="3284220" cy="1165393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890" tIns="8890" rIns="8890" bIns="8890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400" kern="1200" dirty="0">
              <a:latin typeface="Arial" panose="020B0604020202020204" pitchFamily="34" charset="0"/>
              <a:cs typeface="Arial" panose="020B0604020202020204" pitchFamily="34" charset="0"/>
            </a:rPr>
            <a:t>Sobir </a:t>
          </a:r>
          <a:r>
            <a:rPr lang="en-US" sz="1400" kern="1200" dirty="0" err="1">
              <a:latin typeface="Arial" panose="020B0604020202020204" pitchFamily="34" charset="0"/>
              <a:cs typeface="Arial" panose="020B0604020202020204" pitchFamily="34" charset="0"/>
            </a:rPr>
            <a:t>bugungi</a:t>
          </a:r>
          <a:r>
            <a:rPr lang="en-US" sz="14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voqeani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>
              <a:latin typeface="Arial" panose="020B0604020202020204" pitchFamily="34" charset="0"/>
              <a:cs typeface="Arial" panose="020B0604020202020204" pitchFamily="34" charset="0"/>
            </a:rPr>
            <a:t>oqizmay-tomizmay</a:t>
          </a:r>
          <a:r>
            <a:rPr lang="en-US" sz="14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>
              <a:latin typeface="Arial" panose="020B0604020202020204" pitchFamily="34" charset="0"/>
              <a:cs typeface="Arial" panose="020B0604020202020204" pitchFamily="34" charset="0"/>
            </a:rPr>
            <a:t>onasiga</a:t>
          </a:r>
          <a:r>
            <a:rPr lang="en-US" sz="14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>
              <a:latin typeface="Arial" panose="020B0604020202020204" pitchFamily="34" charset="0"/>
              <a:cs typeface="Arial" panose="020B0604020202020204" pitchFamily="34" charset="0"/>
            </a:rPr>
            <a:t>gapirdi</a:t>
          </a:r>
          <a:r>
            <a:rPr lang="en-US" sz="1400" kern="1200" dirty="0"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ru-RU" sz="1400" kern="1200" dirty="0">
            <a:latin typeface="Arial" panose="020B0604020202020204" pitchFamily="34" charset="0"/>
            <a:cs typeface="Arial" panose="020B0604020202020204" pitchFamily="34" charset="0"/>
          </a:endParaRP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400" kern="1200" dirty="0" err="1">
              <a:latin typeface="Arial" panose="020B0604020202020204" pitchFamily="34" charset="0"/>
              <a:cs typeface="Arial" panose="020B0604020202020204" pitchFamily="34" charset="0"/>
            </a:rPr>
            <a:t>O‘quvchi</a:t>
          </a:r>
          <a:r>
            <a:rPr lang="en-US" sz="14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>
              <a:latin typeface="Arial" panose="020B0604020202020204" pitchFamily="34" charset="0"/>
              <a:cs typeface="Arial" panose="020B0604020202020204" pitchFamily="34" charset="0"/>
            </a:rPr>
            <a:t>jim</a:t>
          </a:r>
          <a:r>
            <a:rPr lang="en-US" sz="14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>
              <a:latin typeface="Arial" panose="020B0604020202020204" pitchFamily="34" charset="0"/>
              <a:cs typeface="Arial" panose="020B0604020202020204" pitchFamily="34" charset="0"/>
            </a:rPr>
            <a:t>turib</a:t>
          </a:r>
          <a:r>
            <a:rPr lang="en-US" sz="1400" kern="1200" dirty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400" kern="1200" dirty="0" err="1">
              <a:latin typeface="Arial" panose="020B0604020202020204" pitchFamily="34" charset="0"/>
              <a:cs typeface="Arial" panose="020B0604020202020204" pitchFamily="34" charset="0"/>
            </a:rPr>
            <a:t>ustozini</a:t>
          </a:r>
          <a:r>
            <a:rPr lang="en-US" sz="14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>
              <a:latin typeface="Arial" panose="020B0604020202020204" pitchFamily="34" charset="0"/>
              <a:cs typeface="Arial" panose="020B0604020202020204" pitchFamily="34" charset="0"/>
            </a:rPr>
            <a:t>eshitdi</a:t>
          </a:r>
          <a:r>
            <a:rPr lang="en-US" sz="1400" kern="1200" dirty="0"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ru-RU" sz="14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2189480" y="145972"/>
        <a:ext cx="2847198" cy="874045"/>
      </dsp:txXfrm>
    </dsp:sp>
    <dsp:sp modelId="{E4FBC3F2-DE0A-4F21-ABCC-834B0003AC57}">
      <dsp:nvSpPr>
        <dsp:cNvPr id="0" name=""/>
        <dsp:cNvSpPr/>
      </dsp:nvSpPr>
      <dsp:spPr>
        <a:xfrm>
          <a:off x="0" y="298"/>
          <a:ext cx="2189480" cy="1165393"/>
        </a:xfrm>
        <a:prstGeom prst="roundRect">
          <a:avLst/>
        </a:prstGeom>
        <a:gradFill rotWithShape="1">
          <a:gsLst>
            <a:gs pos="0">
              <a:schemeClr val="accent5">
                <a:tint val="50000"/>
                <a:satMod val="300000"/>
              </a:schemeClr>
            </a:gs>
            <a:gs pos="35000">
              <a:schemeClr val="accent5">
                <a:tint val="37000"/>
                <a:satMod val="300000"/>
              </a:schemeClr>
            </a:gs>
            <a:gs pos="100000">
              <a:schemeClr val="accent5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5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5"/>
        </a:lnRef>
        <a:fillRef idx="2">
          <a:schemeClr val="accent5"/>
        </a:fillRef>
        <a:effectRef idx="1">
          <a:schemeClr val="accent5"/>
        </a:effectRef>
        <a:fontRef idx="minor">
          <a:schemeClr val="dk1"/>
        </a:fontRef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err="1">
              <a:latin typeface="Arial" panose="020B0604020202020204" pitchFamily="34" charset="0"/>
              <a:cs typeface="Arial" panose="020B0604020202020204" pitchFamily="34" charset="0"/>
            </a:rPr>
            <a:t>Og‘zaki</a:t>
          </a:r>
          <a:r>
            <a:rPr lang="en-US" sz="1600" b="1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1" kern="1200" dirty="0" err="1">
              <a:latin typeface="Arial" panose="020B0604020202020204" pitchFamily="34" charset="0"/>
              <a:cs typeface="Arial" panose="020B0604020202020204" pitchFamily="34" charset="0"/>
            </a:rPr>
            <a:t>uslub</a:t>
          </a:r>
          <a:r>
            <a:rPr lang="en-US" sz="1600" b="1" kern="1200" dirty="0">
              <a:latin typeface="Arial" panose="020B0604020202020204" pitchFamily="34" charset="0"/>
              <a:cs typeface="Arial" panose="020B0604020202020204" pitchFamily="34" charset="0"/>
            </a:rPr>
            <a:t>:</a:t>
          </a:r>
          <a:endParaRPr lang="ru-RU" sz="1600" b="1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56890" y="57188"/>
        <a:ext cx="2075700" cy="1051613"/>
      </dsp:txXfrm>
    </dsp:sp>
    <dsp:sp modelId="{16213660-5423-4316-9592-A8D1445EC04F}">
      <dsp:nvSpPr>
        <dsp:cNvPr id="0" name=""/>
        <dsp:cNvSpPr/>
      </dsp:nvSpPr>
      <dsp:spPr>
        <a:xfrm>
          <a:off x="2189480" y="1282232"/>
          <a:ext cx="3284220" cy="1165393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890" tIns="8890" rIns="8890" bIns="8890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400" kern="1200" dirty="0" err="1">
              <a:latin typeface="Arial" panose="020B0604020202020204" pitchFamily="34" charset="0"/>
              <a:cs typeface="Arial" panose="020B0604020202020204" pitchFamily="34" charset="0"/>
            </a:rPr>
            <a:t>Sobirjon</a:t>
          </a:r>
          <a:r>
            <a:rPr lang="en-US" sz="14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>
              <a:latin typeface="Arial" panose="020B0604020202020204" pitchFamily="34" charset="0"/>
              <a:cs typeface="Arial" panose="020B0604020202020204" pitchFamily="34" charset="0"/>
            </a:rPr>
            <a:t>bugungi</a:t>
          </a:r>
          <a:r>
            <a:rPr lang="en-US" sz="14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>
              <a:latin typeface="Arial" panose="020B0604020202020204" pitchFamily="34" charset="0"/>
              <a:cs typeface="Arial" panose="020B0604020202020204" pitchFamily="34" charset="0"/>
            </a:rPr>
            <a:t>voqea</a:t>
          </a:r>
          <a:r>
            <a:rPr lang="en-US" sz="14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>
              <a:latin typeface="Arial" panose="020B0604020202020204" pitchFamily="34" charset="0"/>
              <a:cs typeface="Arial" panose="020B0604020202020204" pitchFamily="34" charset="0"/>
            </a:rPr>
            <a:t>haqida</a:t>
          </a:r>
          <a:r>
            <a:rPr lang="en-US" sz="14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>
              <a:latin typeface="Arial" panose="020B0604020202020204" pitchFamily="34" charset="0"/>
              <a:cs typeface="Arial" panose="020B0604020202020204" pitchFamily="34" charset="0"/>
            </a:rPr>
            <a:t>onasiga</a:t>
          </a:r>
          <a:r>
            <a:rPr lang="en-US" sz="14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>
              <a:latin typeface="Arial" panose="020B0604020202020204" pitchFamily="34" charset="0"/>
              <a:cs typeface="Arial" panose="020B0604020202020204" pitchFamily="34" charset="0"/>
            </a:rPr>
            <a:t>so‘zlab</a:t>
          </a:r>
          <a:r>
            <a:rPr lang="en-US" sz="14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>
              <a:latin typeface="Arial" panose="020B0604020202020204" pitchFamily="34" charset="0"/>
              <a:cs typeface="Arial" panose="020B0604020202020204" pitchFamily="34" charset="0"/>
            </a:rPr>
            <a:t>berdi</a:t>
          </a:r>
          <a:r>
            <a:rPr lang="en-US" sz="1400" kern="1200" dirty="0"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ru-RU" sz="1400" kern="1200" dirty="0">
            <a:latin typeface="Arial" panose="020B0604020202020204" pitchFamily="34" charset="0"/>
            <a:cs typeface="Arial" panose="020B0604020202020204" pitchFamily="34" charset="0"/>
          </a:endParaRP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400" kern="1200" dirty="0" err="1">
              <a:latin typeface="Arial" panose="020B0604020202020204" pitchFamily="34" charset="0"/>
              <a:cs typeface="Arial" panose="020B0604020202020204" pitchFamily="34" charset="0"/>
            </a:rPr>
            <a:t>O‘quvchi</a:t>
          </a:r>
          <a:r>
            <a:rPr lang="en-US" sz="14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>
              <a:latin typeface="Arial" panose="020B0604020202020204" pitchFamily="34" charset="0"/>
              <a:cs typeface="Arial" panose="020B0604020202020204" pitchFamily="34" charset="0"/>
            </a:rPr>
            <a:t>ustozini</a:t>
          </a:r>
          <a:r>
            <a:rPr lang="en-US" sz="14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>
              <a:latin typeface="Arial" panose="020B0604020202020204" pitchFamily="34" charset="0"/>
              <a:cs typeface="Arial" panose="020B0604020202020204" pitchFamily="34" charset="0"/>
            </a:rPr>
            <a:t>jim</a:t>
          </a:r>
          <a:r>
            <a:rPr lang="en-US" sz="14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>
              <a:latin typeface="Arial" panose="020B0604020202020204" pitchFamily="34" charset="0"/>
              <a:cs typeface="Arial" panose="020B0604020202020204" pitchFamily="34" charset="0"/>
            </a:rPr>
            <a:t>turgan</a:t>
          </a:r>
          <a:r>
            <a:rPr lang="en-US" sz="14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>
              <a:latin typeface="Arial" panose="020B0604020202020204" pitchFamily="34" charset="0"/>
              <a:cs typeface="Arial" panose="020B0604020202020204" pitchFamily="34" charset="0"/>
            </a:rPr>
            <a:t>holda</a:t>
          </a:r>
          <a:r>
            <a:rPr lang="en-US" sz="14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>
              <a:latin typeface="Arial" panose="020B0604020202020204" pitchFamily="34" charset="0"/>
              <a:cs typeface="Arial" panose="020B0604020202020204" pitchFamily="34" charset="0"/>
            </a:rPr>
            <a:t>tingladi</a:t>
          </a:r>
          <a:r>
            <a:rPr lang="en-US" sz="1400" kern="1200" dirty="0"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ru-RU" sz="14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2189480" y="1427906"/>
        <a:ext cx="2847198" cy="874045"/>
      </dsp:txXfrm>
    </dsp:sp>
    <dsp:sp modelId="{2186058A-154F-43F4-9BF9-F2FFAE142CCD}">
      <dsp:nvSpPr>
        <dsp:cNvPr id="0" name=""/>
        <dsp:cNvSpPr/>
      </dsp:nvSpPr>
      <dsp:spPr>
        <a:xfrm>
          <a:off x="0" y="1282232"/>
          <a:ext cx="2189480" cy="1165393"/>
        </a:xfrm>
        <a:prstGeom prst="roundRect">
          <a:avLst/>
        </a:prstGeom>
        <a:gradFill rotWithShape="1">
          <a:gsLst>
            <a:gs pos="0">
              <a:schemeClr val="accent5">
                <a:tint val="50000"/>
                <a:satMod val="300000"/>
              </a:schemeClr>
            </a:gs>
            <a:gs pos="35000">
              <a:schemeClr val="accent5">
                <a:tint val="37000"/>
                <a:satMod val="300000"/>
              </a:schemeClr>
            </a:gs>
            <a:gs pos="100000">
              <a:schemeClr val="accent5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5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5"/>
        </a:lnRef>
        <a:fillRef idx="2">
          <a:schemeClr val="accent5"/>
        </a:fillRef>
        <a:effectRef idx="1">
          <a:schemeClr val="accent5"/>
        </a:effectRef>
        <a:fontRef idx="minor">
          <a:schemeClr val="dk1"/>
        </a:fontRef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err="1">
              <a:latin typeface="Arial" panose="020B0604020202020204" pitchFamily="34" charset="0"/>
              <a:cs typeface="Arial" panose="020B0604020202020204" pitchFamily="34" charset="0"/>
            </a:rPr>
            <a:t>Yozma</a:t>
          </a:r>
          <a:r>
            <a:rPr lang="en-US" sz="1600" b="1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1" kern="1200" dirty="0" err="1">
              <a:latin typeface="Arial" panose="020B0604020202020204" pitchFamily="34" charset="0"/>
              <a:cs typeface="Arial" panose="020B0604020202020204" pitchFamily="34" charset="0"/>
            </a:rPr>
            <a:t>uslub</a:t>
          </a:r>
          <a:r>
            <a:rPr lang="en-US" sz="1600" b="1" kern="1200" dirty="0">
              <a:latin typeface="Arial" panose="020B0604020202020204" pitchFamily="34" charset="0"/>
              <a:cs typeface="Arial" panose="020B0604020202020204" pitchFamily="34" charset="0"/>
            </a:rPr>
            <a:t>:</a:t>
          </a:r>
          <a:endParaRPr lang="ru-RU" sz="1600" b="1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56890" y="1339122"/>
        <a:ext cx="2075700" cy="105161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1272B67-B8E5-4B77-AB0A-BC4F0EAE6802}">
      <dsp:nvSpPr>
        <dsp:cNvPr id="0" name=""/>
        <dsp:cNvSpPr/>
      </dsp:nvSpPr>
      <dsp:spPr>
        <a:xfrm rot="5400000">
          <a:off x="-120947" y="213926"/>
          <a:ext cx="925922" cy="648145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b="1" kern="1200" dirty="0">
              <a:latin typeface="Arial" panose="020B0604020202020204" pitchFamily="34" charset="0"/>
              <a:cs typeface="Arial" panose="020B0604020202020204" pitchFamily="34" charset="0"/>
            </a:rPr>
            <a:t>1951-yil</a:t>
          </a:r>
          <a:endParaRPr lang="ru-RU" sz="1300" b="1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 rot="-5400000">
        <a:off x="17942" y="399111"/>
        <a:ext cx="648145" cy="277777"/>
      </dsp:txXfrm>
    </dsp:sp>
    <dsp:sp modelId="{7C45C6E6-4DF9-4389-8BB5-35319CF80BBF}">
      <dsp:nvSpPr>
        <dsp:cNvPr id="0" name=""/>
        <dsp:cNvSpPr/>
      </dsp:nvSpPr>
      <dsp:spPr>
        <a:xfrm rot="5400000">
          <a:off x="2770581" y="-2120572"/>
          <a:ext cx="601849" cy="4846721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8890" rIns="8890" bIns="889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400" kern="1200" dirty="0" err="1">
              <a:latin typeface="Arial" panose="020B0604020202020204" pitchFamily="34" charset="0"/>
              <a:cs typeface="Arial" panose="020B0604020202020204" pitchFamily="34" charset="0"/>
            </a:rPr>
            <a:t>Ikkinchi</a:t>
          </a:r>
          <a:r>
            <a:rPr lang="en-US" sz="14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>
              <a:latin typeface="Arial" panose="020B0604020202020204" pitchFamily="34" charset="0"/>
              <a:cs typeface="Arial" panose="020B0604020202020204" pitchFamily="34" charset="0"/>
            </a:rPr>
            <a:t>jahon</a:t>
          </a:r>
          <a:r>
            <a:rPr lang="en-US" sz="14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>
              <a:latin typeface="Arial" panose="020B0604020202020204" pitchFamily="34" charset="0"/>
              <a:cs typeface="Arial" panose="020B0604020202020204" pitchFamily="34" charset="0"/>
            </a:rPr>
            <a:t>urushidan</a:t>
          </a:r>
          <a:r>
            <a:rPr lang="en-US" sz="14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>
              <a:latin typeface="Arial" panose="020B0604020202020204" pitchFamily="34" charset="0"/>
              <a:cs typeface="Arial" panose="020B0604020202020204" pitchFamily="34" charset="0"/>
            </a:rPr>
            <a:t>keyin</a:t>
          </a:r>
          <a:r>
            <a:rPr lang="en-US" sz="14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>
              <a:latin typeface="Arial" panose="020B0604020202020204" pitchFamily="34" charset="0"/>
              <a:cs typeface="Arial" panose="020B0604020202020204" pitchFamily="34" charset="0"/>
            </a:rPr>
            <a:t>tinch</a:t>
          </a:r>
          <a:r>
            <a:rPr lang="en-US" sz="14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>
              <a:latin typeface="Arial" panose="020B0604020202020204" pitchFamily="34" charset="0"/>
              <a:cs typeface="Arial" panose="020B0604020202020204" pitchFamily="34" charset="0"/>
            </a:rPr>
            <a:t>qurilish</a:t>
          </a:r>
          <a:r>
            <a:rPr lang="en-US" sz="14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>
              <a:latin typeface="Arial" panose="020B0604020202020204" pitchFamily="34" charset="0"/>
              <a:cs typeface="Arial" panose="020B0604020202020204" pitchFamily="34" charset="0"/>
            </a:rPr>
            <a:t>yillarida</a:t>
          </a:r>
          <a:r>
            <a:rPr lang="en-US" sz="1400" kern="1200" dirty="0">
              <a:latin typeface="Arial" panose="020B0604020202020204" pitchFamily="34" charset="0"/>
              <a:cs typeface="Arial" panose="020B0604020202020204" pitchFamily="34" charset="0"/>
            </a:rPr>
            <a:t>:</a:t>
          </a:r>
          <a:r>
            <a:rPr lang="ru-RU" sz="14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1" kern="1200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rPr>
            <a:t>“</a:t>
          </a:r>
          <a:r>
            <a:rPr lang="en-US" sz="1600" b="1" kern="1200" dirty="0" err="1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rPr>
            <a:t>To‘y</a:t>
          </a:r>
          <a:r>
            <a:rPr lang="en-US" sz="1600" b="1" kern="1200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rPr>
            <a:t>  </a:t>
          </a:r>
          <a:r>
            <a:rPr lang="en-US" sz="1600" b="1" kern="1200" dirty="0" err="1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rPr>
            <a:t>to‘yonasi</a:t>
          </a:r>
          <a:r>
            <a:rPr lang="en-US" sz="1600" b="1" kern="1200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rPr>
            <a:t>”, “</a:t>
          </a:r>
          <a:r>
            <a:rPr lang="en-US" sz="1600" b="1" kern="1200" dirty="0" err="1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rPr>
            <a:t>Cho‘lga</a:t>
          </a:r>
          <a:r>
            <a:rPr lang="en-US" sz="1600" b="1" kern="1200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1" kern="1200" dirty="0" err="1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rPr>
            <a:t>bahor</a:t>
          </a:r>
          <a:r>
            <a:rPr lang="en-US" sz="1600" b="1" kern="1200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1" kern="1200" dirty="0" err="1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rPr>
            <a:t>keldi</a:t>
          </a:r>
          <a:r>
            <a:rPr lang="en-US" sz="1600" b="1" kern="1200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rPr>
            <a:t>”</a:t>
          </a:r>
          <a:endParaRPr lang="ru-RU" sz="14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 rot="-5400000">
        <a:off x="648145" y="31244"/>
        <a:ext cx="4817341" cy="543089"/>
      </dsp:txXfrm>
    </dsp:sp>
    <dsp:sp modelId="{52915A85-DDBC-464F-BDF6-0D5DE8505039}">
      <dsp:nvSpPr>
        <dsp:cNvPr id="0" name=""/>
        <dsp:cNvSpPr/>
      </dsp:nvSpPr>
      <dsp:spPr>
        <a:xfrm rot="5400000">
          <a:off x="-120947" y="898933"/>
          <a:ext cx="925922" cy="648145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b="1" kern="1200" dirty="0">
              <a:latin typeface="Arial" panose="020B0604020202020204" pitchFamily="34" charset="0"/>
              <a:cs typeface="Arial" panose="020B0604020202020204" pitchFamily="34" charset="0"/>
            </a:rPr>
            <a:t>1954-yil</a:t>
          </a:r>
          <a:endParaRPr lang="ru-RU" sz="1300" b="1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 rot="-5400000">
        <a:off x="17942" y="1084118"/>
        <a:ext cx="648145" cy="277777"/>
      </dsp:txXfrm>
    </dsp:sp>
    <dsp:sp modelId="{71FAD455-76A7-4DC4-8BAD-3549EB7283E7}">
      <dsp:nvSpPr>
        <dsp:cNvPr id="0" name=""/>
        <dsp:cNvSpPr/>
      </dsp:nvSpPr>
      <dsp:spPr>
        <a:xfrm rot="5400000">
          <a:off x="2770581" y="-1374505"/>
          <a:ext cx="601849" cy="4846721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8890" rIns="8890" bIns="889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400" kern="1200" dirty="0" err="1">
              <a:latin typeface="Arial" panose="020B0604020202020204" pitchFamily="34" charset="0"/>
              <a:cs typeface="Arial" panose="020B0604020202020204" pitchFamily="34" charset="0"/>
            </a:rPr>
            <a:t>Mirzacho‘lni</a:t>
          </a:r>
          <a:r>
            <a:rPr lang="en-US" sz="14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>
              <a:latin typeface="Arial" panose="020B0604020202020204" pitchFamily="34" charset="0"/>
              <a:cs typeface="Arial" panose="020B0604020202020204" pitchFamily="34" charset="0"/>
            </a:rPr>
            <a:t>o‘zlashtirayotgan</a:t>
          </a:r>
          <a:r>
            <a:rPr lang="en-US" sz="14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>
              <a:latin typeface="Arial" panose="020B0604020202020204" pitchFamily="34" charset="0"/>
              <a:cs typeface="Arial" panose="020B0604020202020204" pitchFamily="34" charset="0"/>
            </a:rPr>
            <a:t>yoshlarga</a:t>
          </a:r>
          <a:r>
            <a:rPr lang="en-US" sz="14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>
              <a:latin typeface="Arial" panose="020B0604020202020204" pitchFamily="34" charset="0"/>
              <a:cs typeface="Arial" panose="020B0604020202020204" pitchFamily="34" charset="0"/>
            </a:rPr>
            <a:t>bag‘ishlab</a:t>
          </a:r>
          <a:r>
            <a:rPr lang="en-US" sz="1400" kern="1200" dirty="0">
              <a:latin typeface="Arial" panose="020B0604020202020204" pitchFamily="34" charset="0"/>
              <a:cs typeface="Arial" panose="020B0604020202020204" pitchFamily="34" charset="0"/>
            </a:rPr>
            <a:t>:</a:t>
          </a:r>
          <a:r>
            <a:rPr lang="ru-RU" sz="14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1" kern="1200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rPr>
            <a:t>“</a:t>
          </a:r>
          <a:r>
            <a:rPr lang="en-US" sz="1600" b="1" kern="1200" dirty="0" err="1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rPr>
            <a:t>Povest</a:t>
          </a:r>
          <a:r>
            <a:rPr lang="en-US" sz="1600" b="1" kern="1200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1" kern="1200" dirty="0" err="1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rPr>
            <a:t>va</a:t>
          </a:r>
          <a:r>
            <a:rPr lang="en-US" sz="1600" b="1" kern="1200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1" kern="1200" dirty="0" err="1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rPr>
            <a:t>hikoyalar</a:t>
          </a:r>
          <a:r>
            <a:rPr lang="en-US" sz="1600" b="1" kern="1200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rPr>
            <a:t>”, “</a:t>
          </a:r>
          <a:r>
            <a:rPr lang="en-US" sz="1600" b="1" kern="1200" dirty="0" err="1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rPr>
            <a:t>Shohi</a:t>
          </a:r>
          <a:r>
            <a:rPr lang="en-US" sz="1600" b="1" kern="1200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1" kern="1200" dirty="0" err="1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rPr>
            <a:t>darparda</a:t>
          </a:r>
          <a:r>
            <a:rPr lang="en-US" sz="1600" b="1" kern="1200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rPr>
            <a:t>”</a:t>
          </a:r>
          <a:endParaRPr lang="ru-RU" sz="14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 rot="-5400000">
        <a:off x="648145" y="777311"/>
        <a:ext cx="4817341" cy="543089"/>
      </dsp:txXfrm>
    </dsp:sp>
    <dsp:sp modelId="{67F5945A-E0BC-43A4-942F-1A35FE0F08AB}">
      <dsp:nvSpPr>
        <dsp:cNvPr id="0" name=""/>
        <dsp:cNvSpPr/>
      </dsp:nvSpPr>
      <dsp:spPr>
        <a:xfrm rot="5400000">
          <a:off x="-138888" y="1734848"/>
          <a:ext cx="925922" cy="648145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b="1" kern="1200" dirty="0">
              <a:latin typeface="Arial" panose="020B0604020202020204" pitchFamily="34" charset="0"/>
              <a:cs typeface="Arial" panose="020B0604020202020204" pitchFamily="34" charset="0"/>
            </a:rPr>
            <a:t>1958-yil</a:t>
          </a:r>
          <a:endParaRPr lang="ru-RU" sz="1300" b="1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 rot="-5400000">
        <a:off x="1" y="1920033"/>
        <a:ext cx="648145" cy="277777"/>
      </dsp:txXfrm>
    </dsp:sp>
    <dsp:sp modelId="{79BF191D-5A29-4571-B7B5-7B745259CB29}">
      <dsp:nvSpPr>
        <dsp:cNvPr id="0" name=""/>
        <dsp:cNvSpPr/>
      </dsp:nvSpPr>
      <dsp:spPr>
        <a:xfrm rot="5400000">
          <a:off x="2639820" y="-526475"/>
          <a:ext cx="863370" cy="4846721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0160" rIns="10160" bIns="10160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b="1" kern="1200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rPr>
            <a:t>“</a:t>
          </a:r>
          <a:r>
            <a:rPr lang="en-US" sz="1600" b="1" kern="1200" dirty="0" err="1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rPr>
            <a:t>Tekin</a:t>
          </a:r>
          <a:r>
            <a:rPr lang="en-US" sz="1600" b="1" kern="1200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1" kern="1200" dirty="0" err="1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rPr>
            <a:t>muzqaymoq</a:t>
          </a:r>
          <a:r>
            <a:rPr lang="en-US" sz="1600" b="1" kern="1200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rPr>
            <a:t>”, “</a:t>
          </a:r>
          <a:r>
            <a:rPr lang="en-US" sz="1600" b="1" kern="1200" dirty="0" err="1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rPr>
            <a:t>Mening</a:t>
          </a:r>
          <a:r>
            <a:rPr lang="en-US" sz="1600" b="1" kern="1200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1" kern="1200" dirty="0" err="1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rPr>
            <a:t>bobom</a:t>
          </a:r>
          <a:r>
            <a:rPr lang="en-US" sz="1600" b="1" kern="1200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rPr>
            <a:t>”, “</a:t>
          </a:r>
          <a:r>
            <a:rPr lang="en-US" sz="1600" b="1" kern="1200" dirty="0" err="1" smtClean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rPr>
            <a:t>Cho‘ntak</a:t>
          </a:r>
          <a:r>
            <a:rPr lang="en-US" sz="1600" b="1" kern="1200" dirty="0" smtClean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rPr>
            <a:t>”</a:t>
          </a:r>
          <a:r>
            <a:rPr lang="ru-RU" sz="1600" b="1" kern="1200" dirty="0" smtClean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>
              <a:latin typeface="Arial" panose="020B0604020202020204" pitchFamily="34" charset="0"/>
              <a:cs typeface="Arial" panose="020B0604020202020204" pitchFamily="34" charset="0"/>
            </a:rPr>
            <a:t>kabi</a:t>
          </a:r>
          <a:r>
            <a:rPr lang="en-US" sz="14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>
              <a:latin typeface="Arial" panose="020B0604020202020204" pitchFamily="34" charset="0"/>
              <a:cs typeface="Arial" panose="020B0604020202020204" pitchFamily="34" charset="0"/>
            </a:rPr>
            <a:t>bolalarga</a:t>
          </a:r>
          <a:r>
            <a:rPr lang="en-US" sz="14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>
              <a:latin typeface="Arial" panose="020B0604020202020204" pitchFamily="34" charset="0"/>
              <a:cs typeface="Arial" panose="020B0604020202020204" pitchFamily="34" charset="0"/>
            </a:rPr>
            <a:t>atalgan</a:t>
          </a:r>
          <a:r>
            <a:rPr lang="en-US" sz="14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>
              <a:latin typeface="Arial" panose="020B0604020202020204" pitchFamily="34" charset="0"/>
              <a:cs typeface="Arial" panose="020B0604020202020204" pitchFamily="34" charset="0"/>
            </a:rPr>
            <a:t>qissa</a:t>
          </a:r>
          <a:r>
            <a:rPr lang="en-US" sz="1400" kern="1200" dirty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400" kern="1200" dirty="0" err="1">
              <a:latin typeface="Arial" panose="020B0604020202020204" pitchFamily="34" charset="0"/>
              <a:cs typeface="Arial" panose="020B0604020202020204" pitchFamily="34" charset="0"/>
            </a:rPr>
            <a:t>ocherk</a:t>
          </a:r>
          <a:r>
            <a:rPr lang="en-US" sz="14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>
              <a:latin typeface="Arial" panose="020B0604020202020204" pitchFamily="34" charset="0"/>
              <a:cs typeface="Arial" panose="020B0604020202020204" pitchFamily="34" charset="0"/>
            </a:rPr>
            <a:t>va</a:t>
          </a:r>
          <a:r>
            <a:rPr lang="en-US" sz="14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>
              <a:latin typeface="Arial" panose="020B0604020202020204" pitchFamily="34" charset="0"/>
              <a:cs typeface="Arial" panose="020B0604020202020204" pitchFamily="34" charset="0"/>
            </a:rPr>
            <a:t>hikoyalar</a:t>
          </a:r>
          <a:r>
            <a:rPr lang="en-US" sz="14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>
              <a:latin typeface="Arial" panose="020B0604020202020204" pitchFamily="34" charset="0"/>
              <a:cs typeface="Arial" panose="020B0604020202020204" pitchFamily="34" charset="0"/>
            </a:rPr>
            <a:t>to‘plamlari</a:t>
          </a:r>
          <a:r>
            <a:rPr lang="en-US" sz="14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>
              <a:latin typeface="Arial" panose="020B0604020202020204" pitchFamily="34" charset="0"/>
              <a:cs typeface="Arial" panose="020B0604020202020204" pitchFamily="34" charset="0"/>
            </a:rPr>
            <a:t>bilan</a:t>
          </a:r>
          <a:r>
            <a:rPr lang="en-US" sz="14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>
              <a:latin typeface="Arial" panose="020B0604020202020204" pitchFamily="34" charset="0"/>
              <a:cs typeface="Arial" panose="020B0604020202020204" pitchFamily="34" charset="0"/>
            </a:rPr>
            <a:t>elga</a:t>
          </a:r>
          <a:r>
            <a:rPr lang="en-US" sz="14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>
              <a:latin typeface="Arial" panose="020B0604020202020204" pitchFamily="34" charset="0"/>
              <a:cs typeface="Arial" panose="020B0604020202020204" pitchFamily="34" charset="0"/>
            </a:rPr>
            <a:t>tanildi</a:t>
          </a:r>
          <a:r>
            <a:rPr lang="en-US" sz="1400" kern="1200" dirty="0"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ru-RU" sz="1600" b="1" kern="1200" dirty="0">
            <a:solidFill>
              <a:srgbClr val="7030A0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 rot="-5400000">
        <a:off x="648145" y="1507346"/>
        <a:ext cx="4804575" cy="77907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265488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1C4611E-AAEA-45B4-8DD6-DA4F8DD8D445}" type="datetimeFigureOut">
              <a:rPr lang="ru-RU" smtClean="0"/>
              <a:t>12.01.2021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911350" y="406400"/>
            <a:ext cx="1943100" cy="10937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576263" y="1562100"/>
            <a:ext cx="4613275" cy="12779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3082925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265488" y="3082925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1151F9F-0A8B-4E93-9310-5660E63DB4B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542770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432435" y="1005903"/>
            <a:ext cx="4900930" cy="68141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864870" y="1817116"/>
            <a:ext cx="4036060" cy="8112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1/12/2021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1/12/2021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288290" y="746315"/>
            <a:ext cx="2508123" cy="21416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2969387" y="746315"/>
            <a:ext cx="2508123" cy="21416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1/12/2021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1/12/2021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1/12/2021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0" y="536168"/>
            <a:ext cx="5650865" cy="2649220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66848" y="71163"/>
            <a:ext cx="5650865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6388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15278" y="1083504"/>
            <a:ext cx="4935243" cy="142493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1960372" y="3017710"/>
            <a:ext cx="1845056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288290" y="3017710"/>
            <a:ext cx="1326134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1/12/2021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4151376" y="3017710"/>
            <a:ext cx="1326134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1535"/>
            <a:ext cx="5760085" cy="1021080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2"/>
                </a:lnTo>
                <a:lnTo>
                  <a:pt x="5759640" y="1020952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967817" y="222930"/>
            <a:ext cx="3037928" cy="537967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lang="uz-Cyrl-UZ" sz="3400" spc="10" dirty="0"/>
              <a:t>    </a:t>
            </a:r>
            <a:r>
              <a:rPr sz="3400" spc="10" dirty="0" err="1"/>
              <a:t>O</a:t>
            </a:r>
            <a:r>
              <a:rPr lang="en-US" sz="3400" spc="10" dirty="0" err="1"/>
              <a:t>‘zbek</a:t>
            </a:r>
            <a:r>
              <a:rPr lang="en-US" sz="3400" spc="10" dirty="0"/>
              <a:t> </a:t>
            </a:r>
            <a:r>
              <a:rPr sz="3400" spc="-80" dirty="0"/>
              <a:t> </a:t>
            </a:r>
            <a:r>
              <a:rPr sz="3400" spc="5" dirty="0"/>
              <a:t>tili</a:t>
            </a:r>
            <a:endParaRPr sz="3400" dirty="0"/>
          </a:p>
        </p:txBody>
      </p:sp>
      <p:sp>
        <p:nvSpPr>
          <p:cNvPr id="4" name="object 4"/>
          <p:cNvSpPr txBox="1"/>
          <p:nvPr/>
        </p:nvSpPr>
        <p:spPr>
          <a:xfrm>
            <a:off x="673100" y="1188562"/>
            <a:ext cx="4285377" cy="1645322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8415">
              <a:spcBef>
                <a:spcPts val="110"/>
              </a:spcBef>
              <a:spcAft>
                <a:spcPts val="1200"/>
              </a:spcAft>
            </a:pPr>
            <a:r>
              <a:rPr sz="2400" dirty="0" err="1">
                <a:solidFill>
                  <a:srgbClr val="002060"/>
                </a:solidFill>
                <a:latin typeface="Arial"/>
                <a:cs typeface="Arial"/>
              </a:rPr>
              <a:t>Mavzu</a:t>
            </a:r>
            <a:r>
              <a:rPr sz="2400" dirty="0" smtClean="0">
                <a:solidFill>
                  <a:srgbClr val="002060"/>
                </a:solidFill>
                <a:latin typeface="Arial"/>
                <a:cs typeface="Arial"/>
              </a:rPr>
              <a:t>:</a:t>
            </a:r>
            <a:endParaRPr lang="en-US" sz="2400" dirty="0" smtClean="0">
              <a:solidFill>
                <a:srgbClr val="002060"/>
              </a:solidFill>
              <a:latin typeface="Arial"/>
              <a:cs typeface="Arial"/>
            </a:endParaRPr>
          </a:p>
          <a:p>
            <a:pPr marL="18415"/>
            <a:r>
              <a:rPr lang="en-US" sz="2400" b="1" dirty="0" err="1" smtClean="0">
                <a:solidFill>
                  <a:srgbClr val="002060"/>
                </a:solidFill>
                <a:latin typeface="Arial"/>
                <a:cs typeface="Arial"/>
              </a:rPr>
              <a:t>Adabiy</a:t>
            </a:r>
            <a:r>
              <a:rPr lang="en-US" sz="2400" b="1" dirty="0" smtClean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/>
                <a:cs typeface="Arial"/>
              </a:rPr>
              <a:t>o‘qish</a:t>
            </a:r>
            <a:r>
              <a:rPr lang="en-US" sz="2400" b="1" dirty="0">
                <a:solidFill>
                  <a:srgbClr val="002060"/>
                </a:solidFill>
                <a:latin typeface="Arial"/>
                <a:cs typeface="Arial"/>
              </a:rPr>
              <a:t>:</a:t>
            </a:r>
            <a:r>
              <a:rPr lang="ru-RU" sz="2400" b="1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/>
                <a:cs typeface="Arial"/>
              </a:rPr>
              <a:t>Rahmat</a:t>
            </a:r>
            <a:r>
              <a:rPr lang="en-US" sz="2400" b="1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/>
                <a:cs typeface="Arial"/>
              </a:rPr>
              <a:t>Fayziyning</a:t>
            </a:r>
            <a:r>
              <a:rPr lang="en-US" sz="2400" b="1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/>
                <a:cs typeface="Arial"/>
              </a:rPr>
              <a:t>hayoti</a:t>
            </a:r>
            <a:r>
              <a:rPr lang="en-US" sz="2400" b="1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/>
                <a:cs typeface="Arial"/>
              </a:rPr>
              <a:t>va</a:t>
            </a:r>
            <a:r>
              <a:rPr lang="en-US" sz="2400" b="1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/>
                <a:cs typeface="Arial"/>
              </a:rPr>
              <a:t>ijodi</a:t>
            </a:r>
            <a:r>
              <a:rPr lang="en-US" sz="2400" b="1" dirty="0">
                <a:solidFill>
                  <a:srgbClr val="002060"/>
                </a:solidFill>
                <a:latin typeface="Arial"/>
                <a:cs typeface="Arial"/>
              </a:rPr>
              <a:t>.</a:t>
            </a:r>
          </a:p>
          <a:p>
            <a:pPr marL="18415"/>
            <a:r>
              <a:rPr lang="en-US" sz="2400" b="1" dirty="0">
                <a:solidFill>
                  <a:srgbClr val="002060"/>
                </a:solidFill>
                <a:latin typeface="Arial"/>
                <a:cs typeface="Arial"/>
              </a:rPr>
              <a:t>“</a:t>
            </a:r>
            <a:r>
              <a:rPr lang="en-US" sz="2400" b="1" dirty="0" err="1">
                <a:solidFill>
                  <a:srgbClr val="002060"/>
                </a:solidFill>
                <a:latin typeface="Arial"/>
                <a:cs typeface="Arial"/>
              </a:rPr>
              <a:t>Hazrati</a:t>
            </a:r>
            <a:r>
              <a:rPr lang="en-US" sz="2400" b="1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/>
                <a:cs typeface="Arial"/>
              </a:rPr>
              <a:t>inson</a:t>
            </a:r>
            <a:r>
              <a:rPr lang="en-US" sz="2400" b="1" dirty="0">
                <a:solidFill>
                  <a:srgbClr val="002060"/>
                </a:solidFill>
                <a:latin typeface="Arial"/>
                <a:cs typeface="Arial"/>
              </a:rPr>
              <a:t>” </a:t>
            </a:r>
            <a:r>
              <a:rPr lang="en-US" sz="2400" b="1" dirty="0" err="1">
                <a:solidFill>
                  <a:srgbClr val="002060"/>
                </a:solidFill>
                <a:latin typeface="Arial"/>
                <a:cs typeface="Arial"/>
              </a:rPr>
              <a:t>asari</a:t>
            </a:r>
            <a:r>
              <a:rPr lang="en-US" sz="2400" b="1" dirty="0">
                <a:solidFill>
                  <a:srgbClr val="002060"/>
                </a:solidFill>
                <a:latin typeface="Arial"/>
                <a:cs typeface="Arial"/>
              </a:rPr>
              <a:t>.   </a:t>
            </a:r>
          </a:p>
        </p:txBody>
      </p:sp>
      <p:sp>
        <p:nvSpPr>
          <p:cNvPr id="6" name="object 6"/>
          <p:cNvSpPr/>
          <p:nvPr/>
        </p:nvSpPr>
        <p:spPr>
          <a:xfrm>
            <a:off x="206456" y="1154662"/>
            <a:ext cx="314244" cy="803043"/>
          </a:xfrm>
          <a:custGeom>
            <a:avLst/>
            <a:gdLst/>
            <a:ahLst/>
            <a:cxnLst/>
            <a:rect l="l" t="t" r="r" b="b"/>
            <a:pathLst>
              <a:path w="344170" h="740410">
                <a:moveTo>
                  <a:pt x="343828" y="0"/>
                </a:moveTo>
                <a:lnTo>
                  <a:pt x="0" y="0"/>
                </a:lnTo>
                <a:lnTo>
                  <a:pt x="0" y="740144"/>
                </a:lnTo>
                <a:lnTo>
                  <a:pt x="343828" y="740144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206456" y="2027121"/>
            <a:ext cx="314244" cy="738304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7" name="object 27"/>
          <p:cNvGrpSpPr/>
          <p:nvPr/>
        </p:nvGrpSpPr>
        <p:grpSpPr>
          <a:xfrm>
            <a:off x="4254500" y="240299"/>
            <a:ext cx="1052739" cy="615687"/>
            <a:chOff x="4692332" y="228108"/>
            <a:chExt cx="613552" cy="615687"/>
          </a:xfrm>
        </p:grpSpPr>
        <p:sp>
          <p:nvSpPr>
            <p:cNvPr id="28" name="object 28"/>
            <p:cNvSpPr/>
            <p:nvPr/>
          </p:nvSpPr>
          <p:spPr>
            <a:xfrm>
              <a:off x="4692332" y="239910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603608" y="0"/>
                  </a:moveTo>
                  <a:lnTo>
                    <a:pt x="0" y="0"/>
                  </a:lnTo>
                  <a:lnTo>
                    <a:pt x="0" y="603609"/>
                  </a:lnTo>
                  <a:lnTo>
                    <a:pt x="603608" y="603609"/>
                  </a:lnTo>
                  <a:lnTo>
                    <a:pt x="603608" y="0"/>
                  </a:lnTo>
                  <a:close/>
                </a:path>
              </a:pathLst>
            </a:custGeom>
            <a:solidFill>
              <a:srgbClr val="00A65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" name="object 29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8" y="0"/>
                  </a:lnTo>
                  <a:lnTo>
                    <a:pt x="603608" y="603609"/>
                  </a:lnTo>
                  <a:lnTo>
                    <a:pt x="0" y="603609"/>
                  </a:lnTo>
                  <a:lnTo>
                    <a:pt x="0" y="0"/>
                  </a:lnTo>
                  <a:close/>
                </a:path>
              </a:pathLst>
            </a:custGeom>
            <a:ln w="30481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0" name="object 30"/>
          <p:cNvSpPr txBox="1"/>
          <p:nvPr/>
        </p:nvSpPr>
        <p:spPr>
          <a:xfrm>
            <a:off x="4308436" y="348519"/>
            <a:ext cx="990599" cy="362279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25"/>
              </a:spcBef>
            </a:pPr>
            <a:r>
              <a:rPr lang="en-US" sz="2250" b="1" dirty="0">
                <a:solidFill>
                  <a:schemeClr val="bg1"/>
                </a:solidFill>
                <a:latin typeface="Arial"/>
                <a:cs typeface="Arial"/>
              </a:rPr>
              <a:t>1</a:t>
            </a:r>
            <a:r>
              <a:rPr lang="ru-RU" sz="2250" b="1" dirty="0">
                <a:solidFill>
                  <a:schemeClr val="bg1"/>
                </a:solidFill>
                <a:latin typeface="Arial"/>
                <a:cs typeface="Arial"/>
              </a:rPr>
              <a:t>1</a:t>
            </a:r>
            <a:r>
              <a:rPr lang="en-US" sz="2250" b="1" dirty="0">
                <a:solidFill>
                  <a:schemeClr val="bg1"/>
                </a:solidFill>
                <a:latin typeface="Arial"/>
                <a:cs typeface="Arial"/>
              </a:rPr>
              <a:t>-</a:t>
            </a:r>
            <a:r>
              <a:rPr lang="en-US" sz="2250" b="1" dirty="0" err="1">
                <a:solidFill>
                  <a:schemeClr val="bg1"/>
                </a:solidFill>
                <a:latin typeface="Arial"/>
                <a:cs typeface="Arial"/>
              </a:rPr>
              <a:t>sinf</a:t>
            </a:r>
            <a:endParaRPr sz="2250" b="1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D9EEAE29-BC7B-4562-A6AB-B34B30C916D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52024" y="2394048"/>
            <a:ext cx="1279405" cy="820915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9700" y="102424"/>
            <a:ext cx="5486400" cy="315471"/>
          </a:xfrm>
        </p:spPr>
        <p:txBody>
          <a:bodyPr/>
          <a:lstStyle/>
          <a:p>
            <a:pPr algn="ctr"/>
            <a:r>
              <a:rPr lang="en-US" dirty="0" err="1"/>
              <a:t>Unvonlari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197100" y="860425"/>
            <a:ext cx="3352800" cy="1954381"/>
          </a:xfrm>
        </p:spPr>
        <p:txBody>
          <a:bodyPr/>
          <a:lstStyle/>
          <a:p>
            <a:pPr algn="l">
              <a:spcAft>
                <a:spcPts val="600"/>
              </a:spcAft>
            </a:pPr>
            <a:r>
              <a:rPr lang="en-US" sz="1600" dirty="0">
                <a:latin typeface="Arial" pitchFamily="34" charset="0"/>
                <a:cs typeface="Arial" pitchFamily="34" charset="0"/>
              </a:rPr>
              <a:t>         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Rahmat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Fayziy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endParaRPr lang="en-US" sz="1600" dirty="0">
              <a:latin typeface="Arial" pitchFamily="34" charset="0"/>
              <a:cs typeface="Arial" pitchFamily="34" charset="0"/>
            </a:endParaRPr>
          </a:p>
          <a:p>
            <a:pPr algn="l">
              <a:spcAft>
                <a:spcPts val="600"/>
              </a:spcAft>
            </a:pPr>
            <a:r>
              <a:rPr lang="en-US" sz="1400" b="1" dirty="0">
                <a:latin typeface="Arial" pitchFamily="34" charset="0"/>
                <a:cs typeface="Arial" pitchFamily="34" charset="0"/>
              </a:rPr>
              <a:t>“</a:t>
            </a:r>
            <a:r>
              <a:rPr lang="en-US" sz="1400" b="1" dirty="0" err="1">
                <a:latin typeface="Arial" pitchFamily="34" charset="0"/>
                <a:cs typeface="Arial" pitchFamily="34" charset="0"/>
              </a:rPr>
              <a:t>Oʻzbekistonda</a:t>
            </a:r>
            <a:r>
              <a:rPr lang="en-US" sz="14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400" b="1" dirty="0" err="1">
                <a:latin typeface="Arial" pitchFamily="34" charset="0"/>
                <a:cs typeface="Arial" pitchFamily="34" charset="0"/>
              </a:rPr>
              <a:t>xizmat</a:t>
            </a:r>
            <a:r>
              <a:rPr lang="en-US" sz="14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400" b="1" dirty="0" err="1">
                <a:latin typeface="Arial" pitchFamily="34" charset="0"/>
                <a:cs typeface="Arial" pitchFamily="34" charset="0"/>
              </a:rPr>
              <a:t>koʻrsatgan</a:t>
            </a:r>
            <a:r>
              <a:rPr lang="en-US" sz="14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400" b="1" dirty="0" err="1">
                <a:latin typeface="Arial" pitchFamily="34" charset="0"/>
                <a:cs typeface="Arial" pitchFamily="34" charset="0"/>
              </a:rPr>
              <a:t>sanʼat</a:t>
            </a:r>
            <a:r>
              <a:rPr lang="en-US" sz="14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400" b="1" dirty="0" err="1">
                <a:latin typeface="Arial" pitchFamily="34" charset="0"/>
                <a:cs typeface="Arial" pitchFamily="34" charset="0"/>
              </a:rPr>
              <a:t>arbobi</a:t>
            </a:r>
            <a:r>
              <a:rPr lang="en-US" sz="1400" b="1" dirty="0">
                <a:latin typeface="Arial" pitchFamily="34" charset="0"/>
                <a:cs typeface="Arial" pitchFamily="34" charset="0"/>
              </a:rPr>
              <a:t>”, </a:t>
            </a:r>
          </a:p>
          <a:p>
            <a:pPr algn="l">
              <a:spcAft>
                <a:spcPts val="600"/>
              </a:spcAft>
            </a:pPr>
            <a:r>
              <a:rPr lang="en-US" sz="1400" b="1" dirty="0">
                <a:latin typeface="Arial" pitchFamily="34" charset="0"/>
                <a:cs typeface="Arial" pitchFamily="34" charset="0"/>
              </a:rPr>
              <a:t>“</a:t>
            </a:r>
            <a:r>
              <a:rPr lang="en-US" sz="1400" b="1" dirty="0" err="1">
                <a:latin typeface="Arial" pitchFamily="34" charset="0"/>
                <a:cs typeface="Arial" pitchFamily="34" charset="0"/>
              </a:rPr>
              <a:t>Oʻzbekiston</a:t>
            </a:r>
            <a:r>
              <a:rPr lang="en-US" sz="14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400" b="1" dirty="0" err="1">
                <a:latin typeface="Arial" pitchFamily="34" charset="0"/>
                <a:cs typeface="Arial" pitchFamily="34" charset="0"/>
              </a:rPr>
              <a:t>xalq</a:t>
            </a:r>
            <a:r>
              <a:rPr lang="en-US" sz="14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400" b="1" dirty="0" err="1">
                <a:latin typeface="Arial" pitchFamily="34" charset="0"/>
                <a:cs typeface="Arial" pitchFamily="34" charset="0"/>
              </a:rPr>
              <a:t>yozuvchisi</a:t>
            </a:r>
            <a:r>
              <a:rPr lang="en-US" sz="1400" b="1" dirty="0">
                <a:latin typeface="Arial" pitchFamily="34" charset="0"/>
                <a:cs typeface="Arial" pitchFamily="34" charset="0"/>
              </a:rPr>
              <a:t>”,</a:t>
            </a:r>
          </a:p>
          <a:p>
            <a:pPr algn="l">
              <a:spcAft>
                <a:spcPts val="600"/>
              </a:spcAft>
            </a:pPr>
            <a:r>
              <a:rPr lang="en-US" sz="1400" b="1" dirty="0">
                <a:latin typeface="Arial" pitchFamily="34" charset="0"/>
                <a:cs typeface="Arial" pitchFamily="34" charset="0"/>
              </a:rPr>
              <a:t>“</a:t>
            </a:r>
            <a:r>
              <a:rPr lang="en-US" sz="1400" b="1" dirty="0" err="1">
                <a:latin typeface="Arial" pitchFamily="34" charset="0"/>
                <a:cs typeface="Arial" pitchFamily="34" charset="0"/>
              </a:rPr>
              <a:t>Polsha</a:t>
            </a:r>
            <a:r>
              <a:rPr lang="en-US" sz="14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400" b="1" dirty="0" err="1">
                <a:latin typeface="Arial" pitchFamily="34" charset="0"/>
                <a:cs typeface="Arial" pitchFamily="34" charset="0"/>
              </a:rPr>
              <a:t>Xalq</a:t>
            </a:r>
            <a:r>
              <a:rPr lang="en-US" sz="14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400" b="1" dirty="0" err="1">
                <a:latin typeface="Arial" pitchFamily="34" charset="0"/>
                <a:cs typeface="Arial" pitchFamily="34" charset="0"/>
              </a:rPr>
              <a:t>Respublikasida</a:t>
            </a:r>
            <a:r>
              <a:rPr lang="en-US" sz="14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400" b="1" dirty="0" err="1">
                <a:latin typeface="Arial" pitchFamily="34" charset="0"/>
                <a:cs typeface="Arial" pitchFamily="34" charset="0"/>
              </a:rPr>
              <a:t>xizmat</a:t>
            </a:r>
            <a:r>
              <a:rPr lang="en-US" sz="1400" b="1" dirty="0">
                <a:latin typeface="Arial" pitchFamily="34" charset="0"/>
                <a:cs typeface="Arial" pitchFamily="34" charset="0"/>
              </a:rPr>
              <a:t> </a:t>
            </a:r>
          </a:p>
          <a:p>
            <a:pPr algn="l">
              <a:spcAft>
                <a:spcPts val="600"/>
              </a:spcAft>
            </a:pPr>
            <a:r>
              <a:rPr lang="en-US" sz="1400" b="1" dirty="0" err="1">
                <a:latin typeface="Arial" pitchFamily="34" charset="0"/>
                <a:cs typeface="Arial" pitchFamily="34" charset="0"/>
              </a:rPr>
              <a:t>koʻrsatgan</a:t>
            </a:r>
            <a:r>
              <a:rPr lang="en-US" sz="14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400" b="1" dirty="0" err="1">
                <a:latin typeface="Arial" pitchFamily="34" charset="0"/>
                <a:cs typeface="Arial" pitchFamily="34" charset="0"/>
              </a:rPr>
              <a:t>madaniyat</a:t>
            </a:r>
            <a:r>
              <a:rPr lang="en-US" sz="14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400" b="1" dirty="0" err="1">
                <a:latin typeface="Arial" pitchFamily="34" charset="0"/>
                <a:cs typeface="Arial" pitchFamily="34" charset="0"/>
              </a:rPr>
              <a:t>arbobi</a:t>
            </a:r>
            <a:r>
              <a:rPr lang="en-US" sz="1400" b="1" dirty="0">
                <a:latin typeface="Arial" pitchFamily="34" charset="0"/>
                <a:cs typeface="Arial" pitchFamily="34" charset="0"/>
              </a:rPr>
              <a:t>”</a:t>
            </a:r>
          </a:p>
          <a:p>
            <a:pPr algn="l">
              <a:spcAft>
                <a:spcPts val="600"/>
              </a:spcAft>
            </a:pPr>
            <a:r>
              <a:rPr lang="en-US" sz="14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>
                <a:latin typeface="Arial" pitchFamily="34" charset="0"/>
                <a:cs typeface="Arial" pitchFamily="34" charset="0"/>
              </a:rPr>
              <a:t>faxriy</a:t>
            </a:r>
            <a:r>
              <a:rPr lang="en-US" sz="1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>
                <a:latin typeface="Arial" pitchFamily="34" charset="0"/>
                <a:cs typeface="Arial" pitchFamily="34" charset="0"/>
              </a:rPr>
              <a:t>unvonlari</a:t>
            </a:r>
            <a:r>
              <a:rPr lang="en-US" sz="1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>
                <a:latin typeface="Arial" pitchFamily="34" charset="0"/>
                <a:cs typeface="Arial" pitchFamily="34" charset="0"/>
              </a:rPr>
              <a:t>bilan</a:t>
            </a:r>
            <a:r>
              <a:rPr lang="en-US" sz="1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>
                <a:latin typeface="Arial" pitchFamily="34" charset="0"/>
                <a:cs typeface="Arial" pitchFamily="34" charset="0"/>
              </a:rPr>
              <a:t>taqdirlangan</a:t>
            </a:r>
            <a:r>
              <a:rPr lang="en-US" sz="1400" dirty="0">
                <a:latin typeface="Arial" pitchFamily="34" charset="0"/>
                <a:cs typeface="Arial" pitchFamily="34" charset="0"/>
              </a:rPr>
              <a:t>.</a:t>
            </a:r>
            <a:endParaRPr lang="ru-RU" sz="14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Рисунок 3" descr="C:\Users\User\Desktop\images.jp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2100" y="860425"/>
            <a:ext cx="1807210" cy="196913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82517168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35976"/>
            <a:ext cx="5164295" cy="276999"/>
          </a:xfrm>
        </p:spPr>
        <p:txBody>
          <a:bodyPr/>
          <a:lstStyle/>
          <a:p>
            <a:r>
              <a:rPr lang="en-US" sz="1800" dirty="0" err="1"/>
              <a:t>Mahkam</a:t>
            </a:r>
            <a:r>
              <a:rPr lang="en-US" sz="1800" dirty="0"/>
              <a:t> aka </a:t>
            </a:r>
            <a:r>
              <a:rPr lang="en-US" sz="1800" dirty="0" err="1"/>
              <a:t>va</a:t>
            </a:r>
            <a:r>
              <a:rPr lang="en-US" sz="1800" dirty="0"/>
              <a:t> </a:t>
            </a:r>
            <a:r>
              <a:rPr lang="en-US" sz="1800" dirty="0" err="1"/>
              <a:t>Mehriniso</a:t>
            </a:r>
            <a:r>
              <a:rPr lang="en-US" sz="1800" dirty="0"/>
              <a:t> </a:t>
            </a:r>
            <a:r>
              <a:rPr lang="en-US" sz="1800" dirty="0" err="1"/>
              <a:t>opa</a:t>
            </a:r>
            <a:r>
              <a:rPr lang="en-US" sz="1800" dirty="0"/>
              <a:t> </a:t>
            </a:r>
            <a:r>
              <a:rPr lang="en-US" sz="1800" dirty="0" err="1"/>
              <a:t>Shotursunovlar</a:t>
            </a:r>
            <a:endParaRPr lang="ru-RU" sz="18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143932" y="486833"/>
            <a:ext cx="5482167" cy="11929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Rahmat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Fayziy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1969-yili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shu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ssenariy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asosida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yaratgan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“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Hazrati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Inson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”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romanida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temirchi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Mahkam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ota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Mehriniso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opa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hayoti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orqali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oddiy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kishilarning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front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orti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mehnati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qahramonligini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koʻrsatdi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050" name="Picture 2" descr="C:\Users\User\Desktop\720__FaBNpct45xBLnFMZXIBFY5qAShqO6LSp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06500" y="1715401"/>
            <a:ext cx="3200400" cy="1371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7249261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9700" y="119200"/>
            <a:ext cx="5486400" cy="315471"/>
          </a:xfrm>
        </p:spPr>
        <p:txBody>
          <a:bodyPr/>
          <a:lstStyle/>
          <a:p>
            <a:pPr algn="ctr"/>
            <a:r>
              <a:rPr lang="en-US" dirty="0" err="1"/>
              <a:t>Mustaqil</a:t>
            </a:r>
            <a:r>
              <a:rPr lang="en-US" dirty="0"/>
              <a:t> </a:t>
            </a:r>
            <a:r>
              <a:rPr lang="en-US" dirty="0" err="1"/>
              <a:t>bajarish</a:t>
            </a:r>
            <a:r>
              <a:rPr lang="en-US" dirty="0"/>
              <a:t> </a:t>
            </a:r>
            <a:r>
              <a:rPr lang="en-US" dirty="0" err="1"/>
              <a:t>uchun</a:t>
            </a:r>
            <a:r>
              <a:rPr lang="en-US" dirty="0"/>
              <a:t> </a:t>
            </a:r>
            <a:r>
              <a:rPr lang="en-US" dirty="0" err="1"/>
              <a:t>topshiriqlar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9700" y="631825"/>
            <a:ext cx="5562600" cy="2385268"/>
          </a:xfrm>
        </p:spPr>
        <p:txBody>
          <a:bodyPr/>
          <a:lstStyle/>
          <a:p>
            <a:pPr indent="88900"/>
            <a:r>
              <a:rPr lang="ru-RU" sz="1400" dirty="0"/>
              <a:t>1. </a:t>
            </a:r>
            <a:r>
              <a:rPr lang="en-US" sz="1600" dirty="0" err="1"/>
              <a:t>Darslikdagi</a:t>
            </a:r>
            <a:r>
              <a:rPr lang="en-US" sz="1600" dirty="0"/>
              <a:t> </a:t>
            </a:r>
            <a:r>
              <a:rPr lang="en-US" sz="1600" b="1" dirty="0"/>
              <a:t>148-149-150</a:t>
            </a:r>
            <a:r>
              <a:rPr lang="en-US" sz="1600" dirty="0"/>
              <a:t>-betdagi </a:t>
            </a:r>
            <a:r>
              <a:rPr lang="en-US" sz="1600" b="1" dirty="0"/>
              <a:t>“</a:t>
            </a:r>
            <a:r>
              <a:rPr lang="en-US" sz="1600" b="1" dirty="0" err="1"/>
              <a:t>Hazrati</a:t>
            </a:r>
            <a:r>
              <a:rPr lang="en-US" sz="1600" b="1" dirty="0"/>
              <a:t> </a:t>
            </a:r>
            <a:r>
              <a:rPr lang="en-US" sz="1600" b="1" dirty="0" err="1"/>
              <a:t>inson</a:t>
            </a:r>
            <a:r>
              <a:rPr lang="en-US" sz="1600" b="1" dirty="0"/>
              <a:t>” </a:t>
            </a:r>
            <a:r>
              <a:rPr lang="en-US" sz="1600" dirty="0" err="1"/>
              <a:t>roma-nidan</a:t>
            </a:r>
            <a:r>
              <a:rPr lang="en-US" sz="1600" dirty="0"/>
              <a:t> </a:t>
            </a:r>
            <a:r>
              <a:rPr lang="en-US" sz="1600" dirty="0" err="1"/>
              <a:t>parchalarni</a:t>
            </a:r>
            <a:r>
              <a:rPr lang="en-US" sz="1600" dirty="0"/>
              <a:t>  </a:t>
            </a:r>
            <a:r>
              <a:rPr lang="en-US" sz="1600" dirty="0" err="1"/>
              <a:t>to‘liq</a:t>
            </a:r>
            <a:r>
              <a:rPr lang="en-US" sz="1600" dirty="0"/>
              <a:t> </a:t>
            </a:r>
            <a:r>
              <a:rPr lang="en-US" sz="1600" dirty="0" err="1"/>
              <a:t>o‘qib</a:t>
            </a:r>
            <a:r>
              <a:rPr lang="en-US" sz="1600" dirty="0"/>
              <a:t> </a:t>
            </a:r>
            <a:r>
              <a:rPr lang="en-US" sz="1600" dirty="0" err="1"/>
              <a:t>chiqing</a:t>
            </a:r>
            <a:r>
              <a:rPr lang="en-US" sz="1600" dirty="0"/>
              <a:t>. </a:t>
            </a:r>
            <a:endParaRPr lang="ru-RU" sz="1600" dirty="0"/>
          </a:p>
          <a:p>
            <a:pPr indent="88900">
              <a:spcAft>
                <a:spcPts val="600"/>
              </a:spcAft>
            </a:pPr>
            <a:r>
              <a:rPr lang="ru-RU" sz="1600" dirty="0"/>
              <a:t>2. </a:t>
            </a:r>
            <a:r>
              <a:rPr lang="en-US" sz="1600" dirty="0" err="1"/>
              <a:t>Quyidagi</a:t>
            </a:r>
            <a:r>
              <a:rPr lang="en-US" sz="1600" dirty="0"/>
              <a:t> </a:t>
            </a:r>
            <a:r>
              <a:rPr lang="en-US" sz="1600" dirty="0" err="1"/>
              <a:t>savollarga</a:t>
            </a:r>
            <a:r>
              <a:rPr lang="en-US" sz="1600" dirty="0"/>
              <a:t> </a:t>
            </a:r>
            <a:r>
              <a:rPr lang="en-US" sz="1600" dirty="0" err="1"/>
              <a:t>javob</a:t>
            </a:r>
            <a:r>
              <a:rPr lang="en-US" sz="1600" dirty="0"/>
              <a:t> </a:t>
            </a:r>
            <a:r>
              <a:rPr lang="en-US" sz="1600" dirty="0" err="1"/>
              <a:t>bering</a:t>
            </a:r>
            <a:r>
              <a:rPr lang="en-US" sz="1600" dirty="0"/>
              <a:t>:</a:t>
            </a:r>
          </a:p>
          <a:p>
            <a:pPr indent="266700">
              <a:spcAft>
                <a:spcPts val="600"/>
              </a:spcAft>
            </a:pPr>
            <a:r>
              <a:rPr lang="en-US" sz="1400" dirty="0" err="1">
                <a:solidFill>
                  <a:srgbClr val="002060"/>
                </a:solidFill>
              </a:rPr>
              <a:t>Hikoyada</a:t>
            </a:r>
            <a:r>
              <a:rPr lang="en-US" sz="1400" dirty="0">
                <a:solidFill>
                  <a:srgbClr val="002060"/>
                </a:solidFill>
              </a:rPr>
              <a:t> </a:t>
            </a:r>
            <a:r>
              <a:rPr lang="en-US" sz="1400" dirty="0" err="1">
                <a:solidFill>
                  <a:srgbClr val="002060"/>
                </a:solidFill>
              </a:rPr>
              <a:t>qaysi</a:t>
            </a:r>
            <a:r>
              <a:rPr lang="en-US" sz="1400" dirty="0">
                <a:solidFill>
                  <a:srgbClr val="002060"/>
                </a:solidFill>
              </a:rPr>
              <a:t> </a:t>
            </a:r>
            <a:r>
              <a:rPr lang="en-US" sz="1400" dirty="0" err="1">
                <a:solidFill>
                  <a:srgbClr val="002060"/>
                </a:solidFill>
              </a:rPr>
              <a:t>davr</a:t>
            </a:r>
            <a:r>
              <a:rPr lang="en-US" sz="1400" dirty="0">
                <a:solidFill>
                  <a:srgbClr val="002060"/>
                </a:solidFill>
              </a:rPr>
              <a:t> </a:t>
            </a:r>
            <a:r>
              <a:rPr lang="en-US" sz="1400" dirty="0" err="1">
                <a:solidFill>
                  <a:srgbClr val="002060"/>
                </a:solidFill>
              </a:rPr>
              <a:t>tasvirlangan</a:t>
            </a:r>
            <a:r>
              <a:rPr lang="en-US" sz="1400" dirty="0">
                <a:solidFill>
                  <a:srgbClr val="002060"/>
                </a:solidFill>
              </a:rPr>
              <a:t>?</a:t>
            </a:r>
          </a:p>
          <a:p>
            <a:pPr indent="266700">
              <a:spcAft>
                <a:spcPts val="600"/>
              </a:spcAft>
            </a:pPr>
            <a:r>
              <a:rPr lang="en-US" sz="1400" dirty="0" err="1">
                <a:solidFill>
                  <a:srgbClr val="002060"/>
                </a:solidFill>
              </a:rPr>
              <a:t>Mahkam</a:t>
            </a:r>
            <a:r>
              <a:rPr lang="en-US" sz="1400" dirty="0">
                <a:solidFill>
                  <a:srgbClr val="002060"/>
                </a:solidFill>
              </a:rPr>
              <a:t> </a:t>
            </a:r>
            <a:r>
              <a:rPr lang="en-US" sz="1400" dirty="0" err="1">
                <a:solidFill>
                  <a:srgbClr val="002060"/>
                </a:solidFill>
              </a:rPr>
              <a:t>akaning</a:t>
            </a:r>
            <a:r>
              <a:rPr lang="en-US" sz="1400" dirty="0">
                <a:solidFill>
                  <a:srgbClr val="002060"/>
                </a:solidFill>
              </a:rPr>
              <a:t> </a:t>
            </a:r>
            <a:r>
              <a:rPr lang="en-US" sz="1400" dirty="0" err="1">
                <a:solidFill>
                  <a:srgbClr val="002060"/>
                </a:solidFill>
              </a:rPr>
              <a:t>maqsadi</a:t>
            </a:r>
            <a:r>
              <a:rPr lang="en-US" sz="1400" dirty="0">
                <a:solidFill>
                  <a:srgbClr val="002060"/>
                </a:solidFill>
              </a:rPr>
              <a:t> </a:t>
            </a:r>
            <a:r>
              <a:rPr lang="en-US" sz="1400" dirty="0" err="1">
                <a:solidFill>
                  <a:srgbClr val="002060"/>
                </a:solidFill>
              </a:rPr>
              <a:t>nima</a:t>
            </a:r>
            <a:r>
              <a:rPr lang="en-US" sz="1400" dirty="0">
                <a:solidFill>
                  <a:srgbClr val="002060"/>
                </a:solidFill>
              </a:rPr>
              <a:t> </a:t>
            </a:r>
            <a:r>
              <a:rPr lang="en-US" sz="1400" dirty="0" err="1">
                <a:solidFill>
                  <a:srgbClr val="002060"/>
                </a:solidFill>
              </a:rPr>
              <a:t>edi</a:t>
            </a:r>
            <a:r>
              <a:rPr lang="en-US" sz="1400" dirty="0">
                <a:solidFill>
                  <a:srgbClr val="002060"/>
                </a:solidFill>
              </a:rPr>
              <a:t>?</a:t>
            </a:r>
          </a:p>
          <a:p>
            <a:pPr indent="266700">
              <a:spcAft>
                <a:spcPts val="600"/>
              </a:spcAft>
            </a:pPr>
            <a:r>
              <a:rPr lang="en-US" sz="1400" dirty="0" err="1">
                <a:solidFill>
                  <a:srgbClr val="002060"/>
                </a:solidFill>
              </a:rPr>
              <a:t>O‘zbek</a:t>
            </a:r>
            <a:r>
              <a:rPr lang="en-US" sz="1400" dirty="0">
                <a:solidFill>
                  <a:srgbClr val="002060"/>
                </a:solidFill>
              </a:rPr>
              <a:t> </a:t>
            </a:r>
            <a:r>
              <a:rPr lang="en-US" sz="1400" dirty="0" err="1">
                <a:solidFill>
                  <a:srgbClr val="002060"/>
                </a:solidFill>
              </a:rPr>
              <a:t>xalqi</a:t>
            </a:r>
            <a:r>
              <a:rPr lang="en-US" sz="1400" dirty="0">
                <a:solidFill>
                  <a:srgbClr val="002060"/>
                </a:solidFill>
              </a:rPr>
              <a:t> </a:t>
            </a:r>
            <a:r>
              <a:rPr lang="en-US" sz="1400" dirty="0" err="1">
                <a:solidFill>
                  <a:srgbClr val="002060"/>
                </a:solidFill>
              </a:rPr>
              <a:t>yurtimizga</a:t>
            </a:r>
            <a:r>
              <a:rPr lang="en-US" sz="1400" dirty="0">
                <a:solidFill>
                  <a:srgbClr val="002060"/>
                </a:solidFill>
              </a:rPr>
              <a:t> </a:t>
            </a:r>
            <a:r>
              <a:rPr lang="en-US" sz="1400" dirty="0" err="1">
                <a:solidFill>
                  <a:srgbClr val="002060"/>
                </a:solidFill>
              </a:rPr>
              <a:t>kelgan</a:t>
            </a:r>
            <a:r>
              <a:rPr lang="en-US" sz="1400" dirty="0">
                <a:solidFill>
                  <a:srgbClr val="002060"/>
                </a:solidFill>
              </a:rPr>
              <a:t> </a:t>
            </a:r>
            <a:r>
              <a:rPr lang="en-US" sz="1400" dirty="0" err="1">
                <a:solidFill>
                  <a:srgbClr val="002060"/>
                </a:solidFill>
              </a:rPr>
              <a:t>yetim</a:t>
            </a:r>
            <a:r>
              <a:rPr lang="en-US" sz="1400" dirty="0">
                <a:solidFill>
                  <a:srgbClr val="002060"/>
                </a:solidFill>
              </a:rPr>
              <a:t> </a:t>
            </a:r>
            <a:r>
              <a:rPr lang="en-US" sz="1400" dirty="0" err="1">
                <a:solidFill>
                  <a:srgbClr val="002060"/>
                </a:solidFill>
              </a:rPr>
              <a:t>bolalarni</a:t>
            </a:r>
            <a:r>
              <a:rPr lang="en-US" sz="1400" dirty="0">
                <a:solidFill>
                  <a:srgbClr val="002060"/>
                </a:solidFill>
              </a:rPr>
              <a:t> </a:t>
            </a:r>
            <a:r>
              <a:rPr lang="en-US" sz="1400" dirty="0" err="1">
                <a:solidFill>
                  <a:srgbClr val="002060"/>
                </a:solidFill>
              </a:rPr>
              <a:t>qanday</a:t>
            </a:r>
            <a:r>
              <a:rPr lang="en-US" sz="1400" dirty="0">
                <a:solidFill>
                  <a:srgbClr val="002060"/>
                </a:solidFill>
              </a:rPr>
              <a:t> </a:t>
            </a:r>
            <a:r>
              <a:rPr lang="en-US" sz="1400" dirty="0" err="1">
                <a:solidFill>
                  <a:srgbClr val="002060"/>
                </a:solidFill>
              </a:rPr>
              <a:t>kutib</a:t>
            </a:r>
            <a:r>
              <a:rPr lang="en-US" sz="1400" dirty="0">
                <a:solidFill>
                  <a:srgbClr val="002060"/>
                </a:solidFill>
              </a:rPr>
              <a:t> </a:t>
            </a:r>
            <a:r>
              <a:rPr lang="en-US" sz="1400" dirty="0" err="1">
                <a:solidFill>
                  <a:srgbClr val="002060"/>
                </a:solidFill>
              </a:rPr>
              <a:t>oldi</a:t>
            </a:r>
            <a:r>
              <a:rPr lang="en-US" sz="1400" dirty="0">
                <a:solidFill>
                  <a:srgbClr val="002060"/>
                </a:solidFill>
              </a:rPr>
              <a:t>?</a:t>
            </a:r>
          </a:p>
          <a:p>
            <a:pPr indent="266700">
              <a:spcAft>
                <a:spcPts val="600"/>
              </a:spcAft>
            </a:pPr>
            <a:r>
              <a:rPr lang="en-US" sz="1400" dirty="0" err="1">
                <a:solidFill>
                  <a:srgbClr val="002060"/>
                </a:solidFill>
              </a:rPr>
              <a:t>Yetim</a:t>
            </a:r>
            <a:r>
              <a:rPr lang="en-US" sz="1400" dirty="0">
                <a:solidFill>
                  <a:srgbClr val="002060"/>
                </a:solidFill>
              </a:rPr>
              <a:t> </a:t>
            </a:r>
            <a:r>
              <a:rPr lang="en-US" sz="1400" dirty="0" err="1">
                <a:solidFill>
                  <a:srgbClr val="002060"/>
                </a:solidFill>
              </a:rPr>
              <a:t>bolalarning</a:t>
            </a:r>
            <a:r>
              <a:rPr lang="en-US" sz="1400" dirty="0">
                <a:solidFill>
                  <a:srgbClr val="002060"/>
                </a:solidFill>
              </a:rPr>
              <a:t> </a:t>
            </a:r>
            <a:r>
              <a:rPr lang="en-US" sz="1400" dirty="0" err="1">
                <a:solidFill>
                  <a:srgbClr val="002060"/>
                </a:solidFill>
              </a:rPr>
              <a:t>og‘ir</a:t>
            </a:r>
            <a:r>
              <a:rPr lang="en-US" sz="1400" dirty="0">
                <a:solidFill>
                  <a:srgbClr val="002060"/>
                </a:solidFill>
              </a:rPr>
              <a:t> </a:t>
            </a:r>
            <a:r>
              <a:rPr lang="en-US" sz="1400" dirty="0" err="1">
                <a:solidFill>
                  <a:srgbClr val="002060"/>
                </a:solidFill>
              </a:rPr>
              <a:t>ahvoli</a:t>
            </a:r>
            <a:r>
              <a:rPr lang="en-US" sz="1400" dirty="0">
                <a:solidFill>
                  <a:srgbClr val="002060"/>
                </a:solidFill>
              </a:rPr>
              <a:t> </a:t>
            </a:r>
            <a:r>
              <a:rPr lang="en-US" sz="1400" dirty="0" err="1">
                <a:solidFill>
                  <a:srgbClr val="002060"/>
                </a:solidFill>
              </a:rPr>
              <a:t>tasvirlangan</a:t>
            </a:r>
            <a:r>
              <a:rPr lang="en-US" sz="1400" dirty="0">
                <a:solidFill>
                  <a:srgbClr val="002060"/>
                </a:solidFill>
              </a:rPr>
              <a:t> </a:t>
            </a:r>
            <a:r>
              <a:rPr lang="en-US" sz="1400" dirty="0" err="1">
                <a:solidFill>
                  <a:srgbClr val="002060"/>
                </a:solidFill>
              </a:rPr>
              <a:t>joylarni</a:t>
            </a:r>
            <a:r>
              <a:rPr lang="en-US" sz="1400" dirty="0">
                <a:solidFill>
                  <a:srgbClr val="002060"/>
                </a:solidFill>
              </a:rPr>
              <a:t> </a:t>
            </a:r>
            <a:r>
              <a:rPr lang="en-US" sz="1400" dirty="0" err="1">
                <a:solidFill>
                  <a:srgbClr val="002060"/>
                </a:solidFill>
              </a:rPr>
              <a:t>topib</a:t>
            </a:r>
            <a:r>
              <a:rPr lang="en-US" sz="1400" dirty="0">
                <a:solidFill>
                  <a:srgbClr val="002060"/>
                </a:solidFill>
              </a:rPr>
              <a:t>, </a:t>
            </a:r>
            <a:r>
              <a:rPr lang="en-US" sz="1400" dirty="0" err="1">
                <a:solidFill>
                  <a:srgbClr val="002060"/>
                </a:solidFill>
              </a:rPr>
              <a:t>qayta</a:t>
            </a:r>
            <a:r>
              <a:rPr lang="en-US" sz="1400" dirty="0">
                <a:solidFill>
                  <a:srgbClr val="002060"/>
                </a:solidFill>
              </a:rPr>
              <a:t> </a:t>
            </a:r>
            <a:r>
              <a:rPr lang="en-US" sz="1400" dirty="0" err="1">
                <a:solidFill>
                  <a:srgbClr val="002060"/>
                </a:solidFill>
              </a:rPr>
              <a:t>o‘qing</a:t>
            </a:r>
            <a:r>
              <a:rPr lang="en-US" sz="1400" dirty="0">
                <a:solidFill>
                  <a:srgbClr val="002060"/>
                </a:solidFill>
              </a:rPr>
              <a:t> </a:t>
            </a:r>
            <a:r>
              <a:rPr lang="en-US" sz="1400" dirty="0" err="1">
                <a:solidFill>
                  <a:srgbClr val="002060"/>
                </a:solidFill>
              </a:rPr>
              <a:t>va</a:t>
            </a:r>
            <a:r>
              <a:rPr lang="en-US" sz="1400" dirty="0">
                <a:solidFill>
                  <a:srgbClr val="002060"/>
                </a:solidFill>
              </a:rPr>
              <a:t> </a:t>
            </a:r>
            <a:r>
              <a:rPr lang="en-US" sz="1400" dirty="0" err="1">
                <a:solidFill>
                  <a:srgbClr val="002060"/>
                </a:solidFill>
              </a:rPr>
              <a:t>daftarga</a:t>
            </a:r>
            <a:r>
              <a:rPr lang="en-US" sz="1400" dirty="0">
                <a:solidFill>
                  <a:srgbClr val="002060"/>
                </a:solidFill>
              </a:rPr>
              <a:t> </a:t>
            </a:r>
            <a:r>
              <a:rPr lang="en-US" sz="1400" dirty="0" err="1">
                <a:solidFill>
                  <a:srgbClr val="002060"/>
                </a:solidFill>
              </a:rPr>
              <a:t>yozing</a:t>
            </a:r>
            <a:r>
              <a:rPr lang="en-US" sz="1400" dirty="0">
                <a:solidFill>
                  <a:srgbClr val="002060"/>
                </a:solidFill>
              </a:rPr>
              <a:t>.</a:t>
            </a:r>
            <a:endParaRPr lang="ru-RU" sz="1400" dirty="0">
              <a:solidFill>
                <a:srgbClr val="002060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63726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9700" y="127589"/>
            <a:ext cx="5486400" cy="315471"/>
          </a:xfrm>
        </p:spPr>
        <p:txBody>
          <a:bodyPr/>
          <a:lstStyle/>
          <a:p>
            <a:pPr algn="ctr"/>
            <a:r>
              <a:rPr lang="en-US" dirty="0" err="1"/>
              <a:t>O‘tgan</a:t>
            </a:r>
            <a:r>
              <a:rPr lang="en-US" dirty="0"/>
              <a:t> </a:t>
            </a:r>
            <a:r>
              <a:rPr lang="en-US" dirty="0" err="1" smtClean="0"/>
              <a:t>mavzun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takrorlash</a:t>
            </a: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5101" y="808567"/>
            <a:ext cx="2062988" cy="1969770"/>
          </a:xfrm>
        </p:spPr>
        <p:txBody>
          <a:bodyPr/>
          <a:lstStyle/>
          <a:p>
            <a:r>
              <a:rPr lang="en-US" sz="1400" dirty="0" err="1"/>
              <a:t>Tejamkorlik</a:t>
            </a:r>
            <a:r>
              <a:rPr lang="en-US" sz="1400" dirty="0"/>
              <a:t> </a:t>
            </a:r>
            <a:r>
              <a:rPr lang="en-US" sz="1400" dirty="0" err="1"/>
              <a:t>koni</a:t>
            </a:r>
            <a:r>
              <a:rPr lang="en-US" sz="1400" dirty="0"/>
              <a:t> </a:t>
            </a:r>
            <a:r>
              <a:rPr lang="en-US" sz="1400" dirty="0" err="1"/>
              <a:t>boylik</a:t>
            </a:r>
            <a:r>
              <a:rPr lang="ru-RU" sz="1400" dirty="0"/>
              <a:t>   -</a:t>
            </a:r>
          </a:p>
          <a:p>
            <a:endParaRPr lang="en-US" sz="1400" dirty="0"/>
          </a:p>
          <a:p>
            <a:r>
              <a:rPr lang="en-US" sz="1400" dirty="0" err="1"/>
              <a:t>Yetti</a:t>
            </a:r>
            <a:r>
              <a:rPr lang="en-US" sz="1400" dirty="0"/>
              <a:t> </a:t>
            </a:r>
            <a:r>
              <a:rPr lang="en-US" sz="1400" dirty="0" err="1"/>
              <a:t>o‘lchab</a:t>
            </a:r>
            <a:r>
              <a:rPr lang="en-US" sz="1400" dirty="0"/>
              <a:t>, </a:t>
            </a:r>
            <a:r>
              <a:rPr lang="en-US" sz="1400" dirty="0" err="1"/>
              <a:t>bir</a:t>
            </a:r>
            <a:r>
              <a:rPr lang="en-US" sz="1400" dirty="0"/>
              <a:t> </a:t>
            </a:r>
            <a:r>
              <a:rPr lang="en-US" sz="1400" dirty="0" err="1"/>
              <a:t>kes</a:t>
            </a:r>
            <a:r>
              <a:rPr lang="ru-RU" sz="1400" dirty="0"/>
              <a:t>      -</a:t>
            </a:r>
          </a:p>
          <a:p>
            <a:endParaRPr lang="en-US" sz="1400" dirty="0"/>
          </a:p>
          <a:p>
            <a:r>
              <a:rPr lang="en-US" sz="1400" dirty="0"/>
              <a:t>Toma –</a:t>
            </a:r>
            <a:r>
              <a:rPr lang="ru-RU" sz="1400" dirty="0"/>
              <a:t> </a:t>
            </a:r>
            <a:r>
              <a:rPr lang="en-US" sz="1400" dirty="0" err="1"/>
              <a:t>toma</a:t>
            </a:r>
            <a:r>
              <a:rPr lang="en-US" sz="1400" dirty="0"/>
              <a:t> </a:t>
            </a:r>
            <a:r>
              <a:rPr lang="en-US" sz="1400" dirty="0" err="1"/>
              <a:t>ko‘l</a:t>
            </a:r>
            <a:r>
              <a:rPr lang="en-US" sz="1400" dirty="0"/>
              <a:t> </a:t>
            </a:r>
            <a:r>
              <a:rPr lang="en-US" sz="1400" dirty="0" err="1"/>
              <a:t>bo‘lur</a:t>
            </a:r>
            <a:r>
              <a:rPr lang="ru-RU" sz="1400" dirty="0"/>
              <a:t> -</a:t>
            </a:r>
          </a:p>
          <a:p>
            <a:endParaRPr lang="en-US" sz="1400" dirty="0"/>
          </a:p>
          <a:p>
            <a:r>
              <a:rPr lang="en-US" sz="1400" dirty="0" err="1"/>
              <a:t>Yaxshilik</a:t>
            </a:r>
            <a:r>
              <a:rPr lang="en-US" sz="1400" dirty="0"/>
              <a:t> </a:t>
            </a:r>
            <a:r>
              <a:rPr lang="en-US" sz="1400" dirty="0" err="1"/>
              <a:t>qilolmasang</a:t>
            </a:r>
            <a:r>
              <a:rPr lang="en-US" sz="1400" dirty="0"/>
              <a:t>,</a:t>
            </a:r>
          </a:p>
          <a:p>
            <a:r>
              <a:rPr lang="en-US" sz="1400" dirty="0" err="1"/>
              <a:t>yomonlik</a:t>
            </a:r>
            <a:r>
              <a:rPr lang="en-US" sz="1400" dirty="0"/>
              <a:t>  ham </a:t>
            </a:r>
            <a:r>
              <a:rPr lang="en-US" sz="1400" dirty="0" err="1"/>
              <a:t>qilma</a:t>
            </a:r>
            <a:r>
              <a:rPr lang="ru-RU" sz="1400" dirty="0"/>
              <a:t>     </a:t>
            </a:r>
            <a:r>
              <a:rPr lang="en-US" sz="1400" dirty="0"/>
              <a:t>-</a:t>
            </a:r>
            <a:r>
              <a:rPr lang="ru-RU" sz="1400" dirty="0"/>
              <a:t>        </a:t>
            </a:r>
            <a:endParaRPr lang="en-US" sz="1400" dirty="0"/>
          </a:p>
          <a:p>
            <a:endParaRPr lang="ru-RU" sz="1400" dirty="0"/>
          </a:p>
        </p:txBody>
      </p:sp>
      <p:sp>
        <p:nvSpPr>
          <p:cNvPr id="4" name="TextBox 3"/>
          <p:cNvSpPr txBox="1"/>
          <p:nvPr/>
        </p:nvSpPr>
        <p:spPr>
          <a:xfrm>
            <a:off x="2202688" y="751306"/>
            <a:ext cx="327101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Экономия - 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большое богатство.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202688" y="1148856"/>
            <a:ext cx="28138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С</a:t>
            </a: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емь раз отмерь, 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о</a:t>
            </a: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дин раз отрежь.</a:t>
            </a:r>
            <a:endParaRPr lang="ru-RU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202688" y="1620645"/>
            <a:ext cx="3810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Капля за каплей, будет большая река.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215389" y="2092435"/>
            <a:ext cx="36957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Если ты не делаешь добро,</a:t>
            </a:r>
          </a:p>
          <a:p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не делай зла.</a:t>
            </a:r>
          </a:p>
        </p:txBody>
      </p:sp>
    </p:spTree>
    <p:extLst>
      <p:ext uri="{BB962C8B-B14F-4D97-AF65-F5344CB8AC3E}">
        <p14:creationId xmlns:p14="http://schemas.microsoft.com/office/powerpoint/2010/main" val="42936271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22225"/>
            <a:ext cx="5164295" cy="453201"/>
          </a:xfrm>
        </p:spPr>
        <p:txBody>
          <a:bodyPr/>
          <a:lstStyle/>
          <a:p>
            <a:pPr algn="ctr"/>
            <a:r>
              <a:rPr lang="en-US" sz="2800" dirty="0"/>
              <a:t>T</a:t>
            </a:r>
            <a:r>
              <a:rPr lang="en-US" dirty="0"/>
              <a:t> </a:t>
            </a:r>
            <a:r>
              <a:rPr lang="en-US" dirty="0" err="1"/>
              <a:t>sxemasi</a:t>
            </a:r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48246537"/>
              </p:ext>
            </p:extLst>
          </p:nvPr>
        </p:nvGraphicFramePr>
        <p:xfrm>
          <a:off x="143932" y="643466"/>
          <a:ext cx="5482168" cy="2426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108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4108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04460">
                <a:tc>
                  <a:txBody>
                    <a:bodyPr/>
                    <a:lstStyle/>
                    <a:p>
                      <a:pPr algn="ctr"/>
                      <a:r>
                        <a:rPr lang="en-US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Og‘zaki</a:t>
                      </a:r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uslub</a:t>
                      </a:r>
                      <a:endParaRPr lang="ru-RU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Yozma</a:t>
                      </a:r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uslub</a:t>
                      </a:r>
                      <a:endParaRPr lang="ru-RU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4460">
                <a:tc>
                  <a:txBody>
                    <a:bodyPr/>
                    <a:lstStyle/>
                    <a:p>
                      <a:r>
                        <a:rPr lang="en-US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ovqatlandi</a:t>
                      </a:r>
                      <a:endParaRPr lang="ru-RU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04460">
                <a:tc>
                  <a:txBody>
                    <a:bodyPr/>
                    <a:lstStyle/>
                    <a:p>
                      <a:r>
                        <a:rPr lang="en-US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gapirdi</a:t>
                      </a:r>
                      <a:endParaRPr lang="ru-RU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04460">
                <a:tc>
                  <a:txBody>
                    <a:bodyPr/>
                    <a:lstStyle/>
                    <a:p>
                      <a:r>
                        <a:rPr lang="en-US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eshitdi</a:t>
                      </a:r>
                      <a:endParaRPr lang="ru-RU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04460">
                <a:tc>
                  <a:txBody>
                    <a:bodyPr/>
                    <a:lstStyle/>
                    <a:p>
                      <a:r>
                        <a:rPr lang="en-US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qaradi</a:t>
                      </a:r>
                      <a:endParaRPr lang="ru-RU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04460">
                <a:tc>
                  <a:txBody>
                    <a:bodyPr/>
                    <a:lstStyle/>
                    <a:p>
                      <a:r>
                        <a:rPr lang="en-US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ho‘l</a:t>
                      </a:r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bo‘ldi</a:t>
                      </a:r>
                      <a:endParaRPr lang="ru-RU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842838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9700" y="102424"/>
            <a:ext cx="5486400" cy="315471"/>
          </a:xfrm>
        </p:spPr>
        <p:txBody>
          <a:bodyPr/>
          <a:lstStyle/>
          <a:p>
            <a:pPr algn="ctr"/>
            <a:r>
              <a:rPr lang="en-US" dirty="0" err="1"/>
              <a:t>Takrorlash</a:t>
            </a:r>
            <a:endParaRPr lang="ru-RU" dirty="0"/>
          </a:p>
        </p:txBody>
      </p:sp>
      <p:graphicFrame>
        <p:nvGraphicFramePr>
          <p:cNvPr id="5" name="Схема 4"/>
          <p:cNvGraphicFramePr/>
          <p:nvPr>
            <p:extLst>
              <p:ext uri="{D42A27DB-BD31-4B8C-83A1-F6EECF244321}">
                <p14:modId xmlns:p14="http://schemas.microsoft.com/office/powerpoint/2010/main" val="2268524819"/>
              </p:ext>
            </p:extLst>
          </p:nvPr>
        </p:nvGraphicFramePr>
        <p:xfrm>
          <a:off x="152400" y="622300"/>
          <a:ext cx="5473700" cy="24479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6655148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9700" y="102424"/>
            <a:ext cx="5486400" cy="315471"/>
          </a:xfrm>
        </p:spPr>
        <p:txBody>
          <a:bodyPr/>
          <a:lstStyle/>
          <a:p>
            <a:pPr algn="ctr"/>
            <a:r>
              <a:rPr lang="en-US" dirty="0" err="1"/>
              <a:t>Yangi</a:t>
            </a:r>
            <a:r>
              <a:rPr lang="en-US" dirty="0"/>
              <a:t> </a:t>
            </a:r>
            <a:r>
              <a:rPr lang="en-US" dirty="0" err="1"/>
              <a:t>mavzu</a:t>
            </a:r>
            <a:r>
              <a:rPr lang="en-US" dirty="0"/>
              <a:t> </a:t>
            </a:r>
            <a:r>
              <a:rPr lang="en-US" dirty="0" err="1"/>
              <a:t>bayoni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100" y="821025"/>
            <a:ext cx="3048000" cy="1969770"/>
          </a:xfrm>
        </p:spPr>
        <p:txBody>
          <a:bodyPr/>
          <a:lstStyle/>
          <a:p>
            <a:pPr indent="177800"/>
            <a:r>
              <a:rPr lang="en-US" sz="1600" dirty="0">
                <a:latin typeface="Arial "/>
              </a:rPr>
              <a:t>T</a:t>
            </a:r>
            <a:r>
              <a:rPr lang="ru-RU" sz="1600" dirty="0" err="1">
                <a:latin typeface="Arial "/>
              </a:rPr>
              <a:t>aniqli</a:t>
            </a:r>
            <a:r>
              <a:rPr lang="ru-RU" sz="1600" dirty="0">
                <a:latin typeface="Arial "/>
              </a:rPr>
              <a:t> </a:t>
            </a:r>
            <a:r>
              <a:rPr lang="ru-RU" sz="1600" dirty="0" err="1">
                <a:latin typeface="Arial "/>
              </a:rPr>
              <a:t>adib</a:t>
            </a:r>
            <a:r>
              <a:rPr lang="ru-RU" sz="1600" dirty="0">
                <a:latin typeface="Arial "/>
              </a:rPr>
              <a:t> </a:t>
            </a:r>
            <a:r>
              <a:rPr lang="ru-RU" sz="1600" dirty="0" err="1">
                <a:latin typeface="Arial "/>
              </a:rPr>
              <a:t>Rahmat</a:t>
            </a:r>
            <a:r>
              <a:rPr lang="ru-RU" sz="1600" dirty="0">
                <a:latin typeface="Arial "/>
              </a:rPr>
              <a:t> </a:t>
            </a:r>
            <a:r>
              <a:rPr lang="ru-RU" sz="1600" dirty="0" err="1">
                <a:latin typeface="Arial "/>
              </a:rPr>
              <a:t>Fayziy</a:t>
            </a:r>
            <a:r>
              <a:rPr lang="ru-RU" sz="1600" dirty="0">
                <a:latin typeface="Arial "/>
              </a:rPr>
              <a:t> 1918</a:t>
            </a:r>
            <a:r>
              <a:rPr lang="en-US" sz="1600" dirty="0">
                <a:latin typeface="Arial "/>
              </a:rPr>
              <a:t>-</a:t>
            </a:r>
            <a:r>
              <a:rPr lang="ru-RU" sz="1600" dirty="0" err="1">
                <a:latin typeface="Arial "/>
              </a:rPr>
              <a:t>yili</a:t>
            </a:r>
            <a:r>
              <a:rPr lang="ru-RU" sz="1600" dirty="0">
                <a:latin typeface="Arial "/>
              </a:rPr>
              <a:t> </a:t>
            </a:r>
            <a:r>
              <a:rPr lang="ru-RU" sz="1600" dirty="0" err="1">
                <a:latin typeface="Arial "/>
              </a:rPr>
              <a:t>Toshkentning</a:t>
            </a:r>
            <a:r>
              <a:rPr lang="ru-RU" sz="1600" dirty="0">
                <a:latin typeface="Arial "/>
              </a:rPr>
              <a:t> </a:t>
            </a:r>
            <a:r>
              <a:rPr lang="ru-RU" sz="1600" dirty="0" err="1">
                <a:latin typeface="Arial "/>
              </a:rPr>
              <a:t>Beshyogʻoch</a:t>
            </a:r>
            <a:r>
              <a:rPr lang="ru-RU" sz="1600" dirty="0">
                <a:latin typeface="Arial "/>
              </a:rPr>
              <a:t> </a:t>
            </a:r>
            <a:r>
              <a:rPr lang="ru-RU" sz="1600" dirty="0" err="1">
                <a:latin typeface="Arial "/>
              </a:rPr>
              <a:t>dahasi</a:t>
            </a:r>
            <a:r>
              <a:rPr lang="ru-RU" sz="1600" dirty="0">
                <a:latin typeface="Arial "/>
              </a:rPr>
              <a:t>, </a:t>
            </a:r>
            <a:r>
              <a:rPr lang="ru-RU" sz="1600" dirty="0" err="1">
                <a:latin typeface="Arial "/>
              </a:rPr>
              <a:t>kosib</a:t>
            </a:r>
            <a:r>
              <a:rPr lang="ru-RU" sz="1600" dirty="0">
                <a:latin typeface="Arial "/>
              </a:rPr>
              <a:t> </a:t>
            </a:r>
            <a:r>
              <a:rPr lang="ru-RU" sz="1600" dirty="0" err="1">
                <a:latin typeface="Arial "/>
              </a:rPr>
              <a:t>oilasida</a:t>
            </a:r>
            <a:r>
              <a:rPr lang="ru-RU" sz="1600" dirty="0">
                <a:latin typeface="Arial "/>
              </a:rPr>
              <a:t> </a:t>
            </a:r>
            <a:r>
              <a:rPr lang="ru-RU" sz="1600" dirty="0" err="1">
                <a:latin typeface="Arial "/>
              </a:rPr>
              <a:t>dunyo</a:t>
            </a:r>
            <a:r>
              <a:rPr lang="ru-RU" sz="1600" dirty="0">
                <a:latin typeface="Arial "/>
              </a:rPr>
              <a:t> </a:t>
            </a:r>
            <a:r>
              <a:rPr lang="ru-RU" sz="1600" dirty="0" err="1">
                <a:latin typeface="Arial "/>
              </a:rPr>
              <a:t>keldi</a:t>
            </a:r>
            <a:r>
              <a:rPr lang="ru-RU" sz="1600" dirty="0">
                <a:latin typeface="Arial "/>
              </a:rPr>
              <a:t>. U </a:t>
            </a:r>
            <a:r>
              <a:rPr lang="ru-RU" sz="1600" dirty="0" err="1">
                <a:latin typeface="Arial "/>
              </a:rPr>
              <a:t>oʻrta</a:t>
            </a:r>
            <a:r>
              <a:rPr lang="ru-RU" sz="1600" dirty="0">
                <a:latin typeface="Arial "/>
              </a:rPr>
              <a:t> </a:t>
            </a:r>
            <a:r>
              <a:rPr lang="ru-RU" sz="1600" dirty="0" err="1">
                <a:latin typeface="Arial "/>
              </a:rPr>
              <a:t>maktabni</a:t>
            </a:r>
            <a:r>
              <a:rPr lang="ru-RU" sz="1600" dirty="0">
                <a:latin typeface="Arial "/>
              </a:rPr>
              <a:t> </a:t>
            </a:r>
            <a:r>
              <a:rPr lang="ru-RU" sz="1600" dirty="0" err="1">
                <a:latin typeface="Arial "/>
              </a:rPr>
              <a:t>tugatib</a:t>
            </a:r>
            <a:r>
              <a:rPr lang="ru-RU" sz="1600" dirty="0">
                <a:latin typeface="Arial "/>
              </a:rPr>
              <a:t>, </a:t>
            </a:r>
            <a:r>
              <a:rPr lang="ru-RU" sz="1600" dirty="0" err="1">
                <a:latin typeface="Arial "/>
              </a:rPr>
              <a:t>elektr-mexanika</a:t>
            </a:r>
            <a:r>
              <a:rPr lang="ru-RU" sz="1600" dirty="0">
                <a:latin typeface="Arial "/>
              </a:rPr>
              <a:t> </a:t>
            </a:r>
            <a:r>
              <a:rPr lang="ru-RU" sz="1600" dirty="0" err="1">
                <a:latin typeface="Arial "/>
              </a:rPr>
              <a:t>texnikumida</a:t>
            </a:r>
            <a:r>
              <a:rPr lang="ru-RU" sz="1600" dirty="0">
                <a:latin typeface="Arial "/>
              </a:rPr>
              <a:t> </a:t>
            </a:r>
            <a:r>
              <a:rPr lang="ru-RU" sz="1600" dirty="0" err="1">
                <a:latin typeface="Arial "/>
              </a:rPr>
              <a:t>oʻqidi</a:t>
            </a:r>
            <a:r>
              <a:rPr lang="ru-RU" sz="1600" dirty="0">
                <a:latin typeface="Arial "/>
              </a:rPr>
              <a:t>. </a:t>
            </a:r>
            <a:endParaRPr lang="en-US" sz="1600" dirty="0" smtClean="0">
              <a:latin typeface="Arial "/>
            </a:endParaRPr>
          </a:p>
          <a:p>
            <a:pPr indent="177800"/>
            <a:r>
              <a:rPr lang="ru-RU" sz="1600" dirty="0" err="1" smtClean="0">
                <a:latin typeface="Arial "/>
              </a:rPr>
              <a:t>Soʻng</a:t>
            </a:r>
            <a:r>
              <a:rPr lang="ru-RU" sz="1600" dirty="0" smtClean="0">
                <a:latin typeface="Arial "/>
              </a:rPr>
              <a:t> </a:t>
            </a:r>
            <a:r>
              <a:rPr lang="ru-RU" sz="1600" dirty="0" err="1">
                <a:latin typeface="Arial "/>
              </a:rPr>
              <a:t>respublika</a:t>
            </a:r>
            <a:r>
              <a:rPr lang="ru-RU" sz="1600" dirty="0">
                <a:latin typeface="Arial "/>
              </a:rPr>
              <a:t> </a:t>
            </a:r>
            <a:r>
              <a:rPr lang="ru-RU" sz="1600" dirty="0" err="1">
                <a:latin typeface="Arial "/>
              </a:rPr>
              <a:t>gazetalari</a:t>
            </a:r>
            <a:r>
              <a:rPr lang="ru-RU" sz="1600" dirty="0">
                <a:latin typeface="Arial "/>
              </a:rPr>
              <a:t> </a:t>
            </a:r>
            <a:r>
              <a:rPr lang="ru-RU" sz="1600" dirty="0" err="1">
                <a:latin typeface="Arial "/>
              </a:rPr>
              <a:t>tahririyatlarida</a:t>
            </a:r>
            <a:r>
              <a:rPr lang="ru-RU" sz="1600" dirty="0">
                <a:latin typeface="Arial "/>
              </a:rPr>
              <a:t> </a:t>
            </a:r>
            <a:r>
              <a:rPr lang="ru-RU" sz="1600" dirty="0" err="1">
                <a:latin typeface="Arial "/>
              </a:rPr>
              <a:t>ishladi</a:t>
            </a:r>
            <a:r>
              <a:rPr lang="ru-RU" sz="1600" dirty="0">
                <a:latin typeface="Arial "/>
              </a:rPr>
              <a:t>. </a:t>
            </a:r>
          </a:p>
        </p:txBody>
      </p:sp>
      <p:pic>
        <p:nvPicPr>
          <p:cNvPr id="1026" name="Picture 2" descr="C:\Users\User\Desktop\rahmat_fay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9880" y="936625"/>
            <a:ext cx="2115820" cy="1600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520700" y="2624693"/>
            <a:ext cx="162095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dirty="0" err="1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Rahmat</a:t>
            </a:r>
            <a:r>
              <a:rPr lang="en-US" sz="16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600" b="1" dirty="0" err="1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Fayziy</a:t>
            </a:r>
            <a:endParaRPr lang="ru-RU" sz="16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867653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9700" y="102424"/>
            <a:ext cx="5486400" cy="315471"/>
          </a:xfrm>
        </p:spPr>
        <p:txBody>
          <a:bodyPr/>
          <a:lstStyle/>
          <a:p>
            <a:pPr algn="ctr"/>
            <a:r>
              <a:rPr lang="en-US" dirty="0" err="1"/>
              <a:t>Rahmat</a:t>
            </a:r>
            <a:r>
              <a:rPr lang="en-US" dirty="0"/>
              <a:t> </a:t>
            </a:r>
            <a:r>
              <a:rPr lang="en-US" dirty="0" err="1"/>
              <a:t>Fayziy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100" y="941917"/>
            <a:ext cx="2823633" cy="1661993"/>
          </a:xfrm>
        </p:spPr>
        <p:txBody>
          <a:bodyPr/>
          <a:lstStyle/>
          <a:p>
            <a:pPr algn="ctr"/>
            <a:r>
              <a:rPr lang="ru-RU" sz="1600" dirty="0" err="1">
                <a:latin typeface="Arial "/>
              </a:rPr>
              <a:t>Uning</a:t>
            </a:r>
            <a:r>
              <a:rPr lang="ru-RU" sz="1600" dirty="0">
                <a:latin typeface="Arial "/>
              </a:rPr>
              <a:t> </a:t>
            </a:r>
            <a:r>
              <a:rPr lang="ru-RU" sz="1600" dirty="0" err="1">
                <a:latin typeface="Arial "/>
              </a:rPr>
              <a:t>dastlabki</a:t>
            </a:r>
            <a:r>
              <a:rPr lang="ru-RU" sz="1600" dirty="0">
                <a:latin typeface="Arial "/>
              </a:rPr>
              <a:t> </a:t>
            </a:r>
            <a:r>
              <a:rPr lang="ru-RU" sz="1600" dirty="0" err="1">
                <a:latin typeface="Arial "/>
              </a:rPr>
              <a:t>sheʼriy</a:t>
            </a:r>
            <a:r>
              <a:rPr lang="ru-RU" sz="1600" dirty="0">
                <a:latin typeface="Arial "/>
              </a:rPr>
              <a:t> </a:t>
            </a:r>
            <a:r>
              <a:rPr lang="ru-RU" sz="1600" dirty="0" err="1">
                <a:latin typeface="Arial "/>
              </a:rPr>
              <a:t>mashqlari</a:t>
            </a:r>
            <a:r>
              <a:rPr lang="ru-RU" sz="1600" dirty="0">
                <a:latin typeface="Arial "/>
              </a:rPr>
              <a:t>, </a:t>
            </a:r>
            <a:r>
              <a:rPr lang="en-US" sz="1600" dirty="0" err="1">
                <a:latin typeface="Arial "/>
              </a:rPr>
              <a:t>l</a:t>
            </a:r>
            <a:r>
              <a:rPr lang="ru-RU" sz="1600" dirty="0" err="1">
                <a:latin typeface="Arial "/>
              </a:rPr>
              <a:t>avha</a:t>
            </a:r>
            <a:r>
              <a:rPr lang="ru-RU" sz="1600" dirty="0">
                <a:latin typeface="Arial "/>
              </a:rPr>
              <a:t>, </a:t>
            </a:r>
            <a:r>
              <a:rPr lang="ru-RU" sz="1600" dirty="0" err="1">
                <a:latin typeface="Arial "/>
              </a:rPr>
              <a:t>ocherklari</a:t>
            </a:r>
            <a:r>
              <a:rPr lang="ru-RU" sz="1600" dirty="0">
                <a:latin typeface="Arial "/>
              </a:rPr>
              <a:t> </a:t>
            </a:r>
            <a:r>
              <a:rPr lang="ru-RU" sz="1600" dirty="0" err="1">
                <a:latin typeface="Arial "/>
              </a:rPr>
              <a:t>ham</a:t>
            </a:r>
            <a:r>
              <a:rPr lang="ru-RU" sz="1600" dirty="0">
                <a:latin typeface="Arial "/>
              </a:rPr>
              <a:t> </a:t>
            </a:r>
            <a:r>
              <a:rPr lang="ru-RU" sz="1600" dirty="0" err="1">
                <a:latin typeface="Arial "/>
              </a:rPr>
              <a:t>gazetalar</a:t>
            </a:r>
            <a:r>
              <a:rPr lang="ru-RU" sz="1600" dirty="0">
                <a:latin typeface="Arial "/>
              </a:rPr>
              <a:t> </a:t>
            </a:r>
            <a:r>
              <a:rPr lang="ru-RU" sz="1600" dirty="0" err="1">
                <a:latin typeface="Arial "/>
              </a:rPr>
              <a:t>sahifalarida</a:t>
            </a:r>
            <a:r>
              <a:rPr lang="ru-RU" sz="1600" dirty="0">
                <a:latin typeface="Arial "/>
              </a:rPr>
              <a:t> </a:t>
            </a:r>
            <a:r>
              <a:rPr lang="ru-RU" sz="1600" dirty="0" err="1">
                <a:latin typeface="Arial "/>
              </a:rPr>
              <a:t>eʼlon</a:t>
            </a:r>
            <a:r>
              <a:rPr lang="ru-RU" sz="1600" dirty="0">
                <a:latin typeface="Arial "/>
              </a:rPr>
              <a:t> </a:t>
            </a:r>
            <a:r>
              <a:rPr lang="ru-RU" sz="1600" dirty="0" err="1">
                <a:latin typeface="Arial "/>
              </a:rPr>
              <a:t>qilindi</a:t>
            </a:r>
            <a:r>
              <a:rPr lang="ru-RU" sz="1600" dirty="0">
                <a:latin typeface="Arial "/>
              </a:rPr>
              <a:t> </a:t>
            </a:r>
            <a:r>
              <a:rPr lang="ru-RU" sz="1600" dirty="0" err="1">
                <a:latin typeface="Arial "/>
              </a:rPr>
              <a:t>va</a:t>
            </a:r>
            <a:r>
              <a:rPr lang="ru-RU" sz="1600" dirty="0">
                <a:latin typeface="Arial "/>
              </a:rPr>
              <a:t> </a:t>
            </a:r>
            <a:r>
              <a:rPr lang="ru-RU" sz="1600" dirty="0" err="1">
                <a:latin typeface="Arial "/>
              </a:rPr>
              <a:t>uning</a:t>
            </a:r>
            <a:r>
              <a:rPr lang="ru-RU" sz="1600" dirty="0">
                <a:latin typeface="Arial "/>
              </a:rPr>
              <a:t> </a:t>
            </a:r>
            <a:r>
              <a:rPr lang="ru-RU" sz="1600" dirty="0" err="1">
                <a:latin typeface="Arial "/>
              </a:rPr>
              <a:t>qalami</a:t>
            </a:r>
            <a:r>
              <a:rPr lang="ru-RU" sz="1600" dirty="0">
                <a:latin typeface="Arial "/>
              </a:rPr>
              <a:t> </a:t>
            </a:r>
            <a:r>
              <a:rPr lang="ru-RU" sz="1600" dirty="0" err="1">
                <a:latin typeface="Arial "/>
              </a:rPr>
              <a:t>yildan</a:t>
            </a:r>
            <a:r>
              <a:rPr lang="ru-RU" sz="1600" dirty="0">
                <a:latin typeface="Arial "/>
              </a:rPr>
              <a:t> </a:t>
            </a:r>
            <a:r>
              <a:rPr lang="ru-RU" sz="1600" dirty="0" err="1">
                <a:latin typeface="Arial "/>
              </a:rPr>
              <a:t>yilga</a:t>
            </a:r>
            <a:r>
              <a:rPr lang="ru-RU" sz="1600" dirty="0">
                <a:latin typeface="Arial "/>
              </a:rPr>
              <a:t> </a:t>
            </a:r>
            <a:r>
              <a:rPr lang="ru-RU" sz="1600" dirty="0" err="1">
                <a:latin typeface="Arial "/>
              </a:rPr>
              <a:t>charxlanib</a:t>
            </a:r>
            <a:r>
              <a:rPr lang="ru-RU" sz="1600" dirty="0">
                <a:latin typeface="Arial "/>
              </a:rPr>
              <a:t> </a:t>
            </a:r>
            <a:r>
              <a:rPr lang="ru-RU" sz="1600" dirty="0" err="1">
                <a:latin typeface="Arial "/>
              </a:rPr>
              <a:t>bordi</a:t>
            </a:r>
            <a:r>
              <a:rPr lang="ru-RU" sz="1600" dirty="0">
                <a:latin typeface="Arial "/>
              </a:rPr>
              <a:t>.</a:t>
            </a:r>
          </a:p>
          <a:p>
            <a:endParaRPr lang="ru-RU" dirty="0"/>
          </a:p>
        </p:txBody>
      </p:sp>
      <p:pic>
        <p:nvPicPr>
          <p:cNvPr id="4" name="Picture 2" descr="C:\Users\User\Desktop\rahmat_fay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8300" y="936625"/>
            <a:ext cx="2057400" cy="1600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596898" y="2613025"/>
            <a:ext cx="15573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err="1">
                <a:solidFill>
                  <a:srgbClr val="C00000"/>
                </a:solidFill>
              </a:rPr>
              <a:t>Rahmat</a:t>
            </a:r>
            <a:r>
              <a:rPr lang="en-US" b="1" dirty="0">
                <a:solidFill>
                  <a:srgbClr val="C00000"/>
                </a:solidFill>
              </a:rPr>
              <a:t> </a:t>
            </a:r>
            <a:r>
              <a:rPr lang="en-US" b="1" dirty="0" err="1">
                <a:solidFill>
                  <a:srgbClr val="C00000"/>
                </a:solidFill>
              </a:rPr>
              <a:t>Fayziy</a:t>
            </a:r>
            <a:endParaRPr lang="ru-RU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090950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9700" y="102424"/>
            <a:ext cx="5486400" cy="315471"/>
          </a:xfrm>
        </p:spPr>
        <p:txBody>
          <a:bodyPr/>
          <a:lstStyle/>
          <a:p>
            <a:pPr algn="ctr"/>
            <a:r>
              <a:rPr lang="en-US" dirty="0" err="1"/>
              <a:t>Rahmat</a:t>
            </a:r>
            <a:r>
              <a:rPr lang="en-US" dirty="0"/>
              <a:t> </a:t>
            </a:r>
            <a:r>
              <a:rPr lang="en-US" dirty="0" err="1"/>
              <a:t>Fayziy</a:t>
            </a:r>
            <a:r>
              <a:rPr lang="en-US" dirty="0"/>
              <a:t> ilk </a:t>
            </a:r>
            <a:r>
              <a:rPr lang="en-US" dirty="0" err="1"/>
              <a:t>ijodi</a:t>
            </a:r>
            <a:endParaRPr lang="ru-RU" dirty="0"/>
          </a:p>
        </p:txBody>
      </p:sp>
      <p:graphicFrame>
        <p:nvGraphicFramePr>
          <p:cNvPr id="3" name="Схема 2"/>
          <p:cNvGraphicFramePr/>
          <p:nvPr>
            <p:extLst>
              <p:ext uri="{D42A27DB-BD31-4B8C-83A1-F6EECF244321}">
                <p14:modId xmlns:p14="http://schemas.microsoft.com/office/powerpoint/2010/main" val="337738779"/>
              </p:ext>
            </p:extLst>
          </p:nvPr>
        </p:nvGraphicFramePr>
        <p:xfrm>
          <a:off x="131233" y="622300"/>
          <a:ext cx="5494867" cy="25241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38617191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9700" y="102424"/>
            <a:ext cx="5486400" cy="315471"/>
          </a:xfrm>
        </p:spPr>
        <p:txBody>
          <a:bodyPr/>
          <a:lstStyle/>
          <a:p>
            <a:pPr algn="ctr"/>
            <a:r>
              <a:rPr lang="en-US" dirty="0" err="1"/>
              <a:t>Rahmat</a:t>
            </a:r>
            <a:r>
              <a:rPr lang="en-US" dirty="0"/>
              <a:t> </a:t>
            </a:r>
            <a:r>
              <a:rPr lang="en-US" dirty="0" err="1"/>
              <a:t>Fayziy</a:t>
            </a:r>
            <a:r>
              <a:rPr lang="en-US" dirty="0"/>
              <a:t> </a:t>
            </a:r>
            <a:r>
              <a:rPr lang="en-US" dirty="0" err="1"/>
              <a:t>faoliyati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120900" y="936625"/>
            <a:ext cx="3505200" cy="1477328"/>
          </a:xfrm>
        </p:spPr>
        <p:txBody>
          <a:bodyPr/>
          <a:lstStyle/>
          <a:p>
            <a:pPr indent="177800"/>
            <a:r>
              <a:rPr lang="en-US" sz="1600" dirty="0" err="1">
                <a:latin typeface="Arial" pitchFamily="34" charset="0"/>
                <a:cs typeface="Arial" pitchFamily="34" charset="0"/>
              </a:rPr>
              <a:t>Rahmat</a:t>
            </a:r>
            <a:r>
              <a:rPr lang="en-US" sz="1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600" dirty="0" err="1">
                <a:latin typeface="Arial" pitchFamily="34" charset="0"/>
                <a:cs typeface="Arial" pitchFamily="34" charset="0"/>
              </a:rPr>
              <a:t>Fayziy</a:t>
            </a:r>
            <a:r>
              <a:rPr lang="en-US" sz="1600" dirty="0">
                <a:latin typeface="Arial" pitchFamily="34" charset="0"/>
                <a:cs typeface="Arial" pitchFamily="34" charset="0"/>
              </a:rPr>
              <a:t> 1962-1965-yillarda </a:t>
            </a:r>
            <a:r>
              <a:rPr lang="en-US" sz="1600" b="1" dirty="0">
                <a:latin typeface="Arial" pitchFamily="34" charset="0"/>
                <a:cs typeface="Arial" pitchFamily="34" charset="0"/>
              </a:rPr>
              <a:t>“</a:t>
            </a:r>
            <a:r>
              <a:rPr lang="en-US" sz="1600" b="1" dirty="0" err="1">
                <a:latin typeface="Arial" pitchFamily="34" charset="0"/>
                <a:cs typeface="Arial" pitchFamily="34" charset="0"/>
              </a:rPr>
              <a:t>Oʻzbekfilm</a:t>
            </a:r>
            <a:r>
              <a:rPr lang="en-US" sz="1600" b="1" dirty="0">
                <a:latin typeface="Arial" pitchFamily="34" charset="0"/>
                <a:cs typeface="Arial" pitchFamily="34" charset="0"/>
              </a:rPr>
              <a:t>” </a:t>
            </a:r>
            <a:r>
              <a:rPr lang="en-US" sz="1600" dirty="0" err="1">
                <a:latin typeface="Arial" pitchFamily="34" charset="0"/>
                <a:cs typeface="Arial" pitchFamily="34" charset="0"/>
              </a:rPr>
              <a:t>kinostudiyasida</a:t>
            </a:r>
            <a:r>
              <a:rPr lang="en-US" sz="1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600" dirty="0" err="1">
                <a:latin typeface="Arial" pitchFamily="34" charset="0"/>
                <a:cs typeface="Arial" pitchFamily="34" charset="0"/>
              </a:rPr>
              <a:t>ishladi</a:t>
            </a:r>
            <a:r>
              <a:rPr lang="en-US" sz="1600" dirty="0"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en-US" sz="1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600" dirty="0" err="1">
                <a:latin typeface="Arial" pitchFamily="34" charset="0"/>
                <a:cs typeface="Arial" pitchFamily="34" charset="0"/>
              </a:rPr>
              <a:t>Uning</a:t>
            </a:r>
            <a:r>
              <a:rPr lang="en-US" sz="1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600" b="1" dirty="0">
                <a:latin typeface="Arial" pitchFamily="34" charset="0"/>
                <a:cs typeface="Arial" pitchFamily="34" charset="0"/>
              </a:rPr>
              <a:t>“</a:t>
            </a:r>
            <a:r>
              <a:rPr lang="en-US" sz="1600" b="1" dirty="0" err="1">
                <a:latin typeface="Arial" pitchFamily="34" charset="0"/>
                <a:cs typeface="Arial" pitchFamily="34" charset="0"/>
              </a:rPr>
              <a:t>Sen</a:t>
            </a:r>
            <a:r>
              <a:rPr lang="en-US" sz="16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600" b="1" dirty="0" err="1">
                <a:latin typeface="Arial" pitchFamily="34" charset="0"/>
                <a:cs typeface="Arial" pitchFamily="34" charset="0"/>
              </a:rPr>
              <a:t>yetim</a:t>
            </a:r>
            <a:r>
              <a:rPr lang="en-US" sz="16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600" b="1" dirty="0" err="1">
                <a:latin typeface="Arial" pitchFamily="34" charset="0"/>
                <a:cs typeface="Arial" pitchFamily="34" charset="0"/>
              </a:rPr>
              <a:t>emassan</a:t>
            </a:r>
            <a:r>
              <a:rPr lang="en-US" sz="1600" b="1" dirty="0">
                <a:latin typeface="Arial" pitchFamily="34" charset="0"/>
                <a:cs typeface="Arial" pitchFamily="34" charset="0"/>
              </a:rPr>
              <a:t>”</a:t>
            </a:r>
            <a:r>
              <a:rPr lang="en-US" sz="1600" dirty="0">
                <a:latin typeface="Arial" pitchFamily="34" charset="0"/>
                <a:cs typeface="Arial" pitchFamily="34" charset="0"/>
              </a:rPr>
              <a:t> (1962), </a:t>
            </a:r>
          </a:p>
          <a:p>
            <a:r>
              <a:rPr lang="en-US" sz="1600" b="1" dirty="0">
                <a:latin typeface="Arial" pitchFamily="34" charset="0"/>
                <a:cs typeface="Arial" pitchFamily="34" charset="0"/>
              </a:rPr>
              <a:t>“</a:t>
            </a:r>
            <a:r>
              <a:rPr lang="en-US" sz="1600" b="1" dirty="0" err="1">
                <a:latin typeface="Arial" pitchFamily="34" charset="0"/>
                <a:cs typeface="Arial" pitchFamily="34" charset="0"/>
              </a:rPr>
              <a:t>Yor-yor</a:t>
            </a:r>
            <a:r>
              <a:rPr lang="en-US" sz="1600" b="1" dirty="0">
                <a:latin typeface="Arial" pitchFamily="34" charset="0"/>
                <a:cs typeface="Arial" pitchFamily="34" charset="0"/>
              </a:rPr>
              <a:t>” </a:t>
            </a:r>
            <a:r>
              <a:rPr lang="en-US" sz="1600" dirty="0" err="1">
                <a:latin typeface="Arial" pitchFamily="34" charset="0"/>
                <a:cs typeface="Arial" pitchFamily="34" charset="0"/>
              </a:rPr>
              <a:t>kinossenariylari</a:t>
            </a:r>
            <a:r>
              <a:rPr lang="en-US" sz="1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600" dirty="0" err="1">
                <a:latin typeface="Arial" pitchFamily="34" charset="0"/>
                <a:cs typeface="Arial" pitchFamily="34" charset="0"/>
              </a:rPr>
              <a:t>asosida</a:t>
            </a:r>
            <a:r>
              <a:rPr lang="en-US" sz="1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600" dirty="0" err="1">
                <a:latin typeface="Arial" pitchFamily="34" charset="0"/>
                <a:cs typeface="Arial" pitchFamily="34" charset="0"/>
              </a:rPr>
              <a:t>ishlangan</a:t>
            </a:r>
            <a:r>
              <a:rPr lang="en-US" sz="1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600" dirty="0" err="1">
                <a:latin typeface="Arial" pitchFamily="34" charset="0"/>
                <a:cs typeface="Arial" pitchFamily="34" charset="0"/>
              </a:rPr>
              <a:t>filmlari</a:t>
            </a:r>
            <a:r>
              <a:rPr lang="en-US" sz="1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600" dirty="0" err="1">
                <a:latin typeface="Arial" pitchFamily="34" charset="0"/>
                <a:cs typeface="Arial" pitchFamily="34" charset="0"/>
              </a:rPr>
              <a:t>oʻzbek</a:t>
            </a:r>
            <a:r>
              <a:rPr lang="en-US" sz="1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600" dirty="0" err="1">
                <a:latin typeface="Arial" pitchFamily="34" charset="0"/>
                <a:cs typeface="Arial" pitchFamily="34" charset="0"/>
              </a:rPr>
              <a:t>milliy</a:t>
            </a:r>
            <a:r>
              <a:rPr lang="en-US" sz="1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600" dirty="0" err="1">
                <a:latin typeface="Arial" pitchFamily="34" charset="0"/>
                <a:cs typeface="Arial" pitchFamily="34" charset="0"/>
              </a:rPr>
              <a:t>kinosi</a:t>
            </a:r>
            <a:r>
              <a:rPr lang="en-US" sz="1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600" dirty="0" err="1">
                <a:latin typeface="Arial" pitchFamily="34" charset="0"/>
                <a:cs typeface="Arial" pitchFamily="34" charset="0"/>
              </a:rPr>
              <a:t>rivojiga</a:t>
            </a:r>
            <a:r>
              <a:rPr lang="en-US" sz="1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600" dirty="0" err="1">
                <a:latin typeface="Arial" pitchFamily="34" charset="0"/>
                <a:cs typeface="Arial" pitchFamily="34" charset="0"/>
              </a:rPr>
              <a:t>salmoqli</a:t>
            </a:r>
            <a:r>
              <a:rPr lang="en-US" sz="1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600" dirty="0" err="1">
                <a:latin typeface="Arial" pitchFamily="34" charset="0"/>
                <a:cs typeface="Arial" pitchFamily="34" charset="0"/>
              </a:rPr>
              <a:t>hissa</a:t>
            </a:r>
            <a:r>
              <a:rPr lang="en-US" sz="1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600" dirty="0" err="1">
                <a:latin typeface="Arial" pitchFamily="34" charset="0"/>
                <a:cs typeface="Arial" pitchFamily="34" charset="0"/>
              </a:rPr>
              <a:t>boʻlib</a:t>
            </a:r>
            <a:r>
              <a:rPr lang="en-US" sz="1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600" dirty="0" err="1">
                <a:latin typeface="Arial" pitchFamily="34" charset="0"/>
                <a:cs typeface="Arial" pitchFamily="34" charset="0"/>
              </a:rPr>
              <a:t>qoʻshildi</a:t>
            </a:r>
            <a:r>
              <a:rPr lang="en-US" dirty="0">
                <a:latin typeface="Arial" pitchFamily="34" charset="0"/>
                <a:cs typeface="Arial" pitchFamily="34" charset="0"/>
              </a:rPr>
              <a:t>. 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6" name="Рисунок 5" descr="C:\Users\User\Desktop\maxresdefault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5901" y="860425"/>
            <a:ext cx="1752600" cy="1752600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Прямоугольник: скругленные углы 3">
            <a:extLst>
              <a:ext uri="{FF2B5EF4-FFF2-40B4-BE49-F238E27FC236}">
                <a16:creationId xmlns:a16="http://schemas.microsoft.com/office/drawing/2014/main" id="{5E292490-E2B0-4E0B-BD21-F6E83965198C}"/>
              </a:ext>
            </a:extLst>
          </p:cNvPr>
          <p:cNvSpPr/>
          <p:nvPr/>
        </p:nvSpPr>
        <p:spPr>
          <a:xfrm>
            <a:off x="1553633" y="2444750"/>
            <a:ext cx="381001" cy="152400"/>
          </a:xfrm>
          <a:prstGeom prst="round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ysClr val="windowText" lastClr="000000"/>
              </a:solidFill>
            </a:endParaRP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D10F7E54-9108-4A3E-9B42-5F597AC56CE5}"/>
              </a:ext>
            </a:extLst>
          </p:cNvPr>
          <p:cNvSpPr/>
          <p:nvPr/>
        </p:nvSpPr>
        <p:spPr>
          <a:xfrm>
            <a:off x="215901" y="2308225"/>
            <a:ext cx="381001" cy="288925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1941903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9700" y="102424"/>
            <a:ext cx="5486400" cy="315471"/>
          </a:xfrm>
        </p:spPr>
        <p:txBody>
          <a:bodyPr/>
          <a:lstStyle/>
          <a:p>
            <a:pPr algn="ctr"/>
            <a:r>
              <a:rPr lang="en-US" dirty="0"/>
              <a:t>“</a:t>
            </a:r>
            <a:r>
              <a:rPr lang="en-US" dirty="0" err="1"/>
              <a:t>Sen</a:t>
            </a:r>
            <a:r>
              <a:rPr lang="en-US" dirty="0"/>
              <a:t> </a:t>
            </a:r>
            <a:r>
              <a:rPr lang="en-US" dirty="0" err="1"/>
              <a:t>etim</a:t>
            </a:r>
            <a:r>
              <a:rPr lang="en-US" dirty="0"/>
              <a:t> </a:t>
            </a:r>
            <a:r>
              <a:rPr lang="en-US" dirty="0" err="1"/>
              <a:t>emasan</a:t>
            </a:r>
            <a:r>
              <a:rPr lang="en-US" dirty="0"/>
              <a:t>” </a:t>
            </a:r>
            <a:r>
              <a:rPr lang="en-US" dirty="0" err="1"/>
              <a:t>filmi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95033" y="888383"/>
            <a:ext cx="3031067" cy="1846659"/>
          </a:xfrm>
        </p:spPr>
        <p:txBody>
          <a:bodyPr/>
          <a:lstStyle/>
          <a:p>
            <a:endParaRPr lang="en-US" dirty="0"/>
          </a:p>
          <a:p>
            <a:r>
              <a:rPr lang="en-US" sz="1600" dirty="0" err="1"/>
              <a:t>Ayniqsa</a:t>
            </a:r>
            <a:r>
              <a:rPr lang="en-US" sz="1600" dirty="0"/>
              <a:t>, </a:t>
            </a:r>
            <a:r>
              <a:rPr lang="en-US" sz="1600" dirty="0" err="1"/>
              <a:t>yozuvchining</a:t>
            </a:r>
            <a:r>
              <a:rPr lang="en-US" sz="1600" dirty="0"/>
              <a:t> </a:t>
            </a:r>
            <a:r>
              <a:rPr lang="en-US" sz="1600" b="1" dirty="0"/>
              <a:t>“Sen </a:t>
            </a:r>
            <a:r>
              <a:rPr lang="en-US" sz="1600" b="1" dirty="0" err="1"/>
              <a:t>yetim</a:t>
            </a:r>
            <a:r>
              <a:rPr lang="en-US" sz="1600" b="1" dirty="0"/>
              <a:t> </a:t>
            </a:r>
            <a:r>
              <a:rPr lang="en-US" sz="1600" b="1" dirty="0" err="1"/>
              <a:t>emassan</a:t>
            </a:r>
            <a:r>
              <a:rPr lang="en-US" sz="1600" b="1" dirty="0"/>
              <a:t>”</a:t>
            </a:r>
            <a:r>
              <a:rPr lang="en-US" sz="1600" dirty="0"/>
              <a:t> </a:t>
            </a:r>
            <a:r>
              <a:rPr lang="en-US" sz="1600" dirty="0" err="1"/>
              <a:t>kinossenariysi</a:t>
            </a:r>
            <a:r>
              <a:rPr lang="en-US" sz="1600" dirty="0"/>
              <a:t> </a:t>
            </a:r>
            <a:r>
              <a:rPr lang="en-US" sz="1600" dirty="0" err="1"/>
              <a:t>boʻyicha</a:t>
            </a:r>
            <a:r>
              <a:rPr lang="en-US" sz="1600" dirty="0"/>
              <a:t> </a:t>
            </a:r>
            <a:r>
              <a:rPr lang="en-US" sz="1600" dirty="0" err="1"/>
              <a:t>suratga</a:t>
            </a:r>
            <a:r>
              <a:rPr lang="en-US" sz="1600" dirty="0"/>
              <a:t> </a:t>
            </a:r>
            <a:r>
              <a:rPr lang="en-US" sz="1600" dirty="0" err="1"/>
              <a:t>olingan</a:t>
            </a:r>
            <a:r>
              <a:rPr lang="en-US" sz="1600" dirty="0"/>
              <a:t> film </a:t>
            </a:r>
            <a:r>
              <a:rPr lang="en-US" sz="1600" dirty="0" err="1"/>
              <a:t>qator</a:t>
            </a:r>
            <a:r>
              <a:rPr lang="en-US" sz="1600" dirty="0"/>
              <a:t> </a:t>
            </a:r>
            <a:r>
              <a:rPr lang="en-US" sz="1600" dirty="0" err="1"/>
              <a:t>xorijiy</a:t>
            </a:r>
            <a:r>
              <a:rPr lang="en-US" sz="1600" dirty="0"/>
              <a:t> </a:t>
            </a:r>
            <a:r>
              <a:rPr lang="en-US" sz="1600" dirty="0" err="1"/>
              <a:t>mamlakatlar</a:t>
            </a:r>
            <a:r>
              <a:rPr lang="en-US" sz="1600" dirty="0"/>
              <a:t> </a:t>
            </a:r>
            <a:r>
              <a:rPr lang="en-US" sz="1600" dirty="0" err="1"/>
              <a:t>ekranlarida</a:t>
            </a:r>
            <a:r>
              <a:rPr lang="en-US" sz="1600" dirty="0"/>
              <a:t> </a:t>
            </a:r>
            <a:r>
              <a:rPr lang="en-US" sz="1600" dirty="0" err="1"/>
              <a:t>namoyish</a:t>
            </a:r>
            <a:r>
              <a:rPr lang="en-US" sz="1600" dirty="0"/>
              <a:t> </a:t>
            </a:r>
            <a:r>
              <a:rPr lang="en-US" sz="1600" dirty="0" err="1"/>
              <a:t>etilib</a:t>
            </a:r>
            <a:r>
              <a:rPr lang="en-US" sz="1600" dirty="0"/>
              <a:t>, </a:t>
            </a:r>
            <a:r>
              <a:rPr lang="en-US" sz="1600" dirty="0" err="1"/>
              <a:t>tomoshabinlarga</a:t>
            </a:r>
            <a:r>
              <a:rPr lang="en-US" sz="1600" dirty="0"/>
              <a:t> </a:t>
            </a:r>
            <a:r>
              <a:rPr lang="en-US" sz="1600" dirty="0" err="1"/>
              <a:t>manzur</a:t>
            </a:r>
            <a:r>
              <a:rPr lang="en-US" sz="1600" dirty="0"/>
              <a:t> </a:t>
            </a:r>
            <a:r>
              <a:rPr lang="en-US" sz="1600" dirty="0" err="1"/>
              <a:t>boʻldi</a:t>
            </a:r>
            <a:r>
              <a:rPr lang="en-US" sz="1600" dirty="0"/>
              <a:t>.</a:t>
            </a:r>
            <a:endParaRPr lang="ru-RU" sz="1600" dirty="0"/>
          </a:p>
          <a:p>
            <a:endParaRPr lang="ru-RU" dirty="0"/>
          </a:p>
        </p:txBody>
      </p:sp>
      <p:pic>
        <p:nvPicPr>
          <p:cNvPr id="4" name="Рисунок 3" descr="C:\Users\User\Desktop\maxresdefault (1)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5900" y="860425"/>
            <a:ext cx="2209800" cy="193484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7119794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2860</TotalTime>
  <Words>449</Words>
  <Application>Microsoft Office PowerPoint</Application>
  <PresentationFormat>Произвольный</PresentationFormat>
  <Paragraphs>71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6" baseType="lpstr">
      <vt:lpstr>Arial</vt:lpstr>
      <vt:lpstr>Arial </vt:lpstr>
      <vt:lpstr>Calibri</vt:lpstr>
      <vt:lpstr>Office Theme</vt:lpstr>
      <vt:lpstr>    O‘zbek  tili</vt:lpstr>
      <vt:lpstr>O‘tgan mavzuni takrorlash </vt:lpstr>
      <vt:lpstr>T sxemasi</vt:lpstr>
      <vt:lpstr>Takrorlash</vt:lpstr>
      <vt:lpstr>Yangi mavzu bayoni</vt:lpstr>
      <vt:lpstr>Rahmat Fayziy</vt:lpstr>
      <vt:lpstr>Rahmat Fayziy ilk ijodi</vt:lpstr>
      <vt:lpstr>Rahmat Fayziy faoliyati</vt:lpstr>
      <vt:lpstr>“Sen etim emasan” filmi</vt:lpstr>
      <vt:lpstr>Unvonlari</vt:lpstr>
      <vt:lpstr>Mahkam aka va Mehriniso opa Shotursunovlar</vt:lpstr>
      <vt:lpstr>Mustaqil bajarish uchun topshiriqlar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O‘zbek  tili</dc:title>
  <cp:lastModifiedBy>User</cp:lastModifiedBy>
  <cp:revision>395</cp:revision>
  <dcterms:created xsi:type="dcterms:W3CDTF">2020-04-13T08:06:06Z</dcterms:created>
  <dcterms:modified xsi:type="dcterms:W3CDTF">2021-01-12T13:24:33Z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LastSaved">
    <vt:filetime>2020-04-13T00:00:00Z</vt:filetime>
  </property>
</Properties>
</file>