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72" r:id="rId2"/>
    <p:sldId id="336" r:id="rId3"/>
    <p:sldId id="337" r:id="rId4"/>
    <p:sldId id="307" r:id="rId5"/>
    <p:sldId id="359" r:id="rId6"/>
    <p:sldId id="346" r:id="rId7"/>
    <p:sldId id="351" r:id="rId8"/>
    <p:sldId id="352" r:id="rId9"/>
    <p:sldId id="353" r:id="rId10"/>
    <p:sldId id="354" r:id="rId11"/>
    <p:sldId id="348" r:id="rId12"/>
    <p:sldId id="349" r:id="rId13"/>
    <p:sldId id="350" r:id="rId14"/>
    <p:sldId id="339" r:id="rId15"/>
    <p:sldId id="357" r:id="rId16"/>
    <p:sldId id="341" r:id="rId17"/>
    <p:sldId id="358" r:id="rId18"/>
    <p:sldId id="345" r:id="rId19"/>
    <p:sldId id="343" r:id="rId20"/>
    <p:sldId id="355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63" autoAdjust="0"/>
  </p:normalViewPr>
  <p:slideViewPr>
    <p:cSldViewPr>
      <p:cViewPr varScale="1">
        <p:scale>
          <a:sx n="130" d="100"/>
          <a:sy n="130" d="100"/>
        </p:scale>
        <p:origin x="114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78670-A831-497B-B0FF-F17329DA1D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AFB7F-4621-453E-B184-3BD33E4AF453}">
      <dgm:prSet phldrT="[Текст]" custT="1"/>
      <dgm:spPr/>
      <dgm:t>
        <a:bodyPr/>
        <a:lstStyle/>
        <a:p>
          <a:pPr algn="ctr"/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o‘qigansiz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CEFA47-C425-43B7-A329-B152D8FFCE94}" type="parTrans" cxnId="{5E354511-1B7C-4005-B403-8708F1B8A2D9}">
      <dgm:prSet/>
      <dgm:spPr/>
      <dgm:t>
        <a:bodyPr/>
        <a:lstStyle/>
        <a:p>
          <a:endParaRPr lang="ru-RU"/>
        </a:p>
      </dgm:t>
    </dgm:pt>
    <dgm:pt modelId="{C14B4634-F824-4193-8BD8-1A76A74CD8C1}" type="sibTrans" cxnId="{5E354511-1B7C-4005-B403-8708F1B8A2D9}">
      <dgm:prSet/>
      <dgm:spPr/>
      <dgm:t>
        <a:bodyPr/>
        <a:lstStyle/>
        <a:p>
          <a:endParaRPr lang="ru-RU"/>
        </a:p>
      </dgm:t>
    </dgm:pt>
    <dgm:pt modelId="{FC425BB7-65B3-4E76-B882-DBE7DF779076}">
      <dgm:prSet phldrT="[Текст]" custT="1"/>
      <dgm:spPr/>
      <dgm:t>
        <a:bodyPr/>
        <a:lstStyle/>
        <a:p>
          <a:pPr algn="ctr"/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tilning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imkoniyatlari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boyligi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jozibasi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namoyon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DF6839-3271-4E15-8942-7D2B09647634}" type="parTrans" cxnId="{5D491C2B-AC8A-4DA9-9CCA-2B7C50498D99}">
      <dgm:prSet/>
      <dgm:spPr/>
      <dgm:t>
        <a:bodyPr/>
        <a:lstStyle/>
        <a:p>
          <a:endParaRPr lang="ru-RU"/>
        </a:p>
      </dgm:t>
    </dgm:pt>
    <dgm:pt modelId="{88F8B487-9376-45CC-B49B-CAA9E0A1683B}" type="sibTrans" cxnId="{5D491C2B-AC8A-4DA9-9CCA-2B7C50498D99}">
      <dgm:prSet/>
      <dgm:spPr/>
      <dgm:t>
        <a:bodyPr/>
        <a:lstStyle/>
        <a:p>
          <a:endParaRPr lang="ru-RU"/>
        </a:p>
      </dgm:t>
    </dgm:pt>
    <dgm:pt modelId="{74937B96-2119-4191-A430-A646E2AAA5F2}">
      <dgm:prSet phldrT="[Текст]" custT="1"/>
      <dgm:spPr/>
      <dgm:t>
        <a:bodyPr/>
        <a:lstStyle/>
        <a:p>
          <a:pPr algn="ctr"/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qilinish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89A63-BA57-4ED2-B7B3-B7A90A8E3AFD}" type="parTrans" cxnId="{9E50822E-D88B-438E-BCE8-A286051B8B4A}">
      <dgm:prSet/>
      <dgm:spPr/>
      <dgm:t>
        <a:bodyPr/>
        <a:lstStyle/>
        <a:p>
          <a:endParaRPr lang="ru-RU"/>
        </a:p>
      </dgm:t>
    </dgm:pt>
    <dgm:pt modelId="{8E4A7736-E1D0-4419-9683-8A9E937E5507}" type="sibTrans" cxnId="{9E50822E-D88B-438E-BCE8-A286051B8B4A}">
      <dgm:prSet/>
      <dgm:spPr/>
      <dgm:t>
        <a:bodyPr/>
        <a:lstStyle/>
        <a:p>
          <a:endParaRPr lang="ru-RU"/>
        </a:p>
      </dgm:t>
    </dgm:pt>
    <dgm:pt modelId="{4043653F-7A49-4CB1-BD92-1B2E8DCE3D7B}" type="pres">
      <dgm:prSet presAssocID="{BA778670-A831-497B-B0FF-F17329DA1D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935C9-B0BA-4903-B741-6E9BEC2250F9}" type="pres">
      <dgm:prSet presAssocID="{465AFB7F-4621-453E-B184-3BD33E4AF453}" presName="parentLin" presStyleCnt="0"/>
      <dgm:spPr/>
    </dgm:pt>
    <dgm:pt modelId="{C64A9894-AAED-4DB4-B51C-4618ADDF08CF}" type="pres">
      <dgm:prSet presAssocID="{465AFB7F-4621-453E-B184-3BD33E4AF4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597689C-FF6F-4654-95B9-D68DE1BA4F87}" type="pres">
      <dgm:prSet presAssocID="{465AFB7F-4621-453E-B184-3BD33E4AF453}" presName="parentText" presStyleLbl="node1" presStyleIdx="0" presStyleCnt="3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07565-178B-4E4C-BDD9-CD8993F6E8EE}" type="pres">
      <dgm:prSet presAssocID="{465AFB7F-4621-453E-B184-3BD33E4AF453}" presName="negativeSpace" presStyleCnt="0"/>
      <dgm:spPr/>
    </dgm:pt>
    <dgm:pt modelId="{55C53504-E31B-4A5C-83AE-ED032ECA5A34}" type="pres">
      <dgm:prSet presAssocID="{465AFB7F-4621-453E-B184-3BD33E4AF453}" presName="childText" presStyleLbl="conFgAcc1" presStyleIdx="0" presStyleCnt="3">
        <dgm:presLayoutVars>
          <dgm:bulletEnabled val="1"/>
        </dgm:presLayoutVars>
      </dgm:prSet>
      <dgm:spPr/>
    </dgm:pt>
    <dgm:pt modelId="{A8A83489-FD7E-4F6B-B4DA-9980C65BC219}" type="pres">
      <dgm:prSet presAssocID="{C14B4634-F824-4193-8BD8-1A76A74CD8C1}" presName="spaceBetweenRectangles" presStyleCnt="0"/>
      <dgm:spPr/>
    </dgm:pt>
    <dgm:pt modelId="{A96477C7-4BFA-4FA6-9527-8007E50F0A7B}" type="pres">
      <dgm:prSet presAssocID="{FC425BB7-65B3-4E76-B882-DBE7DF779076}" presName="parentLin" presStyleCnt="0"/>
      <dgm:spPr/>
    </dgm:pt>
    <dgm:pt modelId="{207A67D1-B66B-48F6-AB95-A1168DE40699}" type="pres">
      <dgm:prSet presAssocID="{FC425BB7-65B3-4E76-B882-DBE7DF7790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2D0A98-66A8-41AB-A80D-C6552070169E}" type="pres">
      <dgm:prSet presAssocID="{FC425BB7-65B3-4E76-B882-DBE7DF779076}" presName="parentText" presStyleLbl="node1" presStyleIdx="1" presStyleCnt="3" custScaleX="111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8AD33-9C2F-4500-B60D-5BD32E592CA5}" type="pres">
      <dgm:prSet presAssocID="{FC425BB7-65B3-4E76-B882-DBE7DF779076}" presName="negativeSpace" presStyleCnt="0"/>
      <dgm:spPr/>
    </dgm:pt>
    <dgm:pt modelId="{BDFF5641-7949-4180-8626-5CA862B1E7C9}" type="pres">
      <dgm:prSet presAssocID="{FC425BB7-65B3-4E76-B882-DBE7DF779076}" presName="childText" presStyleLbl="conFgAcc1" presStyleIdx="1" presStyleCnt="3">
        <dgm:presLayoutVars>
          <dgm:bulletEnabled val="1"/>
        </dgm:presLayoutVars>
      </dgm:prSet>
      <dgm:spPr/>
    </dgm:pt>
    <dgm:pt modelId="{223930BC-4C81-460B-902A-DA9E434BFA11}" type="pres">
      <dgm:prSet presAssocID="{88F8B487-9376-45CC-B49B-CAA9E0A1683B}" presName="spaceBetweenRectangles" presStyleCnt="0"/>
      <dgm:spPr/>
    </dgm:pt>
    <dgm:pt modelId="{AD6F4B8E-ED12-4998-9B96-CC55F2EBD1CB}" type="pres">
      <dgm:prSet presAssocID="{74937B96-2119-4191-A430-A646E2AAA5F2}" presName="parentLin" presStyleCnt="0"/>
      <dgm:spPr/>
    </dgm:pt>
    <dgm:pt modelId="{ADE28440-C425-4BFA-80A4-38ED169EBABA}" type="pres">
      <dgm:prSet presAssocID="{74937B96-2119-4191-A430-A646E2AAA5F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48A2348-A4E5-47DE-8044-C5D24D2AB251}" type="pres">
      <dgm:prSet presAssocID="{74937B96-2119-4191-A430-A646E2AAA5F2}" presName="parentText" presStyleLbl="node1" presStyleIdx="2" presStyleCnt="3" custScaleX="123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68BC9-68D1-41AD-BE54-4B206B637ED1}" type="pres">
      <dgm:prSet presAssocID="{74937B96-2119-4191-A430-A646E2AAA5F2}" presName="negativeSpace" presStyleCnt="0"/>
      <dgm:spPr/>
    </dgm:pt>
    <dgm:pt modelId="{37AE1A9F-BB8B-4188-8BD4-7DABA54A17BC}" type="pres">
      <dgm:prSet presAssocID="{74937B96-2119-4191-A430-A646E2AAA5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50822E-D88B-438E-BCE8-A286051B8B4A}" srcId="{BA778670-A831-497B-B0FF-F17329DA1D00}" destId="{74937B96-2119-4191-A430-A646E2AAA5F2}" srcOrd="2" destOrd="0" parTransId="{20889A63-BA57-4ED2-B7B3-B7A90A8E3AFD}" sibTransId="{8E4A7736-E1D0-4419-9683-8A9E937E5507}"/>
    <dgm:cxn modelId="{5D491C2B-AC8A-4DA9-9CCA-2B7C50498D99}" srcId="{BA778670-A831-497B-B0FF-F17329DA1D00}" destId="{FC425BB7-65B3-4E76-B882-DBE7DF779076}" srcOrd="1" destOrd="0" parTransId="{24DF6839-3271-4E15-8942-7D2B09647634}" sibTransId="{88F8B487-9376-45CC-B49B-CAA9E0A1683B}"/>
    <dgm:cxn modelId="{EA6B6722-A317-4928-9480-8AE87F1C0384}" type="presOf" srcId="{FC425BB7-65B3-4E76-B882-DBE7DF779076}" destId="{207A67D1-B66B-48F6-AB95-A1168DE40699}" srcOrd="0" destOrd="0" presId="urn:microsoft.com/office/officeart/2005/8/layout/list1"/>
    <dgm:cxn modelId="{EA103603-8E78-454F-8318-FD348618C630}" type="presOf" srcId="{74937B96-2119-4191-A430-A646E2AAA5F2}" destId="{ADE28440-C425-4BFA-80A4-38ED169EBABA}" srcOrd="0" destOrd="0" presId="urn:microsoft.com/office/officeart/2005/8/layout/list1"/>
    <dgm:cxn modelId="{0B01826E-6462-42B8-B560-47201CA58CFE}" type="presOf" srcId="{BA778670-A831-497B-B0FF-F17329DA1D00}" destId="{4043653F-7A49-4CB1-BD92-1B2E8DCE3D7B}" srcOrd="0" destOrd="0" presId="urn:microsoft.com/office/officeart/2005/8/layout/list1"/>
    <dgm:cxn modelId="{5E354511-1B7C-4005-B403-8708F1B8A2D9}" srcId="{BA778670-A831-497B-B0FF-F17329DA1D00}" destId="{465AFB7F-4621-453E-B184-3BD33E4AF453}" srcOrd="0" destOrd="0" parTransId="{31CEFA47-C425-43B7-A329-B152D8FFCE94}" sibTransId="{C14B4634-F824-4193-8BD8-1A76A74CD8C1}"/>
    <dgm:cxn modelId="{D259DDF9-1AE0-4DE2-A348-A382AF0BB408}" type="presOf" srcId="{465AFB7F-4621-453E-B184-3BD33E4AF453}" destId="{F597689C-FF6F-4654-95B9-D68DE1BA4F87}" srcOrd="1" destOrd="0" presId="urn:microsoft.com/office/officeart/2005/8/layout/list1"/>
    <dgm:cxn modelId="{3FE5D27D-A009-4B03-B70D-611A22E55C9D}" type="presOf" srcId="{FC425BB7-65B3-4E76-B882-DBE7DF779076}" destId="{E52D0A98-66A8-41AB-A80D-C6552070169E}" srcOrd="1" destOrd="0" presId="urn:microsoft.com/office/officeart/2005/8/layout/list1"/>
    <dgm:cxn modelId="{59DEC3FB-8E9A-41DB-8F7E-0A6114934B8F}" type="presOf" srcId="{74937B96-2119-4191-A430-A646E2AAA5F2}" destId="{F48A2348-A4E5-47DE-8044-C5D24D2AB251}" srcOrd="1" destOrd="0" presId="urn:microsoft.com/office/officeart/2005/8/layout/list1"/>
    <dgm:cxn modelId="{D9268121-8F77-498A-A856-797319225565}" type="presOf" srcId="{465AFB7F-4621-453E-B184-3BD33E4AF453}" destId="{C64A9894-AAED-4DB4-B51C-4618ADDF08CF}" srcOrd="0" destOrd="0" presId="urn:microsoft.com/office/officeart/2005/8/layout/list1"/>
    <dgm:cxn modelId="{D2F347D2-78F4-4FB3-97C4-15B82D702022}" type="presParOf" srcId="{4043653F-7A49-4CB1-BD92-1B2E8DCE3D7B}" destId="{3F5935C9-B0BA-4903-B741-6E9BEC2250F9}" srcOrd="0" destOrd="0" presId="urn:microsoft.com/office/officeart/2005/8/layout/list1"/>
    <dgm:cxn modelId="{9585460D-43B5-495F-9990-FBF5167E603F}" type="presParOf" srcId="{3F5935C9-B0BA-4903-B741-6E9BEC2250F9}" destId="{C64A9894-AAED-4DB4-B51C-4618ADDF08CF}" srcOrd="0" destOrd="0" presId="urn:microsoft.com/office/officeart/2005/8/layout/list1"/>
    <dgm:cxn modelId="{0A726253-B2A6-4238-BFB9-685CE7BCC3A1}" type="presParOf" srcId="{3F5935C9-B0BA-4903-B741-6E9BEC2250F9}" destId="{F597689C-FF6F-4654-95B9-D68DE1BA4F87}" srcOrd="1" destOrd="0" presId="urn:microsoft.com/office/officeart/2005/8/layout/list1"/>
    <dgm:cxn modelId="{532D4C14-368C-46AC-961C-45453EE518D2}" type="presParOf" srcId="{4043653F-7A49-4CB1-BD92-1B2E8DCE3D7B}" destId="{92607565-178B-4E4C-BDD9-CD8993F6E8EE}" srcOrd="1" destOrd="0" presId="urn:microsoft.com/office/officeart/2005/8/layout/list1"/>
    <dgm:cxn modelId="{6F08DB21-FC95-4C78-9A75-83FBB2F52E2E}" type="presParOf" srcId="{4043653F-7A49-4CB1-BD92-1B2E8DCE3D7B}" destId="{55C53504-E31B-4A5C-83AE-ED032ECA5A34}" srcOrd="2" destOrd="0" presId="urn:microsoft.com/office/officeart/2005/8/layout/list1"/>
    <dgm:cxn modelId="{3174F04B-52F7-4FA5-BC13-12BE7550DF85}" type="presParOf" srcId="{4043653F-7A49-4CB1-BD92-1B2E8DCE3D7B}" destId="{A8A83489-FD7E-4F6B-B4DA-9980C65BC219}" srcOrd="3" destOrd="0" presId="urn:microsoft.com/office/officeart/2005/8/layout/list1"/>
    <dgm:cxn modelId="{6C5F0BE9-7D1C-4449-BB83-B131601C1911}" type="presParOf" srcId="{4043653F-7A49-4CB1-BD92-1B2E8DCE3D7B}" destId="{A96477C7-4BFA-4FA6-9527-8007E50F0A7B}" srcOrd="4" destOrd="0" presId="urn:microsoft.com/office/officeart/2005/8/layout/list1"/>
    <dgm:cxn modelId="{0C47A0D2-2041-4B76-99B7-91C3FFE33E88}" type="presParOf" srcId="{A96477C7-4BFA-4FA6-9527-8007E50F0A7B}" destId="{207A67D1-B66B-48F6-AB95-A1168DE40699}" srcOrd="0" destOrd="0" presId="urn:microsoft.com/office/officeart/2005/8/layout/list1"/>
    <dgm:cxn modelId="{5E66B4D1-A846-4A4F-8A4C-0FC14F200818}" type="presParOf" srcId="{A96477C7-4BFA-4FA6-9527-8007E50F0A7B}" destId="{E52D0A98-66A8-41AB-A80D-C6552070169E}" srcOrd="1" destOrd="0" presId="urn:microsoft.com/office/officeart/2005/8/layout/list1"/>
    <dgm:cxn modelId="{9215C2CF-DB20-47E6-A61B-AC88DF7AF202}" type="presParOf" srcId="{4043653F-7A49-4CB1-BD92-1B2E8DCE3D7B}" destId="{BB78AD33-9C2F-4500-B60D-5BD32E592CA5}" srcOrd="5" destOrd="0" presId="urn:microsoft.com/office/officeart/2005/8/layout/list1"/>
    <dgm:cxn modelId="{23746222-97AD-43AA-ADEE-DB629D632ADD}" type="presParOf" srcId="{4043653F-7A49-4CB1-BD92-1B2E8DCE3D7B}" destId="{BDFF5641-7949-4180-8626-5CA862B1E7C9}" srcOrd="6" destOrd="0" presId="urn:microsoft.com/office/officeart/2005/8/layout/list1"/>
    <dgm:cxn modelId="{48DF2A55-507A-4700-A3E6-27FF106097D0}" type="presParOf" srcId="{4043653F-7A49-4CB1-BD92-1B2E8DCE3D7B}" destId="{223930BC-4C81-460B-902A-DA9E434BFA11}" srcOrd="7" destOrd="0" presId="urn:microsoft.com/office/officeart/2005/8/layout/list1"/>
    <dgm:cxn modelId="{871DA16E-FCBF-499A-90FF-0CB1D40F2EF6}" type="presParOf" srcId="{4043653F-7A49-4CB1-BD92-1B2E8DCE3D7B}" destId="{AD6F4B8E-ED12-4998-9B96-CC55F2EBD1CB}" srcOrd="8" destOrd="0" presId="urn:microsoft.com/office/officeart/2005/8/layout/list1"/>
    <dgm:cxn modelId="{05546129-D4C0-4BBF-88ED-8A5FAEC2A53D}" type="presParOf" srcId="{AD6F4B8E-ED12-4998-9B96-CC55F2EBD1CB}" destId="{ADE28440-C425-4BFA-80A4-38ED169EBABA}" srcOrd="0" destOrd="0" presId="urn:microsoft.com/office/officeart/2005/8/layout/list1"/>
    <dgm:cxn modelId="{0836DA18-95E0-42CA-B473-D26C4EDB2460}" type="presParOf" srcId="{AD6F4B8E-ED12-4998-9B96-CC55F2EBD1CB}" destId="{F48A2348-A4E5-47DE-8044-C5D24D2AB251}" srcOrd="1" destOrd="0" presId="urn:microsoft.com/office/officeart/2005/8/layout/list1"/>
    <dgm:cxn modelId="{BAFE9B0B-0A67-4630-84F2-25A5E1A30327}" type="presParOf" srcId="{4043653F-7A49-4CB1-BD92-1B2E8DCE3D7B}" destId="{A5F68BC9-68D1-41AD-BE54-4B206B637ED1}" srcOrd="9" destOrd="0" presId="urn:microsoft.com/office/officeart/2005/8/layout/list1"/>
    <dgm:cxn modelId="{24D40B1B-810B-4AFC-817E-65EC30A22EDF}" type="presParOf" srcId="{4043653F-7A49-4CB1-BD92-1B2E8DCE3D7B}" destId="{37AE1A9F-BB8B-4188-8BD4-7DABA54A17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D8EB1A-6986-45E9-95D0-CB4A415BCA4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0ED9E7-1948-4385-9A05-AB76C3CD1F60}">
      <dgm:prSet phldrT="[Текст]" custT="1"/>
      <dgm:spPr/>
      <dgm:t>
        <a:bodyPr/>
        <a:lstStyle/>
        <a:p>
          <a:pPr algn="ctr"/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aralash</a:t>
          </a:r>
          <a:r>
            <a:rPr lang="en-US" sz="1300" b="1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300" b="1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Chunki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uslubda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so‘zlashuv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kitobiy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uslublarga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xos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o‘rinlar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300" i="0" dirty="0" err="1" smtClean="0"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30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06FC42-0B11-4833-8F4B-3BE6339112EE}" type="parTrans" cxnId="{D025B95E-3CC9-4DF2-B99C-3A17B8AF7B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D4081C-D911-482B-8F4F-4CB694EDFF81}" type="sibTrans" cxnId="{D025B95E-3CC9-4DF2-B99C-3A17B8AF7B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C6263-A977-4A5C-BB23-97B9EBF6DEDE}">
      <dgm:prSet phldrT="[Текст]" custT="1"/>
      <dgm:spPr/>
      <dgm:t>
        <a:bodyPr/>
        <a:lstStyle/>
        <a:p>
          <a:pPr algn="ctr"/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asar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kishiga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berish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birga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vositasida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estetik</a:t>
          </a:r>
          <a:r>
            <a:rPr lang="en-US" sz="1400" b="1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ko‘rsatadi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38611-0656-4BE4-B6D8-7FAB163611D1}" type="parTrans" cxnId="{5E889CD2-D6E4-42B0-9487-E8426B11B1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ACAD1-B71E-4FB1-AAE9-74521EEA82A2}" type="sibTrans" cxnId="{5E889CD2-D6E4-42B0-9487-E8426B11B1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D343BB-C49A-4A1F-BD5F-57C4FF91F106}">
      <dgm:prSet phldrT="[Текст]" custT="1"/>
      <dgm:spPr/>
      <dgm:t>
        <a:bodyPr/>
        <a:lstStyle/>
        <a:p>
          <a:pPr algn="l"/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algn="ctr"/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Kumush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qish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o‘rnini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fasllar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kelinchagi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bahorga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bo‘shatib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dirty="0" err="1" smtClean="0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1C275B-12BC-4597-91BE-DB5C2453A285}" type="parTrans" cxnId="{FD265725-25FE-4780-B633-A0899A255F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02D453-A344-44E7-8DF5-5369DC3516A6}" type="sibTrans" cxnId="{FD265725-25FE-4780-B633-A0899A255F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19D139-7129-4D8B-AC7C-79F2786B58BE}" type="pres">
      <dgm:prSet presAssocID="{03D8EB1A-6986-45E9-95D0-CB4A415BCA4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065D82-0DD0-4940-BC22-4C6AA8BCAB31}" type="pres">
      <dgm:prSet presAssocID="{03D8EB1A-6986-45E9-95D0-CB4A415BCA4D}" presName="dummyMaxCanvas" presStyleCnt="0">
        <dgm:presLayoutVars/>
      </dgm:prSet>
      <dgm:spPr/>
    </dgm:pt>
    <dgm:pt modelId="{285E647B-A4E6-424C-A44C-DF0680D75446}" type="pres">
      <dgm:prSet presAssocID="{03D8EB1A-6986-45E9-95D0-CB4A415BCA4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27AF4-235E-41BC-B03A-AEFC6F80A233}" type="pres">
      <dgm:prSet presAssocID="{03D8EB1A-6986-45E9-95D0-CB4A415BCA4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E9A44-1D87-44E7-9052-F7B2CFD7379B}" type="pres">
      <dgm:prSet presAssocID="{03D8EB1A-6986-45E9-95D0-CB4A415BCA4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416D6-DA29-4783-B751-2864611963BA}" type="pres">
      <dgm:prSet presAssocID="{03D8EB1A-6986-45E9-95D0-CB4A415BCA4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05ED3-C850-48A3-87D3-E32979B28CD2}" type="pres">
      <dgm:prSet presAssocID="{03D8EB1A-6986-45E9-95D0-CB4A415BCA4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12329-61C1-4E1C-94E3-C473EA4F36E3}" type="pres">
      <dgm:prSet presAssocID="{03D8EB1A-6986-45E9-95D0-CB4A415BCA4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A1CC4-AA17-453F-9E27-8CFEE8E69782}" type="pres">
      <dgm:prSet presAssocID="{03D8EB1A-6986-45E9-95D0-CB4A415BCA4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56C04-EDD6-4D35-A310-7AECBB429D8F}" type="pres">
      <dgm:prSet presAssocID="{03D8EB1A-6986-45E9-95D0-CB4A415BCA4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8772E5-E7F5-45E1-B99F-B2E1B5B7AF2F}" type="presOf" srcId="{460C6263-A977-4A5C-BB23-97B9EBF6DEDE}" destId="{FCEA1CC4-AA17-453F-9E27-8CFEE8E69782}" srcOrd="1" destOrd="0" presId="urn:microsoft.com/office/officeart/2005/8/layout/vProcess5"/>
    <dgm:cxn modelId="{75AFA30D-D8FC-4132-BD34-41320FCE2EB4}" type="presOf" srcId="{460C6263-A977-4A5C-BB23-97B9EBF6DEDE}" destId="{4BA27AF4-235E-41BC-B03A-AEFC6F80A233}" srcOrd="0" destOrd="0" presId="urn:microsoft.com/office/officeart/2005/8/layout/vProcess5"/>
    <dgm:cxn modelId="{FD265725-25FE-4780-B633-A0899A255FD4}" srcId="{03D8EB1A-6986-45E9-95D0-CB4A415BCA4D}" destId="{84D343BB-C49A-4A1F-BD5F-57C4FF91F106}" srcOrd="2" destOrd="0" parTransId="{621C275B-12BC-4597-91BE-DB5C2453A285}" sibTransId="{8002D453-A344-44E7-8DF5-5369DC3516A6}"/>
    <dgm:cxn modelId="{0E7156E8-6DE2-4AA7-9264-40CC5BA57AE4}" type="presOf" srcId="{D00ED9E7-1948-4385-9A05-AB76C3CD1F60}" destId="{285E647B-A4E6-424C-A44C-DF0680D75446}" srcOrd="0" destOrd="0" presId="urn:microsoft.com/office/officeart/2005/8/layout/vProcess5"/>
    <dgm:cxn modelId="{3B614061-90AB-4C8F-ADC0-76DEA15DE74A}" type="presOf" srcId="{2E3ACAD1-B71E-4FB1-AAE9-74521EEA82A2}" destId="{6E505ED3-C850-48A3-87D3-E32979B28CD2}" srcOrd="0" destOrd="0" presId="urn:microsoft.com/office/officeart/2005/8/layout/vProcess5"/>
    <dgm:cxn modelId="{D025B95E-3CC9-4DF2-B99C-3A17B8AF7B6A}" srcId="{03D8EB1A-6986-45E9-95D0-CB4A415BCA4D}" destId="{D00ED9E7-1948-4385-9A05-AB76C3CD1F60}" srcOrd="0" destOrd="0" parTransId="{9906FC42-0B11-4833-8F4B-3BE6339112EE}" sibTransId="{34D4081C-D911-482B-8F4F-4CB694EDFF81}"/>
    <dgm:cxn modelId="{BFB6E6F3-D1DA-4BE9-8A77-651C6F6AC023}" type="presOf" srcId="{D00ED9E7-1948-4385-9A05-AB76C3CD1F60}" destId="{5BF12329-61C1-4E1C-94E3-C473EA4F36E3}" srcOrd="1" destOrd="0" presId="urn:microsoft.com/office/officeart/2005/8/layout/vProcess5"/>
    <dgm:cxn modelId="{B45D316F-2CE2-4CA6-A67F-AD3C11576F9F}" type="presOf" srcId="{03D8EB1A-6986-45E9-95D0-CB4A415BCA4D}" destId="{8F19D139-7129-4D8B-AC7C-79F2786B58BE}" srcOrd="0" destOrd="0" presId="urn:microsoft.com/office/officeart/2005/8/layout/vProcess5"/>
    <dgm:cxn modelId="{22AA47EF-0996-4247-81C7-8F6E375CA86A}" type="presOf" srcId="{34D4081C-D911-482B-8F4F-4CB694EDFF81}" destId="{AB7416D6-DA29-4783-B751-2864611963BA}" srcOrd="0" destOrd="0" presId="urn:microsoft.com/office/officeart/2005/8/layout/vProcess5"/>
    <dgm:cxn modelId="{5E889CD2-D6E4-42B0-9487-E8426B11B16A}" srcId="{03D8EB1A-6986-45E9-95D0-CB4A415BCA4D}" destId="{460C6263-A977-4A5C-BB23-97B9EBF6DEDE}" srcOrd="1" destOrd="0" parTransId="{07238611-0656-4BE4-B6D8-7FAB163611D1}" sibTransId="{2E3ACAD1-B71E-4FB1-AAE9-74521EEA82A2}"/>
    <dgm:cxn modelId="{FB1C4C9A-A825-48E5-9B2C-A6A311810BA7}" type="presOf" srcId="{84D343BB-C49A-4A1F-BD5F-57C4FF91F106}" destId="{D14E9A44-1D87-44E7-9052-F7B2CFD7379B}" srcOrd="0" destOrd="0" presId="urn:microsoft.com/office/officeart/2005/8/layout/vProcess5"/>
    <dgm:cxn modelId="{6ADC965F-DBD8-4A15-B49D-2CB705549E05}" type="presOf" srcId="{84D343BB-C49A-4A1F-BD5F-57C4FF91F106}" destId="{5A056C04-EDD6-4D35-A310-7AECBB429D8F}" srcOrd="1" destOrd="0" presId="urn:microsoft.com/office/officeart/2005/8/layout/vProcess5"/>
    <dgm:cxn modelId="{26C5E8E5-DAE0-409B-BF7D-FD1261A37857}" type="presParOf" srcId="{8F19D139-7129-4D8B-AC7C-79F2786B58BE}" destId="{DB065D82-0DD0-4940-BC22-4C6AA8BCAB31}" srcOrd="0" destOrd="0" presId="urn:microsoft.com/office/officeart/2005/8/layout/vProcess5"/>
    <dgm:cxn modelId="{29B7D7E9-5F47-4404-B0CD-1784304F2570}" type="presParOf" srcId="{8F19D139-7129-4D8B-AC7C-79F2786B58BE}" destId="{285E647B-A4E6-424C-A44C-DF0680D75446}" srcOrd="1" destOrd="0" presId="urn:microsoft.com/office/officeart/2005/8/layout/vProcess5"/>
    <dgm:cxn modelId="{DC823D16-9719-4315-90F0-463067BB9C78}" type="presParOf" srcId="{8F19D139-7129-4D8B-AC7C-79F2786B58BE}" destId="{4BA27AF4-235E-41BC-B03A-AEFC6F80A233}" srcOrd="2" destOrd="0" presId="urn:microsoft.com/office/officeart/2005/8/layout/vProcess5"/>
    <dgm:cxn modelId="{8C9D7094-20FF-4B10-96B4-54F5C695022E}" type="presParOf" srcId="{8F19D139-7129-4D8B-AC7C-79F2786B58BE}" destId="{D14E9A44-1D87-44E7-9052-F7B2CFD7379B}" srcOrd="3" destOrd="0" presId="urn:microsoft.com/office/officeart/2005/8/layout/vProcess5"/>
    <dgm:cxn modelId="{1C1763F6-6E44-4658-9932-1164DCF625E0}" type="presParOf" srcId="{8F19D139-7129-4D8B-AC7C-79F2786B58BE}" destId="{AB7416D6-DA29-4783-B751-2864611963BA}" srcOrd="4" destOrd="0" presId="urn:microsoft.com/office/officeart/2005/8/layout/vProcess5"/>
    <dgm:cxn modelId="{E5465493-F46F-4BB5-957C-6A2C2ACA2CCE}" type="presParOf" srcId="{8F19D139-7129-4D8B-AC7C-79F2786B58BE}" destId="{6E505ED3-C850-48A3-87D3-E32979B28CD2}" srcOrd="5" destOrd="0" presId="urn:microsoft.com/office/officeart/2005/8/layout/vProcess5"/>
    <dgm:cxn modelId="{A9F24305-966F-4760-828A-B110C02CA8E9}" type="presParOf" srcId="{8F19D139-7129-4D8B-AC7C-79F2786B58BE}" destId="{5BF12329-61C1-4E1C-94E3-C473EA4F36E3}" srcOrd="6" destOrd="0" presId="urn:microsoft.com/office/officeart/2005/8/layout/vProcess5"/>
    <dgm:cxn modelId="{2045BEF5-4D9E-4BC3-83A4-677C8FA5ED87}" type="presParOf" srcId="{8F19D139-7129-4D8B-AC7C-79F2786B58BE}" destId="{FCEA1CC4-AA17-453F-9E27-8CFEE8E69782}" srcOrd="7" destOrd="0" presId="urn:microsoft.com/office/officeart/2005/8/layout/vProcess5"/>
    <dgm:cxn modelId="{0509D447-556D-4D0D-8C05-6E75D05FFB11}" type="presParOf" srcId="{8F19D139-7129-4D8B-AC7C-79F2786B58BE}" destId="{5A056C04-EDD6-4D35-A310-7AECBB429D8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820C63-2006-468F-B324-EA5EE5240DA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630187-D9BD-417A-AB18-F2B0AEEE8C4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Kitobiy</a:t>
          </a:r>
          <a:endParaRPr lang="en-US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ts val="0"/>
            </a:spcAft>
          </a:pP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8D8C00-D560-4900-8C21-C12B49F0C381}" type="parTrans" cxnId="{8886F16C-DC82-4871-95F0-D6F8AE06363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3E2DAE-08DE-4CC0-8E24-542743A14EBE}" type="sibTrans" cxnId="{8886F16C-DC82-4871-95F0-D6F8AE06363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CBABB8-2079-4435-90CE-1F92BFDB9418}">
      <dgm:prSet phldrT="[Текст]" custT="1"/>
      <dgm:spPr/>
      <dgm:t>
        <a:bodyPr/>
        <a:lstStyle/>
        <a:p>
          <a:pPr algn="l"/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endParaRPr lang="en-US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Mojaro</a:t>
          </a:r>
          <a:r>
            <a:rPr lang="en-US" sz="120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to‘polon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iste’mol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tanovul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olmoq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toabad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hijron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gapirmoq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aloqador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taalluqli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ayol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sayr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etmoq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avvalgi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abadiy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mangu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avaylamoq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e’zozlamoq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ardoqlamoq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algn="l"/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B3343A-2EE1-4315-A103-FF025536418D}" type="parTrans" cxnId="{7C50D0A8-058A-4B55-A5F1-00680244BDC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7F574-8FA8-40AC-8153-1B82FEAB836C}" type="sibTrans" cxnId="{7C50D0A8-058A-4B55-A5F1-00680244BDC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7DA16F-B65D-4823-96E2-C6E0C7EDC3C6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So‘zlashuv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6E10CC-4BF9-44FE-8963-8A7274CEEFB3}" type="parTrans" cxnId="{9773F6BA-EC3C-4E60-9B47-ABF6C30113E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C3C297-55BA-4FBA-A303-9E47EDA3D9AD}" type="sibTrans" cxnId="{9773F6BA-EC3C-4E60-9B47-ABF6C30113E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8C21D2-0B97-411E-B163-037BE6B8F435}">
      <dgm:prSet phldrT="[Текст]" custT="1"/>
      <dgm:spPr/>
      <dgm:t>
        <a:bodyPr/>
        <a:lstStyle/>
        <a:p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G‘alva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g‘avg‘o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mashmasha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totmoq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yemoq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tushirmoq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umrbod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ayriliq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valdiramoq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tegishli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xotin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aylanmoq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oldingi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ilgarigi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burungi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umrbod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ayamoq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ehtiyotlamoq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5E756-D699-495B-9951-30F93B7B7FAD}" type="parTrans" cxnId="{EDFAC02D-A709-4088-8429-F71930F61E8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1B47E3-025B-418B-8869-0A3D963280D9}" type="sibTrans" cxnId="{EDFAC02D-A709-4088-8429-F71930F61E8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03919-A1D0-49AB-9239-29702C19FC7A}" type="pres">
      <dgm:prSet presAssocID="{E3820C63-2006-468F-B324-EA5EE5240DA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6DC9999-84F4-4FD4-A148-66C2BA4A107B}" type="pres">
      <dgm:prSet presAssocID="{F7630187-D9BD-417A-AB18-F2B0AEEE8C43}" presName="posSpace" presStyleCnt="0"/>
      <dgm:spPr/>
    </dgm:pt>
    <dgm:pt modelId="{636B8DF8-1801-4235-82DC-A33571B972C5}" type="pres">
      <dgm:prSet presAssocID="{F7630187-D9BD-417A-AB18-F2B0AEEE8C43}" presName="vertFlow" presStyleCnt="0"/>
      <dgm:spPr/>
    </dgm:pt>
    <dgm:pt modelId="{F3410108-FA96-4221-A780-B9F611A9C828}" type="pres">
      <dgm:prSet presAssocID="{F7630187-D9BD-417A-AB18-F2B0AEEE8C43}" presName="topSpace" presStyleCnt="0"/>
      <dgm:spPr/>
    </dgm:pt>
    <dgm:pt modelId="{7B5CBB70-193B-4890-82E4-6EB6D7AF4058}" type="pres">
      <dgm:prSet presAssocID="{F7630187-D9BD-417A-AB18-F2B0AEEE8C43}" presName="firstComp" presStyleCnt="0"/>
      <dgm:spPr/>
    </dgm:pt>
    <dgm:pt modelId="{3B0B0248-8998-4F6B-A3AF-19F765F72CD2}" type="pres">
      <dgm:prSet presAssocID="{F7630187-D9BD-417A-AB18-F2B0AEEE8C43}" presName="firstChild" presStyleLbl="bgAccFollowNode1" presStyleIdx="0" presStyleCnt="2" custScaleX="147182" custScaleY="189684" custLinFactNeighborX="21965" custLinFactNeighborY="45943"/>
      <dgm:spPr/>
      <dgm:t>
        <a:bodyPr/>
        <a:lstStyle/>
        <a:p>
          <a:endParaRPr lang="ru-RU"/>
        </a:p>
      </dgm:t>
    </dgm:pt>
    <dgm:pt modelId="{2B808F20-CADB-4061-B612-10CC5AD3FA1F}" type="pres">
      <dgm:prSet presAssocID="{F7630187-D9BD-417A-AB18-F2B0AEEE8C4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DAF36-9F6F-4E47-B170-F0752E1F4FB3}" type="pres">
      <dgm:prSet presAssocID="{F7630187-D9BD-417A-AB18-F2B0AEEE8C43}" presName="negSpace" presStyleCnt="0"/>
      <dgm:spPr/>
    </dgm:pt>
    <dgm:pt modelId="{FD5C959F-5A08-48EF-9E9E-4911D1BBE26B}" type="pres">
      <dgm:prSet presAssocID="{F7630187-D9BD-417A-AB18-F2B0AEEE8C43}" presName="circle" presStyleLbl="node1" presStyleIdx="0" presStyleCnt="2" custScaleX="205255" custLinFactNeighborX="1174" custLinFactNeighborY="-39371"/>
      <dgm:spPr/>
      <dgm:t>
        <a:bodyPr/>
        <a:lstStyle/>
        <a:p>
          <a:endParaRPr lang="ru-RU"/>
        </a:p>
      </dgm:t>
    </dgm:pt>
    <dgm:pt modelId="{2A9B4D71-EE5D-4D62-8240-31DD1891E9E1}" type="pres">
      <dgm:prSet presAssocID="{7E3E2DAE-08DE-4CC0-8E24-542743A14EBE}" presName="transSpace" presStyleCnt="0"/>
      <dgm:spPr/>
    </dgm:pt>
    <dgm:pt modelId="{31F55AB4-DE08-48E1-A535-3C3B346C6FDE}" type="pres">
      <dgm:prSet presAssocID="{477DA16F-B65D-4823-96E2-C6E0C7EDC3C6}" presName="posSpace" presStyleCnt="0"/>
      <dgm:spPr/>
    </dgm:pt>
    <dgm:pt modelId="{919D2ADD-2E5D-4E6B-8A96-BBB009B31467}" type="pres">
      <dgm:prSet presAssocID="{477DA16F-B65D-4823-96E2-C6E0C7EDC3C6}" presName="vertFlow" presStyleCnt="0"/>
      <dgm:spPr/>
    </dgm:pt>
    <dgm:pt modelId="{5E967320-DD6A-4BD6-9E22-A297F1775615}" type="pres">
      <dgm:prSet presAssocID="{477DA16F-B65D-4823-96E2-C6E0C7EDC3C6}" presName="topSpace" presStyleCnt="0"/>
      <dgm:spPr/>
    </dgm:pt>
    <dgm:pt modelId="{E4A23037-B0B0-47C9-A59F-C37806CEF1B9}" type="pres">
      <dgm:prSet presAssocID="{477DA16F-B65D-4823-96E2-C6E0C7EDC3C6}" presName="firstComp" presStyleCnt="0"/>
      <dgm:spPr/>
    </dgm:pt>
    <dgm:pt modelId="{94F5245F-FE5E-4475-9420-AB7387826035}" type="pres">
      <dgm:prSet presAssocID="{477DA16F-B65D-4823-96E2-C6E0C7EDC3C6}" presName="firstChild" presStyleLbl="bgAccFollowNode1" presStyleIdx="1" presStyleCnt="2" custScaleX="150768" custScaleY="189684" custLinFactNeighborX="-59524" custLinFactNeighborY="45943"/>
      <dgm:spPr/>
      <dgm:t>
        <a:bodyPr/>
        <a:lstStyle/>
        <a:p>
          <a:endParaRPr lang="ru-RU"/>
        </a:p>
      </dgm:t>
    </dgm:pt>
    <dgm:pt modelId="{A06E2C64-7F64-494E-9B50-9411D97EAFF0}" type="pres">
      <dgm:prSet presAssocID="{477DA16F-B65D-4823-96E2-C6E0C7EDC3C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CF52F-448E-46BC-825A-44372DFDB136}" type="pres">
      <dgm:prSet presAssocID="{477DA16F-B65D-4823-96E2-C6E0C7EDC3C6}" presName="negSpace" presStyleCnt="0"/>
      <dgm:spPr/>
    </dgm:pt>
    <dgm:pt modelId="{936D7204-405E-412F-AC05-81F46C28F627}" type="pres">
      <dgm:prSet presAssocID="{477DA16F-B65D-4823-96E2-C6E0C7EDC3C6}" presName="circle" presStyleLbl="node1" presStyleIdx="1" presStyleCnt="2" custScaleX="197425" custScaleY="100000" custLinFactNeighborX="-81622" custLinFactNeighborY="-39371"/>
      <dgm:spPr/>
      <dgm:t>
        <a:bodyPr/>
        <a:lstStyle/>
        <a:p>
          <a:endParaRPr lang="ru-RU"/>
        </a:p>
      </dgm:t>
    </dgm:pt>
  </dgm:ptLst>
  <dgm:cxnLst>
    <dgm:cxn modelId="{8886F16C-DC82-4871-95F0-D6F8AE063638}" srcId="{E3820C63-2006-468F-B324-EA5EE5240DA6}" destId="{F7630187-D9BD-417A-AB18-F2B0AEEE8C43}" srcOrd="0" destOrd="0" parTransId="{838D8C00-D560-4900-8C21-C12B49F0C381}" sibTransId="{7E3E2DAE-08DE-4CC0-8E24-542743A14EBE}"/>
    <dgm:cxn modelId="{D661E908-77DC-4EF0-8A4F-CF5511C091EB}" type="presOf" srcId="{E0CBABB8-2079-4435-90CE-1F92BFDB9418}" destId="{2B808F20-CADB-4061-B612-10CC5AD3FA1F}" srcOrd="1" destOrd="0" presId="urn:microsoft.com/office/officeart/2005/8/layout/hList9"/>
    <dgm:cxn modelId="{D6406CEC-DD0B-474C-B05F-24A92CC8000D}" type="presOf" srcId="{E3820C63-2006-468F-B324-EA5EE5240DA6}" destId="{C8703919-A1D0-49AB-9239-29702C19FC7A}" srcOrd="0" destOrd="0" presId="urn:microsoft.com/office/officeart/2005/8/layout/hList9"/>
    <dgm:cxn modelId="{EDFAC02D-A709-4088-8429-F71930F61E86}" srcId="{477DA16F-B65D-4823-96E2-C6E0C7EDC3C6}" destId="{5A8C21D2-0B97-411E-B163-037BE6B8F435}" srcOrd="0" destOrd="0" parTransId="{AD75E756-D699-495B-9951-30F93B7B7FAD}" sibTransId="{281B47E3-025B-418B-8869-0A3D963280D9}"/>
    <dgm:cxn modelId="{A46A4D46-0354-4922-97F9-34EEE5701BE6}" type="presOf" srcId="{E0CBABB8-2079-4435-90CE-1F92BFDB9418}" destId="{3B0B0248-8998-4F6B-A3AF-19F765F72CD2}" srcOrd="0" destOrd="0" presId="urn:microsoft.com/office/officeart/2005/8/layout/hList9"/>
    <dgm:cxn modelId="{A1CC5A52-0255-4BC3-8F01-079E9EC5D174}" type="presOf" srcId="{5A8C21D2-0B97-411E-B163-037BE6B8F435}" destId="{94F5245F-FE5E-4475-9420-AB7387826035}" srcOrd="0" destOrd="0" presId="urn:microsoft.com/office/officeart/2005/8/layout/hList9"/>
    <dgm:cxn modelId="{7C50D0A8-058A-4B55-A5F1-00680244BDCD}" srcId="{F7630187-D9BD-417A-AB18-F2B0AEEE8C43}" destId="{E0CBABB8-2079-4435-90CE-1F92BFDB9418}" srcOrd="0" destOrd="0" parTransId="{4AB3343A-2EE1-4315-A103-FF025536418D}" sibTransId="{3FB7F574-8FA8-40AC-8153-1B82FEAB836C}"/>
    <dgm:cxn modelId="{9773F6BA-EC3C-4E60-9B47-ABF6C30113EC}" srcId="{E3820C63-2006-468F-B324-EA5EE5240DA6}" destId="{477DA16F-B65D-4823-96E2-C6E0C7EDC3C6}" srcOrd="1" destOrd="0" parTransId="{C46E10CC-4BF9-44FE-8963-8A7274CEEFB3}" sibTransId="{88C3C297-55BA-4FBA-A303-9E47EDA3D9AD}"/>
    <dgm:cxn modelId="{1AEA2B64-821F-4EDF-A7A8-6E96E4BFCF56}" type="presOf" srcId="{5A8C21D2-0B97-411E-B163-037BE6B8F435}" destId="{A06E2C64-7F64-494E-9B50-9411D97EAFF0}" srcOrd="1" destOrd="0" presId="urn:microsoft.com/office/officeart/2005/8/layout/hList9"/>
    <dgm:cxn modelId="{8E76FC10-B9C1-4086-B95B-31EA0FDBE110}" type="presOf" srcId="{F7630187-D9BD-417A-AB18-F2B0AEEE8C43}" destId="{FD5C959F-5A08-48EF-9E9E-4911D1BBE26B}" srcOrd="0" destOrd="0" presId="urn:microsoft.com/office/officeart/2005/8/layout/hList9"/>
    <dgm:cxn modelId="{BFFFD204-739A-45E8-A104-6135E09DCAC4}" type="presOf" srcId="{477DA16F-B65D-4823-96E2-C6E0C7EDC3C6}" destId="{936D7204-405E-412F-AC05-81F46C28F627}" srcOrd="0" destOrd="0" presId="urn:microsoft.com/office/officeart/2005/8/layout/hList9"/>
    <dgm:cxn modelId="{D358C3AF-F22C-42A2-A03F-3B716A991E1A}" type="presParOf" srcId="{C8703919-A1D0-49AB-9239-29702C19FC7A}" destId="{36DC9999-84F4-4FD4-A148-66C2BA4A107B}" srcOrd="0" destOrd="0" presId="urn:microsoft.com/office/officeart/2005/8/layout/hList9"/>
    <dgm:cxn modelId="{C690FFFC-C03B-4F5A-A413-568C06FB178B}" type="presParOf" srcId="{C8703919-A1D0-49AB-9239-29702C19FC7A}" destId="{636B8DF8-1801-4235-82DC-A33571B972C5}" srcOrd="1" destOrd="0" presId="urn:microsoft.com/office/officeart/2005/8/layout/hList9"/>
    <dgm:cxn modelId="{D077F57B-DEA4-4528-8AB2-36C19B393631}" type="presParOf" srcId="{636B8DF8-1801-4235-82DC-A33571B972C5}" destId="{F3410108-FA96-4221-A780-B9F611A9C828}" srcOrd="0" destOrd="0" presId="urn:microsoft.com/office/officeart/2005/8/layout/hList9"/>
    <dgm:cxn modelId="{90A6F0BC-2960-45C3-AD16-7555ED82F45D}" type="presParOf" srcId="{636B8DF8-1801-4235-82DC-A33571B972C5}" destId="{7B5CBB70-193B-4890-82E4-6EB6D7AF4058}" srcOrd="1" destOrd="0" presId="urn:microsoft.com/office/officeart/2005/8/layout/hList9"/>
    <dgm:cxn modelId="{2F46FF71-9C7A-4CFC-B2FD-975E75B200C6}" type="presParOf" srcId="{7B5CBB70-193B-4890-82E4-6EB6D7AF4058}" destId="{3B0B0248-8998-4F6B-A3AF-19F765F72CD2}" srcOrd="0" destOrd="0" presId="urn:microsoft.com/office/officeart/2005/8/layout/hList9"/>
    <dgm:cxn modelId="{8C690463-4892-4E11-9F22-9913CC78BA6F}" type="presParOf" srcId="{7B5CBB70-193B-4890-82E4-6EB6D7AF4058}" destId="{2B808F20-CADB-4061-B612-10CC5AD3FA1F}" srcOrd="1" destOrd="0" presId="urn:microsoft.com/office/officeart/2005/8/layout/hList9"/>
    <dgm:cxn modelId="{22185CA2-3A1C-4147-AA2E-7D96118D15D5}" type="presParOf" srcId="{C8703919-A1D0-49AB-9239-29702C19FC7A}" destId="{15CDAF36-9F6F-4E47-B170-F0752E1F4FB3}" srcOrd="2" destOrd="0" presId="urn:microsoft.com/office/officeart/2005/8/layout/hList9"/>
    <dgm:cxn modelId="{C0D55FA7-F0C6-46B9-BBDE-3D64D5B6300A}" type="presParOf" srcId="{C8703919-A1D0-49AB-9239-29702C19FC7A}" destId="{FD5C959F-5A08-48EF-9E9E-4911D1BBE26B}" srcOrd="3" destOrd="0" presId="urn:microsoft.com/office/officeart/2005/8/layout/hList9"/>
    <dgm:cxn modelId="{2623F227-2A41-432D-B6EB-9BBEFBD3AE28}" type="presParOf" srcId="{C8703919-A1D0-49AB-9239-29702C19FC7A}" destId="{2A9B4D71-EE5D-4D62-8240-31DD1891E9E1}" srcOrd="4" destOrd="0" presId="urn:microsoft.com/office/officeart/2005/8/layout/hList9"/>
    <dgm:cxn modelId="{BB8B362F-BD77-4F1D-B583-D49DA9790134}" type="presParOf" srcId="{C8703919-A1D0-49AB-9239-29702C19FC7A}" destId="{31F55AB4-DE08-48E1-A535-3C3B346C6FDE}" srcOrd="5" destOrd="0" presId="urn:microsoft.com/office/officeart/2005/8/layout/hList9"/>
    <dgm:cxn modelId="{9ADB9C52-A0B3-4323-93AB-A92A455335EB}" type="presParOf" srcId="{C8703919-A1D0-49AB-9239-29702C19FC7A}" destId="{919D2ADD-2E5D-4E6B-8A96-BBB009B31467}" srcOrd="6" destOrd="0" presId="urn:microsoft.com/office/officeart/2005/8/layout/hList9"/>
    <dgm:cxn modelId="{A2C3D66E-2F43-4C15-9951-6626F5A16579}" type="presParOf" srcId="{919D2ADD-2E5D-4E6B-8A96-BBB009B31467}" destId="{5E967320-DD6A-4BD6-9E22-A297F1775615}" srcOrd="0" destOrd="0" presId="urn:microsoft.com/office/officeart/2005/8/layout/hList9"/>
    <dgm:cxn modelId="{5D7361A4-1196-414C-8EB9-5A05368D0CED}" type="presParOf" srcId="{919D2ADD-2E5D-4E6B-8A96-BBB009B31467}" destId="{E4A23037-B0B0-47C9-A59F-C37806CEF1B9}" srcOrd="1" destOrd="0" presId="urn:microsoft.com/office/officeart/2005/8/layout/hList9"/>
    <dgm:cxn modelId="{B58EB522-75B0-4D68-B2F7-89BA380E7FF2}" type="presParOf" srcId="{E4A23037-B0B0-47C9-A59F-C37806CEF1B9}" destId="{94F5245F-FE5E-4475-9420-AB7387826035}" srcOrd="0" destOrd="0" presId="urn:microsoft.com/office/officeart/2005/8/layout/hList9"/>
    <dgm:cxn modelId="{C1130824-AB05-4866-B3BE-6B79354486BA}" type="presParOf" srcId="{E4A23037-B0B0-47C9-A59F-C37806CEF1B9}" destId="{A06E2C64-7F64-494E-9B50-9411D97EAFF0}" srcOrd="1" destOrd="0" presId="urn:microsoft.com/office/officeart/2005/8/layout/hList9"/>
    <dgm:cxn modelId="{97C6026A-A533-478D-A0CB-CD0A3467435C}" type="presParOf" srcId="{C8703919-A1D0-49AB-9239-29702C19FC7A}" destId="{DC5CF52F-448E-46BC-825A-44372DFDB136}" srcOrd="7" destOrd="0" presId="urn:microsoft.com/office/officeart/2005/8/layout/hList9"/>
    <dgm:cxn modelId="{A7547709-A520-41C6-90FB-5D5E8A57FA31}" type="presParOf" srcId="{C8703919-A1D0-49AB-9239-29702C19FC7A}" destId="{936D7204-405E-412F-AC05-81F46C28F62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A194D3-09C5-4D58-95B1-9CFEA71250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FF058-1AB9-45B4-9E91-A152A20A899F}">
      <dgm:prSet phldrT="[Текст]" custT="1"/>
      <dgm:spPr/>
      <dgm:t>
        <a:bodyPr/>
        <a:lstStyle/>
        <a:p>
          <a:pPr algn="ctr"/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yuzasidan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savollar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BE5D3-D138-4961-AA7A-EAA7D5572F16}" type="parTrans" cxnId="{0F2C7AEF-D8B0-4597-800A-123B7A14D35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FDCF51-ECC3-43DF-BA5C-23A1E96693F3}" type="sibTrans" cxnId="{0F2C7AEF-D8B0-4597-800A-123B7A14D35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854E9-EE1F-4F60-9A18-9DC56530DAE2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Insof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to‘g‘rilik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saxiylik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shijoat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so‘zlariga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izoh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bering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EBA167-D0A1-4E65-9527-851C85A9631C}" type="parTrans" cxnId="{4E68F260-819F-4017-BFDF-FB0AE17FAD2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18133-F986-4556-BDDA-B77D9CDFCC72}" type="sibTrans" cxnId="{4E68F260-819F-4017-BFDF-FB0AE17FAD2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6E048E-9274-4EF6-AE02-364E38B39F23}">
      <dgm:prSet phldrT="[Текст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Aqlli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deganda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tushunasiz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702852-A369-40E2-9C09-3433C982F396}" type="parTrans" cxnId="{4EE166C2-8F19-4D43-982F-C1273B3ECF4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324B3-F0F7-40E7-B3C2-9982E6F82E2E}" type="sibTrans" cxnId="{4EE166C2-8F19-4D43-982F-C1273B3ECF4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F33E5A-67AE-4F8E-9BCF-8AD7844A03C1}">
      <dgm:prSet phldrT="[Текст]" custT="1"/>
      <dgm:spPr/>
      <dgm:t>
        <a:bodyPr/>
        <a:lstStyle/>
        <a:p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F25115-26B0-4B16-AB10-6CC31AF5F5AF}" type="parTrans" cxnId="{DB175416-8A29-42E6-A74E-27BAF05E458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7D040-0641-464E-AECA-11503AA3CCAD}" type="sibTrans" cxnId="{DB175416-8A29-42E6-A74E-27BAF05E458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1CDD8-EA6B-40AC-B0C8-CA8C5F1FA681}">
      <dgm:prSet phldrT="[Текст]" custT="1"/>
      <dgm:spPr/>
      <dgm:t>
        <a:bodyPr/>
        <a:lstStyle/>
        <a:p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2DC3C-A451-4217-A739-6C6DB59AC3C2}" type="parTrans" cxnId="{5CD949C4-EBAE-45DF-8949-0DCFE1F4C0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F9422-E9D6-4C52-9889-CA086936A5CD}" type="sibTrans" cxnId="{5CD949C4-EBAE-45DF-8949-0DCFE1F4C0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946BF-6A5A-46EF-A6DA-9844D637CAD6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eng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narsa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deb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o‘ylaysiz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8D5FC-9112-42EB-BBB2-990C7A7C7CE6}" type="parTrans" cxnId="{4F46C13D-BEE6-4A2E-A733-92E337230F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B24F5D-DBAE-4849-93EC-44AB996809F3}" type="sibTrans" cxnId="{4F46C13D-BEE6-4A2E-A733-92E337230F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B7FC13-E928-4693-A250-A3B67C746398}" type="pres">
      <dgm:prSet presAssocID="{07A194D3-09C5-4D58-95B1-9CFEA71250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B74874-F4BA-4270-AE2A-EFF66802D6DB}" type="pres">
      <dgm:prSet presAssocID="{EEEFF058-1AB9-45B4-9E91-A152A20A899F}" presName="parentText" presStyleLbl="node1" presStyleIdx="0" presStyleCnt="1" custScaleX="74286" custScaleY="39726" custLinFactNeighborX="-6887" custLinFactNeighborY="-24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34102-C414-4BA9-99A5-D53FC7F6FB32}" type="pres">
      <dgm:prSet presAssocID="{EEEFF058-1AB9-45B4-9E91-A152A20A899F}" presName="childText" presStyleLbl="revTx" presStyleIdx="0" presStyleCnt="1" custScaleY="84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FFF8F-BCB2-4A91-A37D-021DFA262A96}" type="presOf" srcId="{07A194D3-09C5-4D58-95B1-9CFEA712500C}" destId="{80B7FC13-E928-4693-A250-A3B67C746398}" srcOrd="0" destOrd="0" presId="urn:microsoft.com/office/officeart/2005/8/layout/vList2"/>
    <dgm:cxn modelId="{4E68F260-819F-4017-BFDF-FB0AE17FAD26}" srcId="{EEEFF058-1AB9-45B4-9E91-A152A20A899F}" destId="{9BC854E9-EE1F-4F60-9A18-9DC56530DAE2}" srcOrd="0" destOrd="0" parTransId="{CAEBA167-D0A1-4E65-9527-851C85A9631C}" sibTransId="{0C018133-F986-4556-BDDA-B77D9CDFCC72}"/>
    <dgm:cxn modelId="{DB175416-8A29-42E6-A74E-27BAF05E4587}" srcId="{EEEFF058-1AB9-45B4-9E91-A152A20A899F}" destId="{10F33E5A-67AE-4F8E-9BCF-8AD7844A03C1}" srcOrd="4" destOrd="0" parTransId="{9CF25115-26B0-4B16-AB10-6CC31AF5F5AF}" sibTransId="{7C57D040-0641-464E-AECA-11503AA3CCAD}"/>
    <dgm:cxn modelId="{0F2C7AEF-D8B0-4597-800A-123B7A14D358}" srcId="{07A194D3-09C5-4D58-95B1-9CFEA712500C}" destId="{EEEFF058-1AB9-45B4-9E91-A152A20A899F}" srcOrd="0" destOrd="0" parTransId="{68CBE5D3-D138-4961-AA7A-EAA7D5572F16}" sibTransId="{5FFDCF51-ECC3-43DF-BA5C-23A1E96693F3}"/>
    <dgm:cxn modelId="{3FED71B6-90F3-4BAA-BBB7-0477E453577C}" type="presOf" srcId="{576E048E-9274-4EF6-AE02-364E38B39F23}" destId="{DD034102-C414-4BA9-99A5-D53FC7F6FB32}" srcOrd="0" destOrd="1" presId="urn:microsoft.com/office/officeart/2005/8/layout/vList2"/>
    <dgm:cxn modelId="{4F46C13D-BEE6-4A2E-A733-92E337230F91}" srcId="{EEEFF058-1AB9-45B4-9E91-A152A20A899F}" destId="{5AF946BF-6A5A-46EF-A6DA-9844D637CAD6}" srcOrd="2" destOrd="0" parTransId="{55C8D5FC-9112-42EB-BBB2-990C7A7C7CE6}" sibTransId="{C6B24F5D-DBAE-4849-93EC-44AB996809F3}"/>
    <dgm:cxn modelId="{14F43805-5604-487F-8F09-F686E90288BC}" type="presOf" srcId="{10F33E5A-67AE-4F8E-9BCF-8AD7844A03C1}" destId="{DD034102-C414-4BA9-99A5-D53FC7F6FB32}" srcOrd="0" destOrd="4" presId="urn:microsoft.com/office/officeart/2005/8/layout/vList2"/>
    <dgm:cxn modelId="{5CD949C4-EBAE-45DF-8949-0DCFE1F4C0ED}" srcId="{EEEFF058-1AB9-45B4-9E91-A152A20A899F}" destId="{70D1CDD8-EA6B-40AC-B0C8-CA8C5F1FA681}" srcOrd="3" destOrd="0" parTransId="{A092DC3C-A451-4217-A739-6C6DB59AC3C2}" sibTransId="{E04F9422-E9D6-4C52-9889-CA086936A5CD}"/>
    <dgm:cxn modelId="{629E595F-B66A-42AF-9D10-56480FCB2F9F}" type="presOf" srcId="{70D1CDD8-EA6B-40AC-B0C8-CA8C5F1FA681}" destId="{DD034102-C414-4BA9-99A5-D53FC7F6FB32}" srcOrd="0" destOrd="3" presId="urn:microsoft.com/office/officeart/2005/8/layout/vList2"/>
    <dgm:cxn modelId="{5ED63B2E-CE14-49A8-9200-9945980D395F}" type="presOf" srcId="{5AF946BF-6A5A-46EF-A6DA-9844D637CAD6}" destId="{DD034102-C414-4BA9-99A5-D53FC7F6FB32}" srcOrd="0" destOrd="2" presId="urn:microsoft.com/office/officeart/2005/8/layout/vList2"/>
    <dgm:cxn modelId="{CA5BF74B-D564-4E72-B6B6-869F963B3B86}" type="presOf" srcId="{9BC854E9-EE1F-4F60-9A18-9DC56530DAE2}" destId="{DD034102-C414-4BA9-99A5-D53FC7F6FB32}" srcOrd="0" destOrd="0" presId="urn:microsoft.com/office/officeart/2005/8/layout/vList2"/>
    <dgm:cxn modelId="{9FD2DD06-E63F-436C-90C1-F771121C35B6}" type="presOf" srcId="{EEEFF058-1AB9-45B4-9E91-A152A20A899F}" destId="{86B74874-F4BA-4270-AE2A-EFF66802D6DB}" srcOrd="0" destOrd="0" presId="urn:microsoft.com/office/officeart/2005/8/layout/vList2"/>
    <dgm:cxn modelId="{4EE166C2-8F19-4D43-982F-C1273B3ECF4F}" srcId="{EEEFF058-1AB9-45B4-9E91-A152A20A899F}" destId="{576E048E-9274-4EF6-AE02-364E38B39F23}" srcOrd="1" destOrd="0" parTransId="{B9702852-A369-40E2-9C09-3433C982F396}" sibTransId="{49B324B3-F0F7-40E7-B3C2-9982E6F82E2E}"/>
    <dgm:cxn modelId="{E0EB069C-7129-4D8E-8150-792E71DB6CCB}" type="presParOf" srcId="{80B7FC13-E928-4693-A250-A3B67C746398}" destId="{86B74874-F4BA-4270-AE2A-EFF66802D6DB}" srcOrd="0" destOrd="0" presId="urn:microsoft.com/office/officeart/2005/8/layout/vList2"/>
    <dgm:cxn modelId="{BC716177-73D4-4191-9ADC-83FF194F9238}" type="presParOf" srcId="{80B7FC13-E928-4693-A250-A3B67C746398}" destId="{DD034102-C414-4BA9-99A5-D53FC7F6FB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53504-E31B-4A5C-83AE-ED032ECA5A34}">
      <dsp:nvSpPr>
        <dsp:cNvPr id="0" name=""/>
        <dsp:cNvSpPr/>
      </dsp:nvSpPr>
      <dsp:spPr>
        <a:xfrm>
          <a:off x="0" y="295711"/>
          <a:ext cx="507209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7689C-FF6F-4654-95B9-D68DE1BA4F87}">
      <dsp:nvSpPr>
        <dsp:cNvPr id="0" name=""/>
        <dsp:cNvSpPr/>
      </dsp:nvSpPr>
      <dsp:spPr>
        <a:xfrm>
          <a:off x="253604" y="59551"/>
          <a:ext cx="355046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asarlarni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o‘qigansiz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661" y="82608"/>
        <a:ext cx="3504354" cy="426206"/>
      </dsp:txXfrm>
    </dsp:sp>
    <dsp:sp modelId="{BDFF5641-7949-4180-8626-5CA862B1E7C9}">
      <dsp:nvSpPr>
        <dsp:cNvPr id="0" name=""/>
        <dsp:cNvSpPr/>
      </dsp:nvSpPr>
      <dsp:spPr>
        <a:xfrm>
          <a:off x="0" y="1021471"/>
          <a:ext cx="507209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D0A98-66A8-41AB-A80D-C6552070169E}">
      <dsp:nvSpPr>
        <dsp:cNvPr id="0" name=""/>
        <dsp:cNvSpPr/>
      </dsp:nvSpPr>
      <dsp:spPr>
        <a:xfrm>
          <a:off x="253604" y="785311"/>
          <a:ext cx="394336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tilning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imkoniyatlari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boyligi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jozibasi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namoyon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661" y="808368"/>
        <a:ext cx="3897249" cy="426206"/>
      </dsp:txXfrm>
    </dsp:sp>
    <dsp:sp modelId="{37AE1A9F-BB8B-4188-8BD4-7DABA54A17BC}">
      <dsp:nvSpPr>
        <dsp:cNvPr id="0" name=""/>
        <dsp:cNvSpPr/>
      </dsp:nvSpPr>
      <dsp:spPr>
        <a:xfrm>
          <a:off x="0" y="1747230"/>
          <a:ext cx="507209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A2348-A4E5-47DE-8044-C5D24D2AB251}">
      <dsp:nvSpPr>
        <dsp:cNvPr id="0" name=""/>
        <dsp:cNvSpPr/>
      </dsp:nvSpPr>
      <dsp:spPr>
        <a:xfrm>
          <a:off x="253604" y="1511071"/>
          <a:ext cx="437201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qilinish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661" y="1534128"/>
        <a:ext cx="4325897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E647B-A4E6-424C-A44C-DF0680D75446}">
      <dsp:nvSpPr>
        <dsp:cNvPr id="0" name=""/>
        <dsp:cNvSpPr/>
      </dsp:nvSpPr>
      <dsp:spPr>
        <a:xfrm>
          <a:off x="0" y="0"/>
          <a:ext cx="4372005" cy="684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aralash</a:t>
          </a:r>
          <a:r>
            <a:rPr lang="en-US" sz="1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Chunki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uslubda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so‘zlashuv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kitobiy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uslublarga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xos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o‘rinlar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3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3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46" y="20046"/>
        <a:ext cx="3633456" cy="644334"/>
      </dsp:txXfrm>
    </dsp:sp>
    <dsp:sp modelId="{4BA27AF4-235E-41BC-B03A-AEFC6F80A233}">
      <dsp:nvSpPr>
        <dsp:cNvPr id="0" name=""/>
        <dsp:cNvSpPr/>
      </dsp:nvSpPr>
      <dsp:spPr>
        <a:xfrm>
          <a:off x="385765" y="798497"/>
          <a:ext cx="4372005" cy="684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kishiga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berish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birga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timsollar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vositasida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estetik</a:t>
          </a:r>
          <a:r>
            <a:rPr lang="en-US" sz="1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ko‘rsatadi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5811" y="818543"/>
        <a:ext cx="3501271" cy="644334"/>
      </dsp:txXfrm>
    </dsp:sp>
    <dsp:sp modelId="{D14E9A44-1D87-44E7-9052-F7B2CFD7379B}">
      <dsp:nvSpPr>
        <dsp:cNvPr id="0" name=""/>
        <dsp:cNvSpPr/>
      </dsp:nvSpPr>
      <dsp:spPr>
        <a:xfrm>
          <a:off x="771530" y="1596994"/>
          <a:ext cx="4372005" cy="684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Kumush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qish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o‘rnini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fasllar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kelinchagi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bahorga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bo‘shatib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576" y="1617040"/>
        <a:ext cx="3501271" cy="644334"/>
      </dsp:txXfrm>
    </dsp:sp>
    <dsp:sp modelId="{AB7416D6-DA29-4783-B751-2864611963BA}">
      <dsp:nvSpPr>
        <dsp:cNvPr id="0" name=""/>
        <dsp:cNvSpPr/>
      </dsp:nvSpPr>
      <dsp:spPr>
        <a:xfrm>
          <a:off x="3927128" y="519023"/>
          <a:ext cx="444877" cy="4448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7225" y="519023"/>
        <a:ext cx="244683" cy="334770"/>
      </dsp:txXfrm>
    </dsp:sp>
    <dsp:sp modelId="{6E505ED3-C850-48A3-87D3-E32979B28CD2}">
      <dsp:nvSpPr>
        <dsp:cNvPr id="0" name=""/>
        <dsp:cNvSpPr/>
      </dsp:nvSpPr>
      <dsp:spPr>
        <a:xfrm>
          <a:off x="4312893" y="1312957"/>
          <a:ext cx="444877" cy="4448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12990" y="1312957"/>
        <a:ext cx="244683" cy="334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B0248-8998-4F6B-A3AF-19F765F72CD2}">
      <dsp:nvSpPr>
        <dsp:cNvPr id="0" name=""/>
        <dsp:cNvSpPr/>
      </dsp:nvSpPr>
      <dsp:spPr>
        <a:xfrm>
          <a:off x="142874" y="1000135"/>
          <a:ext cx="2407661" cy="1406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Mojaro</a:t>
          </a:r>
          <a:r>
            <a:rPr lang="en-US" sz="1200" kern="120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to‘polon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iste’mol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tanovul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toabad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hijron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gapirmoq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aloqador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taalluqli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ayol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sayr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avvalgi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abadiy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mangu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avaylamoq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e’zozlamoq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ardoqlamoq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100" y="1000135"/>
        <a:ext cx="2022435" cy="1406185"/>
      </dsp:txXfrm>
    </dsp:sp>
    <dsp:sp modelId="{FD5C959F-5A08-48EF-9E9E-4911D1BBE26B}">
      <dsp:nvSpPr>
        <dsp:cNvPr id="0" name=""/>
        <dsp:cNvSpPr/>
      </dsp:nvSpPr>
      <dsp:spPr>
        <a:xfrm>
          <a:off x="500063" y="71438"/>
          <a:ext cx="1520857" cy="740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Kitobiy</a:t>
          </a:r>
          <a:endParaRPr lang="en-US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87" y="179949"/>
        <a:ext cx="1075409" cy="523937"/>
      </dsp:txXfrm>
    </dsp:sp>
    <dsp:sp modelId="{94F5245F-FE5E-4475-9420-AB7387826035}">
      <dsp:nvSpPr>
        <dsp:cNvPr id="0" name=""/>
        <dsp:cNvSpPr/>
      </dsp:nvSpPr>
      <dsp:spPr>
        <a:xfrm>
          <a:off x="2714639" y="1000135"/>
          <a:ext cx="2526412" cy="1406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G‘alva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g‘avg‘o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mashmasha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totmoq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yemoq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tushirmoq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umrbod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ayriliq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valdiramoq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tegishli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xotin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aylanmoq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oldingi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ilgarigi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burungi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umrbod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ehtiyotlamoq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865" y="1000135"/>
        <a:ext cx="2122186" cy="1406185"/>
      </dsp:txXfrm>
    </dsp:sp>
    <dsp:sp modelId="{936D7204-405E-412F-AC05-81F46C28F627}">
      <dsp:nvSpPr>
        <dsp:cNvPr id="0" name=""/>
        <dsp:cNvSpPr/>
      </dsp:nvSpPr>
      <dsp:spPr>
        <a:xfrm>
          <a:off x="3143277" y="71438"/>
          <a:ext cx="1462840" cy="740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So‘zlashuv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7505" y="179949"/>
        <a:ext cx="1034384" cy="523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74874-F4BA-4270-AE2A-EFF66802D6DB}">
      <dsp:nvSpPr>
        <dsp:cNvPr id="0" name=""/>
        <dsp:cNvSpPr/>
      </dsp:nvSpPr>
      <dsp:spPr>
        <a:xfrm>
          <a:off x="285744" y="115655"/>
          <a:ext cx="3555584" cy="475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yuzasidan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savollar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955" y="138866"/>
        <a:ext cx="3509162" cy="429062"/>
      </dsp:txXfrm>
    </dsp:sp>
    <dsp:sp modelId="{DD034102-C414-4BA9-99A5-D53FC7F6FB32}">
      <dsp:nvSpPr>
        <dsp:cNvPr id="0" name=""/>
        <dsp:cNvSpPr/>
      </dsp:nvSpPr>
      <dsp:spPr>
        <a:xfrm>
          <a:off x="0" y="868548"/>
          <a:ext cx="4786346" cy="948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96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Insof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to‘g‘rilik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saxiylik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shijoat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so‘zlariga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izoh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Aqlli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deganda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tushunasiz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eng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narsa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deb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o‘ylaysiz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868548"/>
        <a:ext cx="4786346" cy="948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DD31-A3E8-4144-8DCE-60BAD99947B8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EC05F-6795-4786-931F-1F291D0EE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5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EC05F-6795-4786-931F-1F291D0EEE2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0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687" y="1251340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687" y="209970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555972" y="243776"/>
            <a:ext cx="97013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559300" y="228616"/>
            <a:ext cx="966806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601058" y="296019"/>
            <a:ext cx="892618" cy="744300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400" spc="-5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1298"/>
            <a:ext cx="325478" cy="46469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1298"/>
            <a:ext cx="325478" cy="46469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6251"/>
            <a:ext cx="418926" cy="418926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908"/>
            <a:ext cx="65628" cy="65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875"/>
            <a:ext cx="48313" cy="48313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817"/>
            <a:ext cx="288608" cy="288608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1230"/>
            <a:ext cx="45770" cy="4577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6251"/>
            <a:ext cx="418926" cy="418926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3" y="368811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3" y="361074"/>
            <a:ext cx="201517" cy="15893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3" y="415238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3" y="407501"/>
            <a:ext cx="201517" cy="15893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73" y="461665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73" y="453925"/>
            <a:ext cx="155111" cy="15893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3"/>
          <a:srcRect l="20681" r="20681"/>
          <a:stretch>
            <a:fillRect/>
          </a:stretch>
        </p:blipFill>
        <p:spPr bwMode="auto">
          <a:xfrm>
            <a:off x="4570193" y="2054472"/>
            <a:ext cx="1027331" cy="98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752028" y="1172954"/>
            <a:ext cx="421461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ipak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sayohat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631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4"/>
            <a:ext cx="5429287" cy="1292662"/>
          </a:xfrm>
        </p:spPr>
        <p:txBody>
          <a:bodyPr/>
          <a:lstStyle/>
          <a:p>
            <a:pPr algn="ctr"/>
            <a:r>
              <a:rPr lang="en-US" i="0" dirty="0" smtClean="0"/>
              <a:t> </a:t>
            </a:r>
            <a:r>
              <a:rPr lang="en-US" i="0" dirty="0" err="1" smtClean="0"/>
              <a:t>Qadimiy</a:t>
            </a:r>
            <a:r>
              <a:rPr lang="en-US" i="0" dirty="0" smtClean="0"/>
              <a:t> </a:t>
            </a:r>
            <a:r>
              <a:rPr lang="en-US" i="0" dirty="0" err="1" smtClean="0"/>
              <a:t>O‘zbekiston</a:t>
            </a:r>
            <a:r>
              <a:rPr lang="en-US" i="0" dirty="0" smtClean="0"/>
              <a:t> </a:t>
            </a:r>
            <a:r>
              <a:rPr lang="en-US" i="0" dirty="0" err="1" smtClean="0"/>
              <a:t>shaharlari</a:t>
            </a:r>
            <a:r>
              <a:rPr lang="en-US" i="0" dirty="0" smtClean="0"/>
              <a:t> Samarqand, </a:t>
            </a:r>
            <a:r>
              <a:rPr lang="en-US" i="0" dirty="0" err="1" smtClean="0"/>
              <a:t>Buxoro</a:t>
            </a:r>
            <a:r>
              <a:rPr lang="en-US" i="0" dirty="0" smtClean="0"/>
              <a:t>, </a:t>
            </a:r>
            <a:r>
              <a:rPr lang="en-US" i="0" dirty="0" err="1" smtClean="0"/>
              <a:t>Xiva</a:t>
            </a:r>
            <a:r>
              <a:rPr lang="en-US" i="0" dirty="0" smtClean="0"/>
              <a:t>, </a:t>
            </a:r>
            <a:r>
              <a:rPr lang="en-US" i="0" dirty="0" err="1" smtClean="0"/>
              <a:t>Shahrisabz</a:t>
            </a:r>
            <a:r>
              <a:rPr lang="en-US" i="0" dirty="0" smtClean="0"/>
              <a:t>, </a:t>
            </a:r>
            <a:r>
              <a:rPr lang="en-US" i="0" dirty="0" err="1" smtClean="0"/>
              <a:t>Termiz</a:t>
            </a:r>
            <a:r>
              <a:rPr lang="en-US" i="0" dirty="0" smtClean="0"/>
              <a:t>, Toshkent </a:t>
            </a:r>
            <a:r>
              <a:rPr lang="en-US" i="0" dirty="0" err="1" smtClean="0"/>
              <a:t>shaharlaridir</a:t>
            </a:r>
            <a:r>
              <a:rPr lang="en-US" i="0" dirty="0" smtClean="0"/>
              <a:t>.</a:t>
            </a:r>
          </a:p>
          <a:p>
            <a:pPr algn="ctr"/>
            <a:r>
              <a:rPr lang="en-US" i="0" dirty="0" err="1" smtClean="0"/>
              <a:t>Ushbu</a:t>
            </a:r>
            <a:r>
              <a:rPr lang="en-US" i="0" dirty="0" smtClean="0"/>
              <a:t> </a:t>
            </a:r>
            <a:r>
              <a:rPr lang="en-US" i="0" dirty="0" err="1" smtClean="0"/>
              <a:t>qadimiy</a:t>
            </a:r>
            <a:r>
              <a:rPr lang="en-US" i="0" dirty="0" smtClean="0"/>
              <a:t> </a:t>
            </a:r>
            <a:r>
              <a:rPr lang="en-US" i="0" dirty="0" err="1" smtClean="0"/>
              <a:t>shaharlarimizdagi</a:t>
            </a:r>
            <a:r>
              <a:rPr lang="en-US" i="0" dirty="0" smtClean="0"/>
              <a:t> </a:t>
            </a:r>
            <a:r>
              <a:rPr lang="en-US" i="0" dirty="0" err="1" smtClean="0"/>
              <a:t>me’morchilik</a:t>
            </a:r>
            <a:r>
              <a:rPr lang="en-US" i="0" dirty="0" smtClean="0"/>
              <a:t> </a:t>
            </a:r>
            <a:r>
              <a:rPr lang="en-US" i="0" dirty="0" err="1" smtClean="0"/>
              <a:t>yodgorliklari</a:t>
            </a:r>
            <a:r>
              <a:rPr lang="en-US" i="0" dirty="0" smtClean="0"/>
              <a:t> </a:t>
            </a: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ipak</a:t>
            </a:r>
            <a:r>
              <a:rPr lang="en-US" i="0" dirty="0" smtClean="0"/>
              <a:t> </a:t>
            </a:r>
            <a:r>
              <a:rPr lang="en-US" i="0" dirty="0" err="1" smtClean="0"/>
              <a:t>yo‘lining</a:t>
            </a:r>
            <a:r>
              <a:rPr lang="en-US" i="0" dirty="0" smtClean="0"/>
              <a:t> </a:t>
            </a:r>
            <a:r>
              <a:rPr lang="en-US" i="0" dirty="0" err="1" smtClean="0"/>
              <a:t>tarixini</a:t>
            </a:r>
            <a:r>
              <a:rPr lang="en-US" i="0" dirty="0" smtClean="0"/>
              <a:t> </a:t>
            </a:r>
            <a:r>
              <a:rPr lang="en-US" i="0" dirty="0" err="1" smtClean="0"/>
              <a:t>so‘zlab</a:t>
            </a:r>
            <a:r>
              <a:rPr lang="en-US" i="0" dirty="0" smtClean="0"/>
              <a:t> </a:t>
            </a:r>
            <a:r>
              <a:rPr lang="en-US" i="0" dirty="0" err="1" smtClean="0"/>
              <a:t>turadi</a:t>
            </a:r>
            <a:r>
              <a:rPr lang="en-US" i="0" dirty="0" smtClean="0"/>
              <a:t>.</a:t>
            </a:r>
            <a:endParaRPr lang="ru-RU" i="0" dirty="0" smtClean="0"/>
          </a:p>
          <a:p>
            <a:pPr algn="ctr"/>
            <a:endParaRPr lang="ru-RU" i="0" dirty="0" smtClean="0"/>
          </a:p>
          <a:p>
            <a:pPr algn="ctr"/>
            <a:endParaRPr lang="ru-RU" i="0" dirty="0"/>
          </a:p>
        </p:txBody>
      </p:sp>
      <p:pic>
        <p:nvPicPr>
          <p:cNvPr id="4" name="Рисунок 3" descr="C:\Users\Alfa\Desktop\5- slay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9826" y="1622425"/>
            <a:ext cx="3286148" cy="144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908045"/>
            <a:ext cx="4572032" cy="17235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ipak</a:t>
            </a:r>
            <a:r>
              <a:rPr lang="en-US" i="0" dirty="0" smtClean="0"/>
              <a:t> </a:t>
            </a:r>
            <a:r>
              <a:rPr lang="en-US" i="0" dirty="0" err="1" smtClean="0"/>
              <a:t>yo‘li</a:t>
            </a:r>
            <a:r>
              <a:rPr lang="en-US" i="0" dirty="0" smtClean="0"/>
              <a:t> </a:t>
            </a:r>
            <a:r>
              <a:rPr lang="en-US" i="0" dirty="0" err="1" smtClean="0"/>
              <a:t>degan</a:t>
            </a:r>
            <a:r>
              <a:rPr lang="en-US" i="0" dirty="0" smtClean="0"/>
              <a:t> nom </a:t>
            </a:r>
            <a:r>
              <a:rPr lang="en-US" i="0" dirty="0" err="1" smtClean="0"/>
              <a:t>qayerdan</a:t>
            </a:r>
            <a:r>
              <a:rPr lang="en-US" i="0" dirty="0" smtClean="0"/>
              <a:t> </a:t>
            </a:r>
            <a:r>
              <a:rPr lang="en-US" i="0" dirty="0" err="1" smtClean="0"/>
              <a:t>paydo</a:t>
            </a:r>
            <a:r>
              <a:rPr lang="en-US" i="0" dirty="0" smtClean="0"/>
              <a:t> </a:t>
            </a:r>
            <a:r>
              <a:rPr lang="en-US" i="0" dirty="0" err="1" smtClean="0"/>
              <a:t>bo‘lgan</a:t>
            </a:r>
            <a:r>
              <a:rPr lang="en-US" i="0" dirty="0" smtClean="0"/>
              <a:t>?</a:t>
            </a:r>
          </a:p>
          <a:p>
            <a:pPr>
              <a:buFontTx/>
              <a:buChar char="-"/>
            </a:pPr>
            <a:endParaRPr lang="en-US" i="0" dirty="0" smtClean="0"/>
          </a:p>
          <a:p>
            <a:r>
              <a:rPr lang="en-US" i="0" dirty="0" smtClean="0"/>
              <a:t>- </a:t>
            </a:r>
            <a:r>
              <a:rPr lang="en-US" i="0" dirty="0" err="1" smtClean="0"/>
              <a:t>Miloddan</a:t>
            </a:r>
            <a:r>
              <a:rPr lang="en-US" i="0" dirty="0" smtClean="0"/>
              <a:t> </a:t>
            </a:r>
            <a:r>
              <a:rPr lang="en-US" i="0" dirty="0" err="1" smtClean="0"/>
              <a:t>avvalgi</a:t>
            </a:r>
            <a:r>
              <a:rPr lang="en-US" i="0" dirty="0" smtClean="0"/>
              <a:t> </a:t>
            </a:r>
            <a:r>
              <a:rPr lang="en-US" i="0" dirty="0" err="1" smtClean="0"/>
              <a:t>ikkinchi</a:t>
            </a:r>
            <a:r>
              <a:rPr lang="en-US" i="0" dirty="0" smtClean="0"/>
              <a:t> </a:t>
            </a:r>
            <a:r>
              <a:rPr lang="en-US" i="0" dirty="0" err="1" smtClean="0"/>
              <a:t>asrda</a:t>
            </a:r>
            <a:endParaRPr lang="en-US" i="0" dirty="0" smtClean="0"/>
          </a:p>
          <a:p>
            <a:r>
              <a:rPr lang="en-US" i="0" dirty="0" err="1" smtClean="0"/>
              <a:t>paydo</a:t>
            </a:r>
            <a:r>
              <a:rPr lang="en-US" i="0" dirty="0" smtClean="0"/>
              <a:t> </a:t>
            </a:r>
            <a:r>
              <a:rPr lang="en-US" i="0" dirty="0" err="1" smtClean="0"/>
              <a:t>bo‘lgan</a:t>
            </a:r>
            <a:r>
              <a:rPr lang="en-US" i="0" dirty="0" smtClean="0"/>
              <a:t>.</a:t>
            </a:r>
          </a:p>
          <a:p>
            <a:r>
              <a:rPr lang="en-US" i="0" dirty="0" smtClean="0"/>
              <a:t> Bu </a:t>
            </a:r>
            <a:r>
              <a:rPr lang="en-US" i="0" dirty="0" err="1" smtClean="0"/>
              <a:t>yo‘lga</a:t>
            </a:r>
            <a:r>
              <a:rPr lang="en-US" i="0" dirty="0" smtClean="0"/>
              <a:t> “</a:t>
            </a: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ipak</a:t>
            </a:r>
            <a:r>
              <a:rPr lang="en-US" i="0" dirty="0" smtClean="0"/>
              <a:t> </a:t>
            </a:r>
            <a:r>
              <a:rPr lang="en-US" i="0" dirty="0" err="1" smtClean="0"/>
              <a:t>yo‘li</a:t>
            </a:r>
            <a:r>
              <a:rPr lang="en-US" i="0" dirty="0" smtClean="0"/>
              <a:t>” </a:t>
            </a:r>
            <a:r>
              <a:rPr lang="en-US" i="0" dirty="0" err="1" smtClean="0"/>
              <a:t>degan</a:t>
            </a:r>
            <a:r>
              <a:rPr lang="en-US" i="0" dirty="0" smtClean="0"/>
              <a:t> nom</a:t>
            </a:r>
          </a:p>
          <a:p>
            <a:r>
              <a:rPr lang="en-US" i="0" dirty="0" smtClean="0"/>
              <a:t> 1877-yilda </a:t>
            </a:r>
            <a:r>
              <a:rPr lang="en-US" i="0" dirty="0" err="1" smtClean="0"/>
              <a:t>nemis</a:t>
            </a:r>
            <a:r>
              <a:rPr lang="en-US" i="0" dirty="0" smtClean="0"/>
              <a:t> </a:t>
            </a:r>
            <a:r>
              <a:rPr lang="en-US" i="0" dirty="0" err="1" smtClean="0"/>
              <a:t>geografi</a:t>
            </a:r>
            <a:r>
              <a:rPr lang="en-US" i="0" dirty="0"/>
              <a:t> </a:t>
            </a:r>
            <a:r>
              <a:rPr lang="en-US" i="0" dirty="0" err="1" smtClean="0"/>
              <a:t>F.Rixtgofen</a:t>
            </a:r>
            <a:r>
              <a:rPr lang="en-US" i="0" dirty="0" smtClean="0"/>
              <a:t> </a:t>
            </a:r>
            <a:r>
              <a:rPr lang="en-US" i="0" dirty="0" err="1" smtClean="0"/>
              <a:t>tomonidan</a:t>
            </a:r>
            <a:r>
              <a:rPr lang="en-US" i="0" dirty="0" smtClean="0"/>
              <a:t> </a:t>
            </a:r>
            <a:r>
              <a:rPr lang="en-US" i="0" dirty="0" err="1" smtClean="0"/>
              <a:t>berilgan</a:t>
            </a:r>
            <a:r>
              <a:rPr lang="en-US" i="0" dirty="0" smtClean="0"/>
              <a:t>.</a:t>
            </a:r>
          </a:p>
          <a:p>
            <a:endParaRPr lang="ru-RU" i="0" dirty="0"/>
          </a:p>
        </p:txBody>
      </p:sp>
      <p:pic>
        <p:nvPicPr>
          <p:cNvPr id="4" name="Рисунок 3" descr="C:\Users\Alfa\Desktop\273px-(Ferdinand_von_Richthofen)_-_Ernst_(...)Milster_Ernst_btv1b84510245_(cropped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9726" y="1190377"/>
            <a:ext cx="1300685" cy="13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500726" cy="215443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yo‘lning</a:t>
            </a:r>
            <a:r>
              <a:rPr lang="en-US" i="0" dirty="0" smtClean="0"/>
              <a:t> </a:t>
            </a:r>
            <a:r>
              <a:rPr lang="en-US" i="0" dirty="0" err="1" smtClean="0"/>
              <a:t>uzunligi</a:t>
            </a:r>
            <a:r>
              <a:rPr lang="en-US" i="0" dirty="0" smtClean="0"/>
              <a:t> </a:t>
            </a:r>
            <a:r>
              <a:rPr lang="en-US" i="0" dirty="0" err="1" smtClean="0"/>
              <a:t>necha</a:t>
            </a:r>
            <a:r>
              <a:rPr lang="en-US" i="0" dirty="0" smtClean="0"/>
              <a:t> </a:t>
            </a:r>
            <a:r>
              <a:rPr lang="en-US" i="0" dirty="0" err="1" smtClean="0"/>
              <a:t>kilometr</a:t>
            </a:r>
            <a:r>
              <a:rPr lang="en-US" i="0" dirty="0" smtClean="0"/>
              <a:t> </a:t>
            </a:r>
            <a:r>
              <a:rPr lang="en-US" i="0" dirty="0" err="1" smtClean="0"/>
              <a:t>bo‘lgan</a:t>
            </a:r>
            <a:r>
              <a:rPr lang="en-US" i="0" dirty="0" smtClean="0"/>
              <a:t>?</a:t>
            </a:r>
          </a:p>
          <a:p>
            <a:pPr>
              <a:buFontTx/>
              <a:buChar char="-"/>
            </a:pPr>
            <a:endParaRPr lang="en-US" i="0" dirty="0" smtClean="0"/>
          </a:p>
          <a:p>
            <a:pPr>
              <a:buFontTx/>
              <a:buChar char="-"/>
            </a:pPr>
            <a:r>
              <a:rPr lang="en-US" i="0" dirty="0" smtClean="0"/>
              <a:t> </a:t>
            </a: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ipak</a:t>
            </a:r>
            <a:r>
              <a:rPr lang="en-US" i="0" dirty="0" smtClean="0"/>
              <a:t> </a:t>
            </a:r>
            <a:r>
              <a:rPr lang="en-US" i="0" dirty="0" err="1" smtClean="0"/>
              <a:t>yo‘li</a:t>
            </a:r>
            <a:r>
              <a:rPr lang="en-US" i="0" dirty="0" smtClean="0"/>
              <a:t> 12 </a:t>
            </a:r>
            <a:r>
              <a:rPr lang="en-US" i="0" dirty="0" err="1" smtClean="0"/>
              <a:t>ming</a:t>
            </a:r>
            <a:r>
              <a:rPr lang="en-US" i="0" dirty="0" smtClean="0"/>
              <a:t> </a:t>
            </a:r>
            <a:r>
              <a:rPr lang="en-US" i="0" dirty="0" err="1" smtClean="0"/>
              <a:t>kilometrgacha</a:t>
            </a:r>
            <a:r>
              <a:rPr lang="en-US" i="0" dirty="0" smtClean="0"/>
              <a:t> </a:t>
            </a:r>
            <a:r>
              <a:rPr lang="en-US" i="0" dirty="0" err="1" smtClean="0"/>
              <a:t>uzunlikda</a:t>
            </a:r>
            <a:r>
              <a:rPr lang="en-US" i="0" dirty="0" smtClean="0"/>
              <a:t> </a:t>
            </a:r>
            <a:r>
              <a:rPr lang="en-US" i="0" dirty="0" err="1" smtClean="0"/>
              <a:t>bo‘lgan</a:t>
            </a:r>
            <a:r>
              <a:rPr lang="en-US" i="0" dirty="0" smtClean="0"/>
              <a:t>. Bu </a:t>
            </a:r>
            <a:r>
              <a:rPr lang="en-US" i="0" dirty="0" err="1" smtClean="0"/>
              <a:t>yo‘ldan</a:t>
            </a:r>
            <a:r>
              <a:rPr lang="en-US" i="0" dirty="0" smtClean="0"/>
              <a:t> </a:t>
            </a:r>
            <a:r>
              <a:rPr lang="en-US" i="0" dirty="0" err="1" smtClean="0"/>
              <a:t>Hindistondan</a:t>
            </a:r>
            <a:r>
              <a:rPr lang="en-US" i="0" dirty="0" smtClean="0"/>
              <a:t> </a:t>
            </a:r>
            <a:r>
              <a:rPr lang="en-US" i="0" dirty="0" err="1" smtClean="0"/>
              <a:t>Markaziy</a:t>
            </a:r>
            <a:r>
              <a:rPr lang="en-US" i="0" dirty="0" smtClean="0"/>
              <a:t> </a:t>
            </a:r>
            <a:r>
              <a:rPr lang="en-US" i="0" dirty="0" err="1" smtClean="0"/>
              <a:t>Osiyo</a:t>
            </a:r>
            <a:r>
              <a:rPr lang="en-US" i="0" dirty="0" smtClean="0"/>
              <a:t>  </a:t>
            </a:r>
            <a:r>
              <a:rPr lang="en-US" i="0" dirty="0" err="1" smtClean="0"/>
              <a:t>hududlariga</a:t>
            </a:r>
            <a:r>
              <a:rPr lang="en-US" i="0" dirty="0" smtClean="0"/>
              <a:t> </a:t>
            </a:r>
            <a:r>
              <a:rPr lang="en-US" i="0" dirty="0" err="1" smtClean="0"/>
              <a:t>ip</a:t>
            </a:r>
            <a:r>
              <a:rPr lang="en-US" i="0" dirty="0" smtClean="0"/>
              <a:t> </a:t>
            </a:r>
            <a:r>
              <a:rPr lang="en-US" i="0" dirty="0" err="1" smtClean="0"/>
              <a:t>gazlama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paxta</a:t>
            </a:r>
            <a:r>
              <a:rPr lang="en-US" i="0" dirty="0" smtClean="0"/>
              <a:t> </a:t>
            </a:r>
            <a:r>
              <a:rPr lang="en-US" i="0" dirty="0" err="1" smtClean="0"/>
              <a:t>chigiti</a:t>
            </a:r>
            <a:r>
              <a:rPr lang="en-US" i="0" dirty="0" smtClean="0"/>
              <a:t> </a:t>
            </a:r>
            <a:r>
              <a:rPr lang="en-US" i="0" dirty="0" err="1" smtClean="0"/>
              <a:t>olib</a:t>
            </a:r>
            <a:r>
              <a:rPr lang="en-US" i="0" dirty="0" smtClean="0"/>
              <a:t> </a:t>
            </a:r>
            <a:r>
              <a:rPr lang="en-US" i="0" dirty="0" err="1" smtClean="0"/>
              <a:t>kelingan</a:t>
            </a:r>
            <a:r>
              <a:rPr lang="en-US" i="0" dirty="0" smtClean="0"/>
              <a:t>. </a:t>
            </a:r>
            <a:r>
              <a:rPr lang="en-US" i="0" dirty="0" err="1" smtClean="0"/>
              <a:t>Xitoydan</a:t>
            </a:r>
            <a:r>
              <a:rPr lang="en-US" i="0" dirty="0" smtClean="0"/>
              <a:t> </a:t>
            </a:r>
            <a:r>
              <a:rPr lang="en-US" i="0" dirty="0" err="1" smtClean="0"/>
              <a:t>guruch</a:t>
            </a:r>
            <a:r>
              <a:rPr lang="en-US" i="0" dirty="0" smtClean="0"/>
              <a:t> </a:t>
            </a:r>
            <a:r>
              <a:rPr lang="en-US" i="0" dirty="0" err="1" smtClean="0"/>
              <a:t>keltirilgan</a:t>
            </a:r>
            <a:r>
              <a:rPr lang="en-US" i="0" dirty="0" smtClean="0"/>
              <a:t>. </a:t>
            </a:r>
            <a:r>
              <a:rPr lang="en-US" i="0" dirty="0" err="1" smtClean="0"/>
              <a:t>Osiyodan</a:t>
            </a:r>
            <a:r>
              <a:rPr lang="en-US" i="0" dirty="0" smtClean="0"/>
              <a:t> </a:t>
            </a:r>
            <a:r>
              <a:rPr lang="en-US" i="0" dirty="0" err="1" smtClean="0"/>
              <a:t>Xitoyga</a:t>
            </a:r>
            <a:r>
              <a:rPr lang="en-US" i="0" dirty="0" smtClean="0"/>
              <a:t> </a:t>
            </a:r>
            <a:r>
              <a:rPr lang="en-US" i="0" dirty="0" err="1" smtClean="0"/>
              <a:t>uzum</a:t>
            </a:r>
            <a:r>
              <a:rPr lang="en-US" i="0" dirty="0" smtClean="0"/>
              <a:t>,  </a:t>
            </a:r>
            <a:r>
              <a:rPr lang="en-US" i="0" dirty="0" err="1" smtClean="0"/>
              <a:t>yong‘oq</a:t>
            </a:r>
            <a:r>
              <a:rPr lang="en-US" i="0" dirty="0" smtClean="0"/>
              <a:t>, </a:t>
            </a:r>
            <a:r>
              <a:rPr lang="en-US" i="0" dirty="0" err="1" smtClean="0"/>
              <a:t>anor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boshqa</a:t>
            </a:r>
            <a:r>
              <a:rPr lang="en-US" i="0" dirty="0" smtClean="0"/>
              <a:t> </a:t>
            </a:r>
            <a:r>
              <a:rPr lang="en-US" i="0" dirty="0" err="1" smtClean="0"/>
              <a:t>dehqonchilik</a:t>
            </a:r>
            <a:r>
              <a:rPr lang="en-US" i="0" dirty="0" smtClean="0"/>
              <a:t> </a:t>
            </a:r>
            <a:r>
              <a:rPr lang="en-US" i="0" dirty="0" err="1" smtClean="0"/>
              <a:t>mahsulotlari</a:t>
            </a:r>
            <a:r>
              <a:rPr lang="en-US" i="0" dirty="0" smtClean="0"/>
              <a:t> </a:t>
            </a:r>
            <a:r>
              <a:rPr lang="en-US" i="0" dirty="0" err="1" smtClean="0"/>
              <a:t>tashilgan</a:t>
            </a:r>
            <a:r>
              <a:rPr lang="en-US" i="0" dirty="0" smtClean="0"/>
              <a:t>. </a:t>
            </a:r>
            <a:r>
              <a:rPr lang="en-US" i="0" dirty="0" err="1" smtClean="0"/>
              <a:t>Xitoyga</a:t>
            </a:r>
            <a:r>
              <a:rPr lang="en-US" i="0" dirty="0" smtClean="0"/>
              <a:t> </a:t>
            </a:r>
            <a:r>
              <a:rPr lang="en-US" i="0" dirty="0" err="1" smtClean="0"/>
              <a:t>Farg‘ona</a:t>
            </a:r>
            <a:r>
              <a:rPr lang="en-US" i="0" dirty="0" smtClean="0"/>
              <a:t> </a:t>
            </a:r>
            <a:r>
              <a:rPr lang="en-US" i="0" dirty="0" err="1" smtClean="0"/>
              <a:t>otlaridan</a:t>
            </a:r>
            <a:r>
              <a:rPr lang="en-US" i="0" dirty="0" smtClean="0"/>
              <a:t>, </a:t>
            </a:r>
            <a:r>
              <a:rPr lang="en-US" i="0" dirty="0" err="1" smtClean="0"/>
              <a:t>beda</a:t>
            </a:r>
            <a:r>
              <a:rPr lang="en-US" i="0" dirty="0" smtClean="0"/>
              <a:t> </a:t>
            </a:r>
            <a:r>
              <a:rPr lang="en-US" i="0" dirty="0" err="1" smtClean="0"/>
              <a:t>urug‘idan</a:t>
            </a:r>
            <a:r>
              <a:rPr lang="en-US" i="0" dirty="0" smtClean="0"/>
              <a:t> </a:t>
            </a:r>
            <a:r>
              <a:rPr lang="en-US" i="0" dirty="0" err="1" smtClean="0"/>
              <a:t>olib</a:t>
            </a:r>
            <a:r>
              <a:rPr lang="en-US" i="0" dirty="0" smtClean="0"/>
              <a:t> </a:t>
            </a:r>
            <a:r>
              <a:rPr lang="en-US" i="0" dirty="0" err="1" smtClean="0"/>
              <a:t>ketilgan</a:t>
            </a:r>
            <a:r>
              <a:rPr lang="en-US" i="0" dirty="0" smtClean="0"/>
              <a:t>.</a:t>
            </a:r>
          </a:p>
          <a:p>
            <a:pPr>
              <a:buFontTx/>
              <a:buChar char="-"/>
            </a:pPr>
            <a:endParaRPr lang="en-US" i="0" dirty="0" smtClean="0"/>
          </a:p>
          <a:p>
            <a:pPr>
              <a:buFontTx/>
              <a:buChar char="-"/>
            </a:pPr>
            <a:endParaRPr lang="en-US" i="0" dirty="0" smtClean="0"/>
          </a:p>
          <a:p>
            <a:endParaRPr lang="ru-RU" i="0" dirty="0"/>
          </a:p>
        </p:txBody>
      </p:sp>
      <p:pic>
        <p:nvPicPr>
          <p:cNvPr id="4" name="Рисунок 3" descr="C:\Users\Alfa\Desktop\km.jpg"/>
          <p:cNvPicPr/>
          <p:nvPr/>
        </p:nvPicPr>
        <p:blipFill rotWithShape="1">
          <a:blip r:embed="rId2"/>
          <a:srcRect b="7584"/>
          <a:stretch/>
        </p:blipFill>
        <p:spPr bwMode="auto">
          <a:xfrm>
            <a:off x="1096950" y="2265367"/>
            <a:ext cx="3643338" cy="79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429288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1077218"/>
          </a:xfrm>
        </p:spPr>
        <p:txBody>
          <a:bodyPr/>
          <a:lstStyle/>
          <a:p>
            <a:pPr algn="just"/>
            <a:r>
              <a:rPr lang="en-US" i="0" dirty="0" smtClean="0"/>
              <a:t> - </a:t>
            </a:r>
            <a:r>
              <a:rPr lang="en-US" i="0" dirty="0" err="1" smtClean="0"/>
              <a:t>Buyuk</a:t>
            </a:r>
            <a:r>
              <a:rPr lang="en-US" i="0" dirty="0" smtClean="0"/>
              <a:t> </a:t>
            </a:r>
            <a:r>
              <a:rPr lang="en-US" i="0" dirty="0" err="1" smtClean="0"/>
              <a:t>ipak</a:t>
            </a:r>
            <a:r>
              <a:rPr lang="en-US" i="0" dirty="0" smtClean="0"/>
              <a:t> </a:t>
            </a:r>
            <a:r>
              <a:rPr lang="en-US" i="0" dirty="0" err="1" smtClean="0"/>
              <a:t>yo‘lining</a:t>
            </a:r>
            <a:r>
              <a:rPr lang="en-US" i="0" dirty="0" smtClean="0"/>
              <a:t> </a:t>
            </a:r>
            <a:r>
              <a:rPr lang="en-US" i="0" dirty="0" err="1" smtClean="0"/>
              <a:t>ahamiyati</a:t>
            </a:r>
            <a:r>
              <a:rPr lang="en-US" i="0" dirty="0" smtClean="0"/>
              <a:t> </a:t>
            </a:r>
            <a:r>
              <a:rPr lang="en-US" i="0" dirty="0" err="1" smtClean="0"/>
              <a:t>nimada</a:t>
            </a:r>
            <a:r>
              <a:rPr lang="en-US" i="0" dirty="0" smtClean="0"/>
              <a:t>?</a:t>
            </a:r>
          </a:p>
          <a:p>
            <a:pPr algn="just"/>
            <a:endParaRPr lang="en-US" i="0" dirty="0" smtClean="0"/>
          </a:p>
          <a:p>
            <a:pPr algn="just"/>
            <a:r>
              <a:rPr lang="en-US" i="0" dirty="0" smtClean="0"/>
              <a:t> - Bu </a:t>
            </a:r>
            <a:r>
              <a:rPr lang="en-US" i="0" dirty="0" err="1" smtClean="0"/>
              <a:t>yo‘l</a:t>
            </a:r>
            <a:r>
              <a:rPr lang="en-US" i="0" dirty="0" smtClean="0"/>
              <a:t> </a:t>
            </a:r>
            <a:r>
              <a:rPr lang="en-US" i="0" dirty="0" err="1" smtClean="0"/>
              <a:t>orqali</a:t>
            </a:r>
            <a:r>
              <a:rPr lang="en-US" i="0" dirty="0" smtClean="0"/>
              <a:t> </a:t>
            </a:r>
            <a:r>
              <a:rPr lang="en-US" i="0" dirty="0" err="1" smtClean="0"/>
              <a:t>Sharq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G‘arb</a:t>
            </a:r>
            <a:r>
              <a:rPr lang="en-US" i="0" dirty="0" smtClean="0"/>
              <a:t> </a:t>
            </a:r>
            <a:r>
              <a:rPr lang="en-US" i="0" dirty="0" err="1" smtClean="0"/>
              <a:t>xalqlarining</a:t>
            </a:r>
            <a:r>
              <a:rPr lang="en-US" i="0" dirty="0" smtClean="0"/>
              <a:t> </a:t>
            </a:r>
            <a:r>
              <a:rPr lang="en-US" i="0" dirty="0" err="1" smtClean="0"/>
              <a:t>madaniy</a:t>
            </a:r>
            <a:r>
              <a:rPr lang="en-US" i="0" dirty="0" smtClean="0"/>
              <a:t> </a:t>
            </a:r>
            <a:r>
              <a:rPr lang="en-US" i="0" dirty="0" err="1" smtClean="0"/>
              <a:t>aloqalari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savdo</a:t>
            </a:r>
            <a:r>
              <a:rPr lang="en-US" i="0" dirty="0" smtClean="0"/>
              <a:t> </a:t>
            </a:r>
            <a:r>
              <a:rPr lang="en-US" i="0" dirty="0" err="1" smtClean="0"/>
              <a:t>ayirboshlash</a:t>
            </a:r>
            <a:r>
              <a:rPr lang="en-US" i="0" dirty="0" smtClean="0"/>
              <a:t> </a:t>
            </a:r>
            <a:r>
              <a:rPr lang="en-US" i="0" dirty="0" err="1" smtClean="0"/>
              <a:t>ishlari</a:t>
            </a:r>
            <a:r>
              <a:rPr lang="en-US" i="0" dirty="0" smtClean="0"/>
              <a:t> </a:t>
            </a:r>
            <a:r>
              <a:rPr lang="en-US" i="0" dirty="0" err="1" smtClean="0"/>
              <a:t>olib</a:t>
            </a:r>
            <a:r>
              <a:rPr lang="en-US" i="0" dirty="0" smtClean="0"/>
              <a:t> </a:t>
            </a:r>
            <a:r>
              <a:rPr lang="en-US" i="0" dirty="0" err="1" smtClean="0"/>
              <a:t>borilgan</a:t>
            </a:r>
            <a:r>
              <a:rPr lang="en-US" i="0" dirty="0" smtClean="0"/>
              <a:t>. </a:t>
            </a:r>
            <a:r>
              <a:rPr lang="en-US" i="0" dirty="0" err="1" smtClean="0"/>
              <a:t>O‘zaro</a:t>
            </a:r>
            <a:r>
              <a:rPr lang="en-US" i="0" dirty="0" smtClean="0"/>
              <a:t> </a:t>
            </a:r>
            <a:r>
              <a:rPr lang="en-US" i="0" dirty="0" err="1" smtClean="0"/>
              <a:t>hamkorlik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madaniyatlar</a:t>
            </a:r>
            <a:r>
              <a:rPr lang="en-US" i="0" dirty="0" smtClean="0"/>
              <a:t>  </a:t>
            </a:r>
            <a:r>
              <a:rPr lang="en-US" i="0" dirty="0" err="1" smtClean="0"/>
              <a:t>boyib</a:t>
            </a:r>
            <a:r>
              <a:rPr lang="en-US" i="0" dirty="0" smtClean="0"/>
              <a:t> </a:t>
            </a:r>
            <a:r>
              <a:rPr lang="en-US" i="0" dirty="0" err="1" smtClean="0"/>
              <a:t>borgan</a:t>
            </a:r>
            <a:r>
              <a:rPr lang="en-US" i="0" dirty="0" smtClean="0"/>
              <a:t>.</a:t>
            </a:r>
            <a:endParaRPr lang="ru-RU" i="0" dirty="0"/>
          </a:p>
        </p:txBody>
      </p:sp>
      <p:pic>
        <p:nvPicPr>
          <p:cNvPr id="4" name="Рисунок 3" descr="C:\Users\Alfa\Desktop\savdo-dar-rohi-buzurgi-abreshim-e160164617534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388" y="1765301"/>
            <a:ext cx="328614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81557518"/>
              </p:ext>
            </p:extLst>
          </p:nvPr>
        </p:nvGraphicFramePr>
        <p:xfrm>
          <a:off x="311132" y="622292"/>
          <a:ext cx="5143536" cy="228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r>
              <a:rPr lang="en-US" dirty="0" smtClean="0"/>
              <a:t> (137-bet)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686321"/>
            <a:ext cx="5184575" cy="2154436"/>
          </a:xfrm>
        </p:spPr>
        <p:txBody>
          <a:bodyPr/>
          <a:lstStyle/>
          <a:p>
            <a:pPr algn="ctr"/>
            <a:r>
              <a:rPr lang="en-US" b="1" dirty="0"/>
              <a:t>3</a:t>
            </a:r>
            <a:r>
              <a:rPr lang="en-US" b="1" dirty="0" smtClean="0"/>
              <a:t>- </a:t>
            </a:r>
            <a:r>
              <a:rPr lang="en-US" b="1" dirty="0" err="1" smtClean="0"/>
              <a:t>mashq</a:t>
            </a:r>
            <a:r>
              <a:rPr lang="en-US" b="1" dirty="0" smtClean="0"/>
              <a:t>. </a:t>
            </a:r>
            <a:r>
              <a:rPr lang="en-US" dirty="0" err="1" smtClean="0"/>
              <a:t>Berilgan</a:t>
            </a:r>
            <a:r>
              <a:rPr lang="en-US" dirty="0" smtClean="0"/>
              <a:t> </a:t>
            </a:r>
            <a:r>
              <a:rPr lang="en-US" dirty="0" err="1" smtClean="0"/>
              <a:t>so‘zlarni</a:t>
            </a:r>
            <a:r>
              <a:rPr lang="en-US" dirty="0" smtClean="0"/>
              <a:t> </a:t>
            </a:r>
            <a:r>
              <a:rPr lang="en-US" dirty="0" err="1" smtClean="0"/>
              <a:t>quyidagicha</a:t>
            </a:r>
            <a:r>
              <a:rPr lang="en-US" dirty="0" smtClean="0"/>
              <a:t> </a:t>
            </a:r>
            <a:r>
              <a:rPr lang="en-US" dirty="0" err="1" smtClean="0"/>
              <a:t>ajratib</a:t>
            </a:r>
            <a:r>
              <a:rPr lang="en-US" dirty="0" smtClean="0"/>
              <a:t> </a:t>
            </a:r>
            <a:r>
              <a:rPr lang="en-US" dirty="0" err="1" smtClean="0"/>
              <a:t>yozing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 smtClean="0"/>
              <a:t>Kitobiy</a:t>
            </a:r>
            <a:r>
              <a:rPr lang="en-US" b="1" dirty="0" smtClean="0"/>
              <a:t> </a:t>
            </a:r>
            <a:r>
              <a:rPr lang="en-US" b="1" dirty="0" err="1" smtClean="0"/>
              <a:t>uslub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So‘zlashuv</a:t>
            </a:r>
            <a:r>
              <a:rPr lang="en-US" b="1" dirty="0" smtClean="0"/>
              <a:t> </a:t>
            </a:r>
            <a:r>
              <a:rPr lang="en-US" b="1" dirty="0" err="1" smtClean="0"/>
              <a:t>uslubi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Janjal</a:t>
            </a:r>
            <a:r>
              <a:rPr lang="en-US" dirty="0" smtClean="0"/>
              <a:t>, </a:t>
            </a:r>
            <a:r>
              <a:rPr lang="en-US" dirty="0" err="1" smtClean="0"/>
              <a:t>to‘polon</a:t>
            </a:r>
            <a:r>
              <a:rPr lang="en-US" dirty="0" smtClean="0"/>
              <a:t>, </a:t>
            </a:r>
            <a:r>
              <a:rPr lang="en-US" dirty="0" err="1" smtClean="0"/>
              <a:t>mojaro</a:t>
            </a:r>
            <a:r>
              <a:rPr lang="en-US" dirty="0" smtClean="0"/>
              <a:t>, </a:t>
            </a:r>
            <a:r>
              <a:rPr lang="en-US" dirty="0" err="1" smtClean="0"/>
              <a:t>g‘alva</a:t>
            </a:r>
            <a:r>
              <a:rPr lang="en-US" dirty="0" smtClean="0"/>
              <a:t>, </a:t>
            </a:r>
            <a:r>
              <a:rPr lang="en-US" dirty="0" err="1" smtClean="0"/>
              <a:t>g‘avg‘o</a:t>
            </a:r>
            <a:r>
              <a:rPr lang="en-US" dirty="0" smtClean="0"/>
              <a:t>, </a:t>
            </a:r>
            <a:r>
              <a:rPr lang="en-US" dirty="0" err="1" smtClean="0"/>
              <a:t>mashmasha</a:t>
            </a:r>
            <a:r>
              <a:rPr lang="en-US" dirty="0" smtClean="0"/>
              <a:t>, </a:t>
            </a:r>
            <a:r>
              <a:rPr lang="en-US" dirty="0" err="1" smtClean="0"/>
              <a:t>iste’mol</a:t>
            </a:r>
            <a:r>
              <a:rPr lang="en-US" dirty="0" smtClean="0"/>
              <a:t> </a:t>
            </a:r>
            <a:r>
              <a:rPr lang="en-US" dirty="0" err="1" smtClean="0"/>
              <a:t>qilmoq</a:t>
            </a:r>
            <a:r>
              <a:rPr lang="en-US" dirty="0" smtClean="0"/>
              <a:t>, </a:t>
            </a:r>
            <a:r>
              <a:rPr lang="en-US" dirty="0" err="1" smtClean="0"/>
              <a:t>totmoq</a:t>
            </a:r>
            <a:r>
              <a:rPr lang="en-US" dirty="0" smtClean="0"/>
              <a:t>, </a:t>
            </a:r>
            <a:r>
              <a:rPr lang="en-US" dirty="0" err="1" smtClean="0"/>
              <a:t>yemoq</a:t>
            </a:r>
            <a:r>
              <a:rPr lang="en-US" dirty="0" smtClean="0"/>
              <a:t>, </a:t>
            </a:r>
            <a:r>
              <a:rPr lang="en-US" dirty="0" err="1" smtClean="0"/>
              <a:t>tanovul</a:t>
            </a:r>
            <a:r>
              <a:rPr lang="en-US" dirty="0" smtClean="0"/>
              <a:t> </a:t>
            </a:r>
            <a:r>
              <a:rPr lang="en-US" dirty="0" err="1" smtClean="0"/>
              <a:t>qilmoq</a:t>
            </a:r>
            <a:r>
              <a:rPr lang="en-US" dirty="0" smtClean="0"/>
              <a:t>, </a:t>
            </a:r>
            <a:r>
              <a:rPr lang="en-US" dirty="0" err="1" smtClean="0"/>
              <a:t>olmoq</a:t>
            </a:r>
            <a:r>
              <a:rPr lang="en-US" dirty="0" smtClean="0"/>
              <a:t>, </a:t>
            </a:r>
            <a:r>
              <a:rPr lang="en-US" dirty="0" err="1" smtClean="0"/>
              <a:t>tushirmoq</a:t>
            </a:r>
            <a:r>
              <a:rPr lang="en-US" dirty="0" smtClean="0"/>
              <a:t>, </a:t>
            </a:r>
            <a:r>
              <a:rPr lang="en-US" dirty="0" err="1" smtClean="0"/>
              <a:t>umrbod</a:t>
            </a:r>
            <a:r>
              <a:rPr lang="en-US" dirty="0" smtClean="0"/>
              <a:t>, </a:t>
            </a:r>
            <a:r>
              <a:rPr lang="en-US" dirty="0" err="1" smtClean="0"/>
              <a:t>toabad</a:t>
            </a:r>
            <a:r>
              <a:rPr lang="en-US" dirty="0" smtClean="0"/>
              <a:t>, </a:t>
            </a:r>
            <a:r>
              <a:rPr lang="en-US" dirty="0" err="1" smtClean="0"/>
              <a:t>hijron</a:t>
            </a:r>
            <a:r>
              <a:rPr lang="en-US" dirty="0" smtClean="0"/>
              <a:t>, </a:t>
            </a:r>
            <a:r>
              <a:rPr lang="en-US" dirty="0" err="1" smtClean="0"/>
              <a:t>ayriliq</a:t>
            </a:r>
            <a:r>
              <a:rPr lang="en-US" dirty="0" smtClean="0"/>
              <a:t>, </a:t>
            </a:r>
            <a:r>
              <a:rPr lang="en-US" dirty="0" err="1" smtClean="0"/>
              <a:t>valdiramoq</a:t>
            </a:r>
            <a:r>
              <a:rPr lang="en-US" dirty="0" smtClean="0"/>
              <a:t>, </a:t>
            </a:r>
            <a:r>
              <a:rPr lang="en-US" dirty="0" err="1" smtClean="0"/>
              <a:t>gapirmoq</a:t>
            </a:r>
            <a:r>
              <a:rPr lang="en-US" dirty="0" smtClean="0"/>
              <a:t>, </a:t>
            </a:r>
            <a:r>
              <a:rPr lang="en-US" dirty="0" err="1" smtClean="0"/>
              <a:t>aloqador</a:t>
            </a:r>
            <a:r>
              <a:rPr lang="en-US" dirty="0" smtClean="0"/>
              <a:t>, </a:t>
            </a:r>
            <a:r>
              <a:rPr lang="en-US" dirty="0" err="1" smtClean="0"/>
              <a:t>taalluqli</a:t>
            </a:r>
            <a:r>
              <a:rPr lang="en-US" dirty="0" smtClean="0"/>
              <a:t>, </a:t>
            </a:r>
            <a:r>
              <a:rPr lang="en-US" dirty="0" err="1" smtClean="0"/>
              <a:t>tegishli</a:t>
            </a:r>
            <a:r>
              <a:rPr lang="en-US" dirty="0" smtClean="0"/>
              <a:t>, </a:t>
            </a:r>
            <a:r>
              <a:rPr lang="en-US" dirty="0" err="1" smtClean="0"/>
              <a:t>ayol</a:t>
            </a:r>
            <a:r>
              <a:rPr lang="en-US" dirty="0" smtClean="0"/>
              <a:t>, </a:t>
            </a:r>
            <a:r>
              <a:rPr lang="en-US" dirty="0" err="1" smtClean="0"/>
              <a:t>xotin</a:t>
            </a:r>
            <a:r>
              <a:rPr lang="en-US" dirty="0" smtClean="0"/>
              <a:t>, </a:t>
            </a:r>
            <a:r>
              <a:rPr lang="en-US" dirty="0" err="1" smtClean="0"/>
              <a:t>aylanmoq</a:t>
            </a:r>
            <a:r>
              <a:rPr lang="en-US" dirty="0" smtClean="0"/>
              <a:t>, </a:t>
            </a:r>
            <a:r>
              <a:rPr lang="en-US" dirty="0" err="1" smtClean="0"/>
              <a:t>sayr</a:t>
            </a:r>
            <a:r>
              <a:rPr lang="en-US" dirty="0" smtClean="0"/>
              <a:t> </a:t>
            </a:r>
            <a:r>
              <a:rPr lang="en-US" dirty="0" err="1" smtClean="0"/>
              <a:t>etmoq</a:t>
            </a:r>
            <a:r>
              <a:rPr lang="en-US" dirty="0" smtClean="0"/>
              <a:t>, </a:t>
            </a:r>
            <a:r>
              <a:rPr lang="en-US" dirty="0" err="1" smtClean="0"/>
              <a:t>avvalgi</a:t>
            </a:r>
            <a:r>
              <a:rPr lang="en-US" dirty="0" smtClean="0"/>
              <a:t>, </a:t>
            </a:r>
            <a:r>
              <a:rPr lang="en-US" dirty="0" err="1" smtClean="0"/>
              <a:t>oldingi</a:t>
            </a:r>
            <a:r>
              <a:rPr lang="en-US" dirty="0" smtClean="0"/>
              <a:t>, </a:t>
            </a:r>
            <a:r>
              <a:rPr lang="en-US" dirty="0" err="1" smtClean="0"/>
              <a:t>ilgarigi</a:t>
            </a:r>
            <a:r>
              <a:rPr lang="en-US" dirty="0" smtClean="0"/>
              <a:t>, </a:t>
            </a:r>
            <a:r>
              <a:rPr lang="en-US" dirty="0" err="1" smtClean="0"/>
              <a:t>burungi</a:t>
            </a:r>
            <a:r>
              <a:rPr lang="en-US" dirty="0" smtClean="0"/>
              <a:t>, </a:t>
            </a:r>
            <a:r>
              <a:rPr lang="en-US" dirty="0" err="1" smtClean="0"/>
              <a:t>abadiy</a:t>
            </a:r>
            <a:r>
              <a:rPr lang="en-US" dirty="0" smtClean="0"/>
              <a:t>, </a:t>
            </a:r>
            <a:r>
              <a:rPr lang="en-US" dirty="0" err="1" smtClean="0"/>
              <a:t>mangu</a:t>
            </a:r>
            <a:r>
              <a:rPr lang="en-US" dirty="0" smtClean="0"/>
              <a:t>, </a:t>
            </a:r>
            <a:r>
              <a:rPr lang="en-US" dirty="0" err="1" smtClean="0"/>
              <a:t>umrbod</a:t>
            </a:r>
            <a:r>
              <a:rPr lang="en-US" dirty="0" smtClean="0"/>
              <a:t>, </a:t>
            </a:r>
            <a:r>
              <a:rPr lang="en-US" dirty="0" err="1" smtClean="0"/>
              <a:t>avaylamoq</a:t>
            </a:r>
            <a:r>
              <a:rPr lang="en-US" dirty="0" smtClean="0"/>
              <a:t>, </a:t>
            </a:r>
            <a:r>
              <a:rPr lang="en-US" dirty="0" err="1" smtClean="0"/>
              <a:t>ehtiyotlamoq</a:t>
            </a:r>
            <a:r>
              <a:rPr lang="en-US" dirty="0" smtClean="0"/>
              <a:t>, </a:t>
            </a:r>
            <a:r>
              <a:rPr lang="en-US" dirty="0" err="1" smtClean="0"/>
              <a:t>e’zozlamoq</a:t>
            </a:r>
            <a:r>
              <a:rPr lang="en-US" dirty="0" smtClean="0"/>
              <a:t>, </a:t>
            </a:r>
            <a:r>
              <a:rPr lang="en-US" dirty="0" err="1" smtClean="0"/>
              <a:t>ardoqlamoq</a:t>
            </a:r>
            <a:r>
              <a:rPr lang="en-US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44484454"/>
              </p:ext>
            </p:extLst>
          </p:nvPr>
        </p:nvGraphicFramePr>
        <p:xfrm>
          <a:off x="239694" y="622292"/>
          <a:ext cx="5429288" cy="2428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r>
              <a:rPr lang="en-US" dirty="0" smtClean="0"/>
              <a:t> (138-bet)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79755"/>
            <a:ext cx="5328591" cy="4355038"/>
          </a:xfrm>
        </p:spPr>
        <p:txBody>
          <a:bodyPr/>
          <a:lstStyle/>
          <a:p>
            <a:pPr algn="ctr"/>
            <a:r>
              <a:rPr lang="en-US" sz="1300" b="1" i="0" dirty="0" smtClean="0"/>
              <a:t>7-topshiriq.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Hikmatni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o‘qing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va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savollarga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javob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bering</a:t>
            </a:r>
            <a:r>
              <a:rPr lang="en-US" sz="1300" i="0" dirty="0" smtClean="0"/>
              <a:t>.</a:t>
            </a:r>
          </a:p>
          <a:p>
            <a:pPr marL="176213" indent="-176213"/>
            <a:r>
              <a:rPr lang="en-US" sz="1300" i="0" dirty="0" smtClean="0"/>
              <a:t>-   </a:t>
            </a:r>
            <a:r>
              <a:rPr lang="en-US" sz="1300" i="0" dirty="0" err="1" smtClean="0"/>
              <a:t>Mashhur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donishmand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Buzurgmehrdan</a:t>
            </a:r>
            <a:r>
              <a:rPr lang="en-US" sz="1300" i="0" dirty="0" smtClean="0"/>
              <a:t> “</a:t>
            </a:r>
            <a:r>
              <a:rPr lang="en-US" sz="1300" i="0" dirty="0" err="1" smtClean="0"/>
              <a:t>Insof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nima</a:t>
            </a:r>
            <a:r>
              <a:rPr lang="en-US" sz="1300" i="0" dirty="0" smtClean="0"/>
              <a:t>” deb </a:t>
            </a:r>
            <a:r>
              <a:rPr lang="en-US" sz="1300" i="0" dirty="0" err="1" smtClean="0"/>
              <a:t>soradilar</a:t>
            </a:r>
            <a:r>
              <a:rPr lang="en-US" sz="1300" i="0" dirty="0" smtClean="0"/>
              <a:t>.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Insof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odam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o‘ziga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nimani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ravo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ko‘rsa</a:t>
            </a:r>
            <a:r>
              <a:rPr lang="en-US" sz="1300" i="0" dirty="0" smtClean="0"/>
              <a:t>, </a:t>
            </a:r>
            <a:r>
              <a:rPr lang="en-US" sz="1300" i="0" dirty="0" err="1" smtClean="0"/>
              <a:t>boshqa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kishiga</a:t>
            </a:r>
            <a:r>
              <a:rPr lang="en-US" sz="1300" i="0" dirty="0" smtClean="0"/>
              <a:t> ham </a:t>
            </a:r>
            <a:r>
              <a:rPr lang="en-US" sz="1300" i="0" dirty="0" err="1" smtClean="0"/>
              <a:t>shuni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ravo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ko‘rishidir</a:t>
            </a:r>
            <a:r>
              <a:rPr lang="en-US" sz="1300" i="0" dirty="0" smtClean="0"/>
              <a:t>, deb </a:t>
            </a:r>
            <a:r>
              <a:rPr lang="en-US" sz="1300" i="0" dirty="0" err="1" smtClean="0"/>
              <a:t>javob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berdi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Buzurgmehr</a:t>
            </a:r>
            <a:r>
              <a:rPr lang="en-US" sz="1300" i="0" dirty="0" smtClean="0"/>
              <a:t>.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Eng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yaxshi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odam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kim</a:t>
            </a:r>
            <a:r>
              <a:rPr lang="en-US" sz="1300" i="0" dirty="0" smtClean="0"/>
              <a:t>?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Aqlli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odam</a:t>
            </a:r>
            <a:r>
              <a:rPr lang="en-US" sz="1300" i="0" dirty="0" smtClean="0"/>
              <a:t>.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Qanday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kishini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aqlli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odam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desak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bo‘ladi</a:t>
            </a:r>
            <a:r>
              <a:rPr lang="en-US" sz="1300" i="0" dirty="0" smtClean="0"/>
              <a:t>?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Aqlli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odam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o‘ylamasdan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biror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ishga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kirishmaydi</a:t>
            </a:r>
            <a:r>
              <a:rPr lang="en-US" sz="1300" i="0" dirty="0" smtClean="0"/>
              <a:t>.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Bilimni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qanday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narsa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bezaydi</a:t>
            </a:r>
            <a:r>
              <a:rPr lang="en-US" sz="1300" i="0" dirty="0" smtClean="0"/>
              <a:t>? </a:t>
            </a:r>
            <a:r>
              <a:rPr lang="en-US" sz="1300" i="0" dirty="0" err="1" smtClean="0"/>
              <a:t>Shijoatni</a:t>
            </a:r>
            <a:r>
              <a:rPr lang="en-US" sz="1300" i="0" dirty="0" smtClean="0"/>
              <a:t>-chi, </a:t>
            </a:r>
            <a:r>
              <a:rPr lang="en-US" sz="1300" i="0" dirty="0" err="1" smtClean="0"/>
              <a:t>saxiylikni</a:t>
            </a:r>
            <a:r>
              <a:rPr lang="en-US" sz="1300" i="0" dirty="0" smtClean="0"/>
              <a:t>-chi?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Bilimni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to‘g‘rilik</a:t>
            </a:r>
            <a:r>
              <a:rPr lang="en-US" sz="1300" i="0" dirty="0" smtClean="0"/>
              <a:t>, </a:t>
            </a:r>
            <a:r>
              <a:rPr lang="en-US" sz="1300" i="0" dirty="0" err="1" smtClean="0"/>
              <a:t>shijoatni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avf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qilishlik</a:t>
            </a:r>
            <a:r>
              <a:rPr lang="en-US" sz="1300" i="0" dirty="0" smtClean="0"/>
              <a:t>, </a:t>
            </a:r>
            <a:r>
              <a:rPr lang="en-US" sz="1300" i="0" dirty="0" err="1" smtClean="0"/>
              <a:t>saxiylikni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ochiq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yuzlilik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va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shirinso‘zlik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bezaydi</a:t>
            </a:r>
            <a:r>
              <a:rPr lang="en-US" sz="1300" i="0" dirty="0" smtClean="0"/>
              <a:t>.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Insonning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hayotda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eng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muhim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orzu-tilagi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nimalardan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iborat</a:t>
            </a:r>
            <a:r>
              <a:rPr lang="en-US" sz="1300" i="0" dirty="0" smtClean="0"/>
              <a:t>?</a:t>
            </a:r>
          </a:p>
          <a:p>
            <a:pPr marL="176213" indent="-176213">
              <a:buFontTx/>
              <a:buChar char="-"/>
            </a:pPr>
            <a:r>
              <a:rPr lang="en-US" sz="1300" i="0" dirty="0" err="1" smtClean="0"/>
              <a:t>Sihat-salomatlik</a:t>
            </a:r>
            <a:r>
              <a:rPr lang="en-US" sz="1300" i="0" dirty="0" smtClean="0"/>
              <a:t>, </a:t>
            </a:r>
            <a:r>
              <a:rPr lang="en-US" sz="1300" i="0" dirty="0" err="1" smtClean="0"/>
              <a:t>farovon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turmush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va</a:t>
            </a:r>
            <a:r>
              <a:rPr lang="en-US" sz="1300" i="0" dirty="0" smtClean="0"/>
              <a:t> </a:t>
            </a:r>
            <a:r>
              <a:rPr lang="en-US" sz="1300" i="0" dirty="0" err="1" smtClean="0"/>
              <a:t>xotirjamlik</a:t>
            </a:r>
            <a:r>
              <a:rPr lang="en-US" sz="1300" i="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sz="1200" i="0" dirty="0" smtClean="0"/>
          </a:p>
          <a:p>
            <a:pPr marL="285750" indent="-285750">
              <a:buFontTx/>
              <a:buChar char="-"/>
            </a:pPr>
            <a:endParaRPr lang="en-US" i="0" dirty="0" smtClean="0"/>
          </a:p>
          <a:p>
            <a:endParaRPr lang="en-US" i="0" dirty="0" smtClean="0"/>
          </a:p>
          <a:p>
            <a:endParaRPr lang="ru-RU" i="0" dirty="0"/>
          </a:p>
        </p:txBody>
      </p:sp>
    </p:spTree>
    <p:extLst>
      <p:ext uri="{BB962C8B-B14F-4D97-AF65-F5344CB8AC3E}">
        <p14:creationId xmlns:p14="http://schemas.microsoft.com/office/powerpoint/2010/main" val="8495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06816224"/>
              </p:ext>
            </p:extLst>
          </p:nvPr>
        </p:nvGraphicFramePr>
        <p:xfrm>
          <a:off x="525446" y="693731"/>
          <a:ext cx="4786346" cy="220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so‘zlarni</a:t>
            </a:r>
            <a:r>
              <a:rPr lang="en-US" dirty="0" smtClean="0"/>
              <a:t> </a:t>
            </a:r>
            <a:r>
              <a:rPr lang="en-US" dirty="0" err="1" smtClean="0"/>
              <a:t>o‘rganamiz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81092"/>
              </p:ext>
            </p:extLst>
          </p:nvPr>
        </p:nvGraphicFramePr>
        <p:xfrm>
          <a:off x="239694" y="622291"/>
          <a:ext cx="542928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7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57455">
                <a:tc>
                  <a:txBody>
                    <a:bodyPr/>
                    <a:lstStyle/>
                    <a:p>
                      <a:endParaRPr lang="en-US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insof</a:t>
                      </a:r>
                      <a:r>
                        <a:rPr lang="en-US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avf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qilmoq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shijoat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saxiylik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ravo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ko‘rmoq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xotirjamlik</a:t>
                      </a:r>
                      <a:r>
                        <a:rPr lang="en-US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честьность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совестливость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прощать, помиловать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храбрость, смелость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щедрость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считать, (</a:t>
                      </a:r>
                      <a:r>
                        <a:rPr lang="ru-RU" b="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что-л</a:t>
                      </a:r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дозволенным,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допустимым</a:t>
                      </a:r>
                    </a:p>
                    <a:p>
                      <a:r>
                        <a:rPr lang="ru-RU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спокойствие,  душевный покой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O‘tgan</a:t>
            </a:r>
            <a:r>
              <a:rPr lang="en-US" dirty="0" smtClean="0"/>
              <a:t> </a:t>
            </a:r>
            <a:r>
              <a:rPr lang="en-US" dirty="0" err="1" smtClean="0"/>
              <a:t>dars</a:t>
            </a:r>
            <a:r>
              <a:rPr lang="en-US" dirty="0" smtClean="0"/>
              <a:t> </a:t>
            </a:r>
            <a:r>
              <a:rPr lang="en-US" dirty="0" err="1" smtClean="0"/>
              <a:t>mavzusini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73952883"/>
              </p:ext>
            </p:extLst>
          </p:nvPr>
        </p:nvGraphicFramePr>
        <p:xfrm>
          <a:off x="382570" y="693731"/>
          <a:ext cx="5072098" cy="220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429287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765169"/>
            <a:ext cx="4643470" cy="738664"/>
          </a:xfrm>
        </p:spPr>
        <p:txBody>
          <a:bodyPr/>
          <a:lstStyle/>
          <a:p>
            <a:pPr algn="l"/>
            <a:r>
              <a:rPr lang="en-US" sz="1600" i="0" dirty="0" smtClean="0"/>
              <a:t>1. </a:t>
            </a:r>
            <a:r>
              <a:rPr lang="en-US" sz="1600" i="0" dirty="0" err="1" smtClean="0"/>
              <a:t>Yangi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so‘zlardan</a:t>
            </a:r>
            <a:r>
              <a:rPr lang="en-US" sz="1600" i="0" dirty="0" smtClean="0"/>
              <a:t> 4 </a:t>
            </a:r>
            <a:r>
              <a:rPr lang="en-US" sz="1600" i="0" dirty="0" err="1" smtClean="0"/>
              <a:t>tasiga</a:t>
            </a:r>
            <a:r>
              <a:rPr lang="en-US" sz="1600" i="0" dirty="0" smtClean="0"/>
              <a:t> gap </a:t>
            </a:r>
            <a:r>
              <a:rPr lang="en-US" sz="1600" i="0" dirty="0" err="1" smtClean="0"/>
              <a:t>tuzing</a:t>
            </a:r>
            <a:r>
              <a:rPr lang="en-US" sz="1600" i="0" dirty="0" smtClean="0"/>
              <a:t>.</a:t>
            </a:r>
          </a:p>
          <a:p>
            <a:pPr algn="l"/>
            <a:r>
              <a:rPr lang="en-US" sz="1600" i="0" dirty="0" smtClean="0"/>
              <a:t>2. </a:t>
            </a:r>
            <a:r>
              <a:rPr lang="en-US" sz="1600" i="0" dirty="0" err="1" smtClean="0"/>
              <a:t>O‘zingiz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o‘qiyotgan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badiiy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asarlardan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badiiy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uslubga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xos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gaplardan</a:t>
            </a:r>
            <a:r>
              <a:rPr lang="en-US" sz="1600" i="0" dirty="0" smtClean="0"/>
              <a:t> 3-4 ta </a:t>
            </a:r>
            <a:r>
              <a:rPr lang="en-US" sz="1600" i="0" dirty="0" err="1" smtClean="0"/>
              <a:t>misol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yozing</a:t>
            </a:r>
            <a:r>
              <a:rPr lang="en-US" sz="1600" i="0" dirty="0" smtClean="0"/>
              <a:t>.</a:t>
            </a:r>
            <a:endParaRPr lang="ru-RU" sz="1600" i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1264" y="1765301"/>
            <a:ext cx="285752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836607"/>
            <a:ext cx="5286412" cy="17389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0" dirty="0" smtClean="0"/>
              <a:t> 1. </a:t>
            </a:r>
            <a:r>
              <a:rPr lang="en-US" i="0" dirty="0" err="1" smtClean="0"/>
              <a:t>Cho‘qqilar</a:t>
            </a:r>
            <a:r>
              <a:rPr lang="en-US" i="0" dirty="0" smtClean="0"/>
              <a:t> </a:t>
            </a:r>
            <a:r>
              <a:rPr lang="en-US" i="0" dirty="0" err="1" smtClean="0"/>
              <a:t>ustida</a:t>
            </a:r>
            <a:r>
              <a:rPr lang="en-US" i="0" dirty="0" smtClean="0"/>
              <a:t> </a:t>
            </a:r>
            <a:r>
              <a:rPr lang="en-US" i="0" dirty="0" err="1" smtClean="0"/>
              <a:t>burgut</a:t>
            </a:r>
            <a:r>
              <a:rPr lang="en-US" i="0" dirty="0" smtClean="0"/>
              <a:t> </a:t>
            </a:r>
            <a:r>
              <a:rPr lang="en-US" i="0" dirty="0" err="1" smtClean="0"/>
              <a:t>sokin</a:t>
            </a:r>
            <a:r>
              <a:rPr lang="en-US" i="0" dirty="0" smtClean="0"/>
              <a:t> </a:t>
            </a:r>
            <a:r>
              <a:rPr lang="en-US" i="0" dirty="0" err="1" smtClean="0"/>
              <a:t>suzardi</a:t>
            </a:r>
            <a:r>
              <a:rPr lang="en-US" i="0" dirty="0" smtClean="0"/>
              <a:t>. (</a:t>
            </a:r>
            <a:r>
              <a:rPr lang="en-US" i="0" dirty="0" err="1" smtClean="0"/>
              <a:t>S.Ahmad</a:t>
            </a:r>
            <a:r>
              <a:rPr lang="en-US" i="0" dirty="0" smtClean="0"/>
              <a:t> “</a:t>
            </a:r>
            <a:r>
              <a:rPr lang="en-US" i="0" dirty="0" err="1" smtClean="0"/>
              <a:t>Jimjitlik</a:t>
            </a:r>
            <a:r>
              <a:rPr lang="en-US" i="0" dirty="0" smtClean="0"/>
              <a:t>”)</a:t>
            </a:r>
          </a:p>
          <a:p>
            <a:pPr>
              <a:spcAft>
                <a:spcPts val="600"/>
              </a:spcAft>
            </a:pPr>
            <a:r>
              <a:rPr lang="en-US" i="0" dirty="0" smtClean="0"/>
              <a:t> 2. </a:t>
            </a:r>
            <a:r>
              <a:rPr lang="en-US" i="0" dirty="0" err="1" smtClean="0"/>
              <a:t>Derazamdan</a:t>
            </a:r>
            <a:r>
              <a:rPr lang="en-US" i="0" dirty="0" smtClean="0"/>
              <a:t> </a:t>
            </a:r>
            <a:r>
              <a:rPr lang="en-US" i="0" dirty="0" err="1" smtClean="0"/>
              <a:t>baland</a:t>
            </a:r>
            <a:r>
              <a:rPr lang="en-US" i="0" dirty="0" smtClean="0"/>
              <a:t> </a:t>
            </a:r>
            <a:r>
              <a:rPr lang="en-US" i="0" dirty="0" err="1" smtClean="0"/>
              <a:t>qir</a:t>
            </a:r>
            <a:r>
              <a:rPr lang="en-US" i="0" dirty="0" smtClean="0"/>
              <a:t> </a:t>
            </a:r>
            <a:r>
              <a:rPr lang="en-US" i="0" dirty="0" err="1" smtClean="0"/>
              <a:t>ko‘rinib</a:t>
            </a:r>
            <a:r>
              <a:rPr lang="en-US" i="0" dirty="0" smtClean="0"/>
              <a:t> </a:t>
            </a:r>
            <a:r>
              <a:rPr lang="en-US" i="0" dirty="0" err="1" smtClean="0"/>
              <a:t>turardi</a:t>
            </a:r>
            <a:r>
              <a:rPr lang="en-US" i="0" dirty="0"/>
              <a:t>,</a:t>
            </a:r>
            <a:r>
              <a:rPr lang="en-US" i="0" dirty="0" smtClean="0"/>
              <a:t> </a:t>
            </a:r>
            <a:r>
              <a:rPr lang="en-US" i="0" dirty="0" err="1" smtClean="0"/>
              <a:t>dastlabki</a:t>
            </a:r>
            <a:r>
              <a:rPr lang="en-US" i="0" dirty="0" smtClean="0"/>
              <a:t> </a:t>
            </a:r>
            <a:r>
              <a:rPr lang="en-US" i="0" dirty="0" err="1" smtClean="0"/>
              <a:t>kunlar</a:t>
            </a:r>
            <a:r>
              <a:rPr lang="en-US" i="0" dirty="0" smtClean="0"/>
              <a:t> </a:t>
            </a:r>
            <a:r>
              <a:rPr lang="en-US" i="0" dirty="0" err="1" smtClean="0"/>
              <a:t>uning</a:t>
            </a:r>
            <a:r>
              <a:rPr lang="en-US" i="0" dirty="0" smtClean="0"/>
              <a:t>    </a:t>
            </a:r>
            <a:r>
              <a:rPr lang="en-US" i="0" dirty="0" err="1" smtClean="0"/>
              <a:t>manzarasi</a:t>
            </a:r>
            <a:r>
              <a:rPr lang="en-US" i="0" dirty="0" smtClean="0"/>
              <a:t> </a:t>
            </a:r>
            <a:r>
              <a:rPr lang="en-US" i="0" dirty="0" err="1" smtClean="0"/>
              <a:t>bahrimni</a:t>
            </a:r>
            <a:r>
              <a:rPr lang="en-US" i="0" dirty="0" smtClean="0"/>
              <a:t> </a:t>
            </a:r>
            <a:r>
              <a:rPr lang="en-US" i="0" dirty="0" err="1" smtClean="0"/>
              <a:t>ochar</a:t>
            </a:r>
            <a:r>
              <a:rPr lang="en-US" i="0" dirty="0" smtClean="0"/>
              <a:t> </a:t>
            </a:r>
            <a:r>
              <a:rPr lang="en-US" i="0" dirty="0" err="1" smtClean="0"/>
              <a:t>edi</a:t>
            </a:r>
            <a:r>
              <a:rPr lang="en-US" i="0" dirty="0" smtClean="0"/>
              <a:t>. (</a:t>
            </a:r>
            <a:r>
              <a:rPr lang="en-US" i="0" dirty="0" err="1" smtClean="0"/>
              <a:t>Rashod</a:t>
            </a:r>
            <a:r>
              <a:rPr lang="en-US" i="0" dirty="0" smtClean="0"/>
              <a:t> Nuri </a:t>
            </a:r>
            <a:r>
              <a:rPr lang="en-US" i="0" dirty="0" err="1" smtClean="0"/>
              <a:t>Guntekin</a:t>
            </a:r>
            <a:r>
              <a:rPr lang="en-US" i="0" dirty="0" smtClean="0"/>
              <a:t> “</a:t>
            </a:r>
            <a:r>
              <a:rPr lang="en-US" i="0" dirty="0" err="1" smtClean="0"/>
              <a:t>Choliqushi</a:t>
            </a:r>
            <a:r>
              <a:rPr lang="en-US" i="0" dirty="0" smtClean="0"/>
              <a:t>”)</a:t>
            </a:r>
          </a:p>
          <a:p>
            <a:pPr>
              <a:spcAft>
                <a:spcPts val="600"/>
              </a:spcAft>
            </a:pPr>
            <a:r>
              <a:rPr lang="en-US" i="0" dirty="0" smtClean="0"/>
              <a:t> 3. Ammo </a:t>
            </a:r>
            <a:r>
              <a:rPr lang="en-US" i="0" dirty="0" err="1" smtClean="0"/>
              <a:t>Asrora</a:t>
            </a:r>
            <a:r>
              <a:rPr lang="en-US" i="0" dirty="0" smtClean="0"/>
              <a:t> </a:t>
            </a:r>
            <a:r>
              <a:rPr lang="en-US" i="0" dirty="0" err="1" smtClean="0"/>
              <a:t>noz-firoqlariga</a:t>
            </a:r>
            <a:r>
              <a:rPr lang="en-US" i="0" dirty="0" smtClean="0"/>
              <a:t> </a:t>
            </a:r>
            <a:r>
              <a:rPr lang="en-US" i="0" dirty="0" err="1" smtClean="0"/>
              <a:t>qaramay</a:t>
            </a:r>
            <a:r>
              <a:rPr lang="en-US" i="0" dirty="0" smtClean="0"/>
              <a:t>, </a:t>
            </a:r>
            <a:r>
              <a:rPr lang="en-US" i="0" dirty="0" err="1" smtClean="0"/>
              <a:t>turtkilab-turtkilab</a:t>
            </a:r>
            <a:r>
              <a:rPr lang="en-US" i="0" dirty="0" smtClean="0"/>
              <a:t> </a:t>
            </a:r>
            <a:r>
              <a:rPr lang="en-US" i="0" dirty="0" err="1" smtClean="0"/>
              <a:t>ishga</a:t>
            </a:r>
            <a:r>
              <a:rPr lang="en-US" i="0" dirty="0" smtClean="0"/>
              <a:t> </a:t>
            </a:r>
            <a:r>
              <a:rPr lang="en-US" i="0" dirty="0" err="1" smtClean="0"/>
              <a:t>solardi</a:t>
            </a:r>
            <a:r>
              <a:rPr lang="en-US" i="0" dirty="0" smtClean="0"/>
              <a:t>. (Said Ahmad “</a:t>
            </a:r>
            <a:r>
              <a:rPr lang="en-US" i="0" dirty="0" err="1" smtClean="0"/>
              <a:t>Ufq</a:t>
            </a:r>
            <a:r>
              <a:rPr lang="en-US" i="0" dirty="0" smtClean="0"/>
              <a:t>”)</a:t>
            </a:r>
          </a:p>
          <a:p>
            <a:pPr>
              <a:spcAft>
                <a:spcPts val="600"/>
              </a:spcAft>
            </a:pPr>
            <a:r>
              <a:rPr lang="en-US" i="0" dirty="0" smtClean="0"/>
              <a:t> 4. U </a:t>
            </a:r>
            <a:r>
              <a:rPr lang="en-US" i="0" dirty="0" err="1" smtClean="0"/>
              <a:t>iljaygan</a:t>
            </a:r>
            <a:r>
              <a:rPr lang="en-US" i="0" dirty="0" smtClean="0"/>
              <a:t> </a:t>
            </a:r>
            <a:r>
              <a:rPr lang="en-US" i="0" dirty="0" err="1" smtClean="0"/>
              <a:t>ko‘yi</a:t>
            </a:r>
            <a:r>
              <a:rPr lang="en-US" i="0" dirty="0" smtClean="0"/>
              <a:t> </a:t>
            </a:r>
            <a:r>
              <a:rPr lang="en-US" i="0" dirty="0" err="1" smtClean="0"/>
              <a:t>oqsoqlanmaslikka</a:t>
            </a:r>
            <a:r>
              <a:rPr lang="en-US" i="0" dirty="0" smtClean="0"/>
              <a:t> </a:t>
            </a:r>
            <a:r>
              <a:rPr lang="en-US" i="0" dirty="0" err="1" smtClean="0"/>
              <a:t>harakat</a:t>
            </a:r>
            <a:r>
              <a:rPr lang="en-US" i="0" dirty="0" smtClean="0"/>
              <a:t> </a:t>
            </a:r>
            <a:r>
              <a:rPr lang="en-US" i="0" dirty="0" err="1" smtClean="0"/>
              <a:t>qilib</a:t>
            </a:r>
            <a:r>
              <a:rPr lang="en-US" i="0" dirty="0" smtClean="0"/>
              <a:t>, </a:t>
            </a:r>
            <a:r>
              <a:rPr lang="en-US" i="0" dirty="0" err="1" smtClean="0"/>
              <a:t>kelin</a:t>
            </a:r>
            <a:r>
              <a:rPr lang="en-US" i="0" dirty="0" smtClean="0"/>
              <a:t> </a:t>
            </a:r>
            <a:r>
              <a:rPr lang="en-US" i="0" dirty="0" err="1" smtClean="0"/>
              <a:t>tomon</a:t>
            </a:r>
            <a:r>
              <a:rPr lang="en-US" i="0" dirty="0" smtClean="0"/>
              <a:t> </a:t>
            </a:r>
            <a:r>
              <a:rPr lang="en-US" i="0" dirty="0" err="1" smtClean="0"/>
              <a:t>yurdi</a:t>
            </a:r>
            <a:r>
              <a:rPr lang="en-US" i="0" dirty="0" smtClean="0"/>
              <a:t>. (O‘.</a:t>
            </a:r>
            <a:r>
              <a:rPr lang="en-US" i="0" dirty="0" err="1" smtClean="0"/>
              <a:t>Xoshimov</a:t>
            </a:r>
            <a:r>
              <a:rPr lang="en-US" i="0" dirty="0" smtClean="0"/>
              <a:t> “</a:t>
            </a:r>
            <a:r>
              <a:rPr lang="en-US" i="0" dirty="0" err="1" smtClean="0"/>
              <a:t>Ikki</a:t>
            </a:r>
            <a:r>
              <a:rPr lang="en-US" i="0" dirty="0" smtClean="0"/>
              <a:t> </a:t>
            </a:r>
            <a:r>
              <a:rPr lang="en-US" i="0" dirty="0" err="1" smtClean="0"/>
              <a:t>eshik</a:t>
            </a:r>
            <a:r>
              <a:rPr lang="en-US" i="0" dirty="0" smtClean="0"/>
              <a:t> </a:t>
            </a:r>
            <a:r>
              <a:rPr lang="en-US" i="0" dirty="0" err="1" smtClean="0"/>
              <a:t>orasi</a:t>
            </a:r>
            <a:r>
              <a:rPr lang="en-US" i="0" dirty="0" smtClean="0"/>
              <a:t>”)</a:t>
            </a:r>
            <a:endParaRPr lang="ru-RU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7" cy="184666"/>
          </a:xfrm>
        </p:spPr>
        <p:txBody>
          <a:bodyPr/>
          <a:lstStyle/>
          <a:p>
            <a:pPr algn="ctr"/>
            <a:r>
              <a:rPr lang="en-US" sz="1200" i="0" dirty="0" err="1" smtClean="0"/>
              <a:t>Darslikdagi</a:t>
            </a:r>
            <a:r>
              <a:rPr lang="en-US" sz="1200" i="0" dirty="0" smtClean="0"/>
              <a:t> </a:t>
            </a:r>
            <a:r>
              <a:rPr lang="en-US" sz="1200" b="1" i="0" dirty="0" smtClean="0"/>
              <a:t>4- </a:t>
            </a:r>
            <a:r>
              <a:rPr lang="en-US" sz="1200" b="1" i="0" dirty="0" err="1" smtClean="0"/>
              <a:t>topshiriq</a:t>
            </a:r>
            <a:r>
              <a:rPr lang="en-US" sz="1200" b="1" i="0" dirty="0" smtClean="0"/>
              <a:t>. </a:t>
            </a:r>
            <a:r>
              <a:rPr lang="en-US" sz="1200" i="0" dirty="0" err="1" smtClean="0"/>
              <a:t>Berilgan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gaplarni</a:t>
            </a:r>
            <a:r>
              <a:rPr lang="en-US" sz="1200" i="0" dirty="0"/>
              <a:t> </a:t>
            </a:r>
            <a:r>
              <a:rPr lang="en-US" sz="1200" i="0" dirty="0" err="1" smtClean="0"/>
              <a:t>ona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tilingizga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tarjima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qiling</a:t>
            </a:r>
            <a:r>
              <a:rPr lang="ru-RU" sz="1200" i="0" dirty="0" smtClean="0"/>
              <a:t>.</a:t>
            </a:r>
            <a:endParaRPr lang="en-US" sz="1200" i="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85175"/>
              </p:ext>
            </p:extLst>
          </p:nvPr>
        </p:nvGraphicFramePr>
        <p:xfrm>
          <a:off x="168256" y="902345"/>
          <a:ext cx="552295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398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Tog‘ning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ko‘rki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tosh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ko‘rki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bosh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birovga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qazisa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yiqiladi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Dangasaga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buyursang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o‘rgatadi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Yigit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kishiga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qirq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hunar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oz.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Gapni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ishni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Молодцу сорок ремесел мало.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Говори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мало, делай много.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Величие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 его камнями, величие  </a:t>
                      </a:r>
                      <a:r>
                        <a:rPr lang="ru-RU" sz="1400" baseline="0" dirty="0" smtClean="0"/>
                        <a:t>человека его делами.</a:t>
                      </a:r>
                      <a:endParaRPr lang="en-US" sz="1400" baseline="0" dirty="0" smtClean="0"/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Дай лентяю  работу, он уму-разуму учить начнет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aseline="0" dirty="0" smtClean="0"/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роет яму чужому, сам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попадеться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нее.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00034"/>
              </p:ext>
            </p:extLst>
          </p:nvPr>
        </p:nvGraphicFramePr>
        <p:xfrm>
          <a:off x="146026" y="758329"/>
          <a:ext cx="552295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398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Tog‘ning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ko‘rki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tosh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ko‘rki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bosh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birovga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qazisa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yiqiladi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Dangasaga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buyursang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o‘rgatadi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Yigit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kishiga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qirq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hunar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oz.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Gapni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ishni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Величие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 его камнями, величие  </a:t>
                      </a:r>
                      <a:r>
                        <a:rPr lang="ru-RU" sz="1400" baseline="0" dirty="0" smtClean="0"/>
                        <a:t>человека его делами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роет яму чужому, сам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попадеться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нее.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Дай лентяю  работу, он уму-разуму учить начнет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Молодцу сорок ремесел мало.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Говори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мало, делай много.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7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10931" t="17105" r="4684" b="32632"/>
          <a:stretch>
            <a:fillRect/>
          </a:stretch>
        </p:blipFill>
        <p:spPr bwMode="auto">
          <a:xfrm>
            <a:off x="377092" y="622294"/>
            <a:ext cx="5011616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6818" y="1979615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Xozirgi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an’analarini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borasidagi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xarakatlarda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etmoqda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7" y="622293"/>
            <a:ext cx="5161438" cy="861774"/>
          </a:xfrm>
        </p:spPr>
        <p:txBody>
          <a:bodyPr/>
          <a:lstStyle/>
          <a:p>
            <a:pPr algn="ctr"/>
            <a:r>
              <a:rPr lang="en-US" i="0" dirty="0" smtClean="0"/>
              <a:t>Bu </a:t>
            </a:r>
            <a:r>
              <a:rPr lang="en-US" i="0" dirty="0" err="1" smtClean="0"/>
              <a:t>yo‘l</a:t>
            </a:r>
            <a:r>
              <a:rPr lang="en-US" i="0" dirty="0" smtClean="0"/>
              <a:t> </a:t>
            </a:r>
            <a:r>
              <a:rPr lang="en-US" i="0" dirty="0" err="1" smtClean="0"/>
              <a:t>hech</a:t>
            </a:r>
            <a:r>
              <a:rPr lang="en-US" i="0" dirty="0" smtClean="0"/>
              <a:t> </a:t>
            </a:r>
            <a:r>
              <a:rPr lang="en-US" i="0" dirty="0" err="1" smtClean="0"/>
              <a:t>qachon</a:t>
            </a:r>
            <a:r>
              <a:rPr lang="en-US" i="0" dirty="0" smtClean="0"/>
              <a:t> </a:t>
            </a:r>
            <a:r>
              <a:rPr lang="en-US" i="0" dirty="0" err="1" smtClean="0"/>
              <a:t>yagona</a:t>
            </a:r>
            <a:r>
              <a:rPr lang="en-US" i="0" dirty="0" smtClean="0"/>
              <a:t> </a:t>
            </a:r>
            <a:r>
              <a:rPr lang="en-US" i="0" dirty="0" err="1" smtClean="0"/>
              <a:t>yo‘l</a:t>
            </a:r>
            <a:r>
              <a:rPr lang="en-US" i="0" dirty="0" smtClean="0"/>
              <a:t> </a:t>
            </a:r>
            <a:r>
              <a:rPr lang="en-US" i="0" dirty="0" err="1" smtClean="0"/>
              <a:t>bo‘lmagan</a:t>
            </a:r>
            <a:r>
              <a:rPr lang="en-US" i="0" dirty="0" smtClean="0"/>
              <a:t>. </a:t>
            </a:r>
            <a:r>
              <a:rPr lang="en-US" i="0" dirty="0" err="1" smtClean="0"/>
              <a:t>Osiyoni</a:t>
            </a:r>
            <a:r>
              <a:rPr lang="en-US" i="0" dirty="0" smtClean="0"/>
              <a:t> </a:t>
            </a:r>
            <a:r>
              <a:rPr lang="en-US" i="0" dirty="0" err="1" smtClean="0"/>
              <a:t>sharqdan</a:t>
            </a:r>
            <a:r>
              <a:rPr lang="en-US" i="0" dirty="0" smtClean="0"/>
              <a:t> </a:t>
            </a:r>
            <a:r>
              <a:rPr lang="en-US" i="0" dirty="0" err="1" smtClean="0"/>
              <a:t>G‘arbga</a:t>
            </a:r>
            <a:r>
              <a:rPr lang="en-US" i="0" dirty="0" smtClean="0"/>
              <a:t> </a:t>
            </a:r>
            <a:r>
              <a:rPr lang="en-US" i="0" dirty="0" err="1" smtClean="0"/>
              <a:t>qarab</a:t>
            </a:r>
            <a:r>
              <a:rPr lang="en-US" i="0" dirty="0" smtClean="0"/>
              <a:t> </a:t>
            </a:r>
            <a:r>
              <a:rPr lang="en-US" i="0" dirty="0" err="1" smtClean="0"/>
              <a:t>kesib</a:t>
            </a:r>
            <a:r>
              <a:rPr lang="en-US" i="0" dirty="0" smtClean="0"/>
              <a:t> </a:t>
            </a:r>
            <a:r>
              <a:rPr lang="en-US" i="0" dirty="0" err="1" smtClean="0"/>
              <a:t>o‘tuvchi</a:t>
            </a:r>
            <a:r>
              <a:rPr lang="en-US" i="0" dirty="0" smtClean="0"/>
              <a:t> </a:t>
            </a:r>
            <a:r>
              <a:rPr lang="en-US" i="0" dirty="0" err="1" smtClean="0"/>
              <a:t>qadimiy</a:t>
            </a:r>
            <a:r>
              <a:rPr lang="en-US" i="0" dirty="0" smtClean="0"/>
              <a:t> </a:t>
            </a:r>
            <a:r>
              <a:rPr lang="en-US" i="0" dirty="0" err="1" smtClean="0"/>
              <a:t>Xitoyning</a:t>
            </a:r>
            <a:r>
              <a:rPr lang="en-US" i="0" dirty="0" smtClean="0"/>
              <a:t> </a:t>
            </a:r>
            <a:r>
              <a:rPr lang="en-US" i="0" dirty="0" err="1" smtClean="0"/>
              <a:t>poytaxt</a:t>
            </a:r>
            <a:r>
              <a:rPr lang="en-US" i="0" dirty="0" smtClean="0"/>
              <a:t> </a:t>
            </a:r>
            <a:r>
              <a:rPr lang="en-US" i="0" dirty="0" err="1" smtClean="0"/>
              <a:t>shahridan</a:t>
            </a:r>
            <a:r>
              <a:rPr lang="en-US" i="0" dirty="0" smtClean="0"/>
              <a:t> </a:t>
            </a:r>
            <a:r>
              <a:rPr lang="en-US" i="0" dirty="0" err="1" smtClean="0"/>
              <a:t>boshlangan</a:t>
            </a:r>
            <a:r>
              <a:rPr lang="en-US" i="0" dirty="0" smtClean="0"/>
              <a:t>.</a:t>
            </a:r>
            <a:endParaRPr lang="ru-RU" i="0" dirty="0" smtClean="0"/>
          </a:p>
          <a:p>
            <a:endParaRPr lang="ru-RU" i="0" dirty="0"/>
          </a:p>
        </p:txBody>
      </p:sp>
      <p:pic>
        <p:nvPicPr>
          <p:cNvPr id="7" name="Рисунок 6" descr="C:\Users\Alfa\Desktop\2-slay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6950" y="1479550"/>
            <a:ext cx="371477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286411" cy="861774"/>
          </a:xfrm>
        </p:spPr>
        <p:txBody>
          <a:bodyPr/>
          <a:lstStyle/>
          <a:p>
            <a:pPr algn="ctr"/>
            <a:r>
              <a:rPr lang="en-US" i="0" dirty="0" err="1" smtClean="0"/>
              <a:t>Shimoli-g‘arbiy</a:t>
            </a:r>
            <a:r>
              <a:rPr lang="en-US" i="0" dirty="0" smtClean="0"/>
              <a:t> </a:t>
            </a:r>
            <a:r>
              <a:rPr lang="en-US" i="0" dirty="0" err="1" smtClean="0"/>
              <a:t>chegaralardan</a:t>
            </a:r>
            <a:r>
              <a:rPr lang="en-US" i="0" dirty="0" smtClean="0"/>
              <a:t> </a:t>
            </a:r>
            <a:r>
              <a:rPr lang="en-US" i="0" dirty="0" err="1" smtClean="0"/>
              <a:t>o‘tib</a:t>
            </a:r>
            <a:r>
              <a:rPr lang="en-US" i="0" dirty="0" smtClean="0"/>
              <a:t> Gobi </a:t>
            </a:r>
            <a:r>
              <a:rPr lang="en-US" i="0" dirty="0" err="1" smtClean="0"/>
              <a:t>sahrosining</a:t>
            </a:r>
            <a:r>
              <a:rPr lang="en-US" i="0" dirty="0" smtClean="0"/>
              <a:t> </a:t>
            </a:r>
          </a:p>
          <a:p>
            <a:pPr algn="ctr"/>
            <a:r>
              <a:rPr lang="en-US" i="0" dirty="0" err="1" smtClean="0"/>
              <a:t>cheti</a:t>
            </a:r>
            <a:r>
              <a:rPr lang="en-US" i="0" dirty="0" smtClean="0"/>
              <a:t> </a:t>
            </a:r>
            <a:r>
              <a:rPr lang="en-US" i="0" dirty="0" err="1" smtClean="0"/>
              <a:t>bo‘ylab</a:t>
            </a:r>
            <a:r>
              <a:rPr lang="en-US" i="0" dirty="0" smtClean="0"/>
              <a:t> </a:t>
            </a:r>
            <a:r>
              <a:rPr lang="en-US" i="0" dirty="0" err="1" smtClean="0"/>
              <a:t>ketgan</a:t>
            </a:r>
            <a:r>
              <a:rPr lang="en-US" i="0" dirty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</a:t>
            </a:r>
            <a:r>
              <a:rPr lang="en-US" i="0" dirty="0" err="1" smtClean="0"/>
              <a:t>Turkiston</a:t>
            </a:r>
            <a:r>
              <a:rPr lang="en-US" i="0" dirty="0" smtClean="0"/>
              <a:t> </a:t>
            </a:r>
            <a:r>
              <a:rPr lang="en-US" i="0" dirty="0" err="1" smtClean="0"/>
              <a:t>orqali</a:t>
            </a:r>
            <a:r>
              <a:rPr lang="en-US" i="0" dirty="0" smtClean="0"/>
              <a:t> </a:t>
            </a:r>
            <a:r>
              <a:rPr lang="en-US" i="0" dirty="0" err="1" smtClean="0"/>
              <a:t>o‘tib</a:t>
            </a:r>
            <a:r>
              <a:rPr lang="en-US" i="0" dirty="0" smtClean="0"/>
              <a:t>, </a:t>
            </a:r>
            <a:r>
              <a:rPr lang="en-US" i="0" dirty="0" err="1" smtClean="0"/>
              <a:t>Tyan</a:t>
            </a:r>
            <a:r>
              <a:rPr lang="en-US" i="0" dirty="0" smtClean="0"/>
              <a:t> –Shan </a:t>
            </a:r>
            <a:r>
              <a:rPr lang="en-US" i="0" dirty="0" err="1" smtClean="0"/>
              <a:t>dovonidan</a:t>
            </a:r>
            <a:r>
              <a:rPr lang="en-US" i="0" dirty="0" smtClean="0"/>
              <a:t> </a:t>
            </a:r>
            <a:r>
              <a:rPr lang="en-US" i="0" dirty="0" err="1" smtClean="0"/>
              <a:t>o‘tilgan</a:t>
            </a:r>
            <a:r>
              <a:rPr lang="en-US" i="0" dirty="0" smtClean="0"/>
              <a:t>.</a:t>
            </a:r>
            <a:endParaRPr lang="ru-RU" i="0" dirty="0" smtClean="0"/>
          </a:p>
          <a:p>
            <a:pPr algn="ctr"/>
            <a:endParaRPr lang="ru-RU" i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388" y="1550987"/>
            <a:ext cx="3071834" cy="142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693732"/>
            <a:ext cx="4893589" cy="646331"/>
          </a:xfrm>
        </p:spPr>
        <p:txBody>
          <a:bodyPr/>
          <a:lstStyle/>
          <a:p>
            <a:pPr algn="ctr"/>
            <a:r>
              <a:rPr lang="en-US" i="0" dirty="0" err="1" smtClean="0"/>
              <a:t>Farg‘ona</a:t>
            </a:r>
            <a:r>
              <a:rPr lang="en-US" i="0" dirty="0" smtClean="0"/>
              <a:t> </a:t>
            </a:r>
            <a:r>
              <a:rPr lang="en-US" i="0" dirty="0" err="1" smtClean="0"/>
              <a:t>vodiysi</a:t>
            </a:r>
            <a:r>
              <a:rPr lang="en-US" i="0" dirty="0" smtClean="0"/>
              <a:t> </a:t>
            </a:r>
            <a:r>
              <a:rPr lang="en-US" i="0" dirty="0" err="1" smtClean="0"/>
              <a:t>va</a:t>
            </a:r>
            <a:r>
              <a:rPr lang="en-US" i="0" dirty="0" smtClean="0"/>
              <a:t> Toshkent </a:t>
            </a:r>
            <a:r>
              <a:rPr lang="en-US" i="0" dirty="0" err="1" smtClean="0"/>
              <a:t>vohasi</a:t>
            </a:r>
            <a:r>
              <a:rPr lang="en-US" i="0" dirty="0" smtClean="0"/>
              <a:t> </a:t>
            </a:r>
            <a:r>
              <a:rPr lang="en-US" i="0" dirty="0" err="1" smtClean="0"/>
              <a:t>orqali</a:t>
            </a:r>
            <a:r>
              <a:rPr lang="en-US" i="0" dirty="0" smtClean="0"/>
              <a:t> </a:t>
            </a:r>
            <a:r>
              <a:rPr lang="en-US" i="0" dirty="0" err="1" smtClean="0"/>
              <a:t>Samarqandga</a:t>
            </a:r>
            <a:r>
              <a:rPr lang="en-US" i="0" dirty="0" smtClean="0"/>
              <a:t>, </a:t>
            </a:r>
            <a:r>
              <a:rPr lang="en-US" i="0" dirty="0" err="1" smtClean="0"/>
              <a:t>Buxoroga</a:t>
            </a:r>
            <a:r>
              <a:rPr lang="en-US" i="0" dirty="0" smtClean="0"/>
              <a:t>, </a:t>
            </a:r>
            <a:r>
              <a:rPr lang="en-US" i="0" dirty="0" err="1" smtClean="0"/>
              <a:t>Xorazmga</a:t>
            </a:r>
            <a:r>
              <a:rPr lang="en-US" i="0" dirty="0" smtClean="0"/>
              <a:t> </a:t>
            </a:r>
            <a:r>
              <a:rPr lang="en-US" i="0" dirty="0" err="1" smtClean="0"/>
              <a:t>yetib</a:t>
            </a:r>
            <a:r>
              <a:rPr lang="en-US" i="0" dirty="0" smtClean="0"/>
              <a:t> </a:t>
            </a:r>
            <a:r>
              <a:rPr lang="en-US" i="0" dirty="0" err="1" smtClean="0"/>
              <a:t>kelgan</a:t>
            </a:r>
            <a:r>
              <a:rPr lang="en-US" i="0" dirty="0" smtClean="0"/>
              <a:t>.</a:t>
            </a:r>
            <a:endParaRPr lang="ru-RU" i="0" dirty="0" smtClean="0"/>
          </a:p>
          <a:p>
            <a:pPr algn="ctr"/>
            <a:endParaRPr lang="ru-RU" i="0" dirty="0"/>
          </a:p>
        </p:txBody>
      </p:sp>
      <p:pic>
        <p:nvPicPr>
          <p:cNvPr id="3074" name="Picture 2" descr="C:\Users\Alfa\Desktop\4-slay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388" y="1408111"/>
            <a:ext cx="335758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3224</TotalTime>
  <Words>990</Words>
  <Application>Microsoft Office PowerPoint</Application>
  <PresentationFormat>Произвольный</PresentationFormat>
  <Paragraphs>130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Презентация PowerPoint</vt:lpstr>
      <vt:lpstr>O‘tgan dars mavzusini mustahkamlash</vt:lpstr>
      <vt:lpstr>O‘tilgan mavzuni mustahkamlash </vt:lpstr>
      <vt:lpstr>O‘tilgan mavzuni mustahkamlash</vt:lpstr>
      <vt:lpstr>O‘tilgan mavzuni mustahkamlash</vt:lpstr>
      <vt:lpstr>Yangi mavzu bayoni</vt:lpstr>
      <vt:lpstr>Yangi mavzu bayoni</vt:lpstr>
      <vt:lpstr>Yangi mavzu bayoni</vt:lpstr>
      <vt:lpstr>Yangi mavzu bayoni</vt:lpstr>
      <vt:lpstr>Yangi mavzu bayoni</vt:lpstr>
      <vt:lpstr>Matn ustida ishlash</vt:lpstr>
      <vt:lpstr>Matn ustida ishlash</vt:lpstr>
      <vt:lpstr>Matn ustida ishlash</vt:lpstr>
      <vt:lpstr>Yangi mavzu bayoni</vt:lpstr>
      <vt:lpstr>Yangi mavzu bayoni (137-bet)</vt:lpstr>
      <vt:lpstr>Mavzuni mustahkamlash</vt:lpstr>
      <vt:lpstr>Mavzuni mustahkamlash (138-bet)</vt:lpstr>
      <vt:lpstr>Mavzuni mustahkamlash</vt:lpstr>
      <vt:lpstr>Yangi so‘zlarni o‘rganamiz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Teacher</cp:lastModifiedBy>
  <cp:revision>263</cp:revision>
  <dcterms:created xsi:type="dcterms:W3CDTF">2020-04-13T08:05:16Z</dcterms:created>
  <dcterms:modified xsi:type="dcterms:W3CDTF">2020-12-24T15:05:01Z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