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6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7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8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83"/>
  </p:notesMasterIdLst>
  <p:sldIdLst>
    <p:sldId id="1648" r:id="rId10"/>
    <p:sldId id="1641" r:id="rId11"/>
    <p:sldId id="1704" r:id="rId12"/>
    <p:sldId id="1621" r:id="rId13"/>
    <p:sldId id="1636" r:id="rId14"/>
    <p:sldId id="1635" r:id="rId15"/>
    <p:sldId id="1634" r:id="rId16"/>
    <p:sldId id="1633" r:id="rId17"/>
    <p:sldId id="1632" r:id="rId18"/>
    <p:sldId id="1631" r:id="rId19"/>
    <p:sldId id="1639" r:id="rId20"/>
    <p:sldId id="1630" r:id="rId21"/>
    <p:sldId id="1629" r:id="rId22"/>
    <p:sldId id="1628" r:id="rId23"/>
    <p:sldId id="1627" r:id="rId24"/>
    <p:sldId id="1626" r:id="rId25"/>
    <p:sldId id="1649" r:id="rId26"/>
    <p:sldId id="1625" r:id="rId27"/>
    <p:sldId id="1624" r:id="rId28"/>
    <p:sldId id="1623" r:id="rId29"/>
    <p:sldId id="1620" r:id="rId30"/>
    <p:sldId id="1650" r:id="rId31"/>
    <p:sldId id="1651" r:id="rId32"/>
    <p:sldId id="1652" r:id="rId33"/>
    <p:sldId id="1653" r:id="rId34"/>
    <p:sldId id="1654" r:id="rId35"/>
    <p:sldId id="1655" r:id="rId36"/>
    <p:sldId id="1656" r:id="rId37"/>
    <p:sldId id="1657" r:id="rId38"/>
    <p:sldId id="1658" r:id="rId39"/>
    <p:sldId id="1660" r:id="rId40"/>
    <p:sldId id="1661" r:id="rId41"/>
    <p:sldId id="1662" r:id="rId42"/>
    <p:sldId id="1663" r:id="rId43"/>
    <p:sldId id="1664" r:id="rId44"/>
    <p:sldId id="1665" r:id="rId45"/>
    <p:sldId id="1666" r:id="rId46"/>
    <p:sldId id="1667" r:id="rId47"/>
    <p:sldId id="1668" r:id="rId48"/>
    <p:sldId id="1669" r:id="rId49"/>
    <p:sldId id="1670" r:id="rId50"/>
    <p:sldId id="1671" r:id="rId51"/>
    <p:sldId id="1672" r:id="rId52"/>
    <p:sldId id="1673" r:id="rId53"/>
    <p:sldId id="1674" r:id="rId54"/>
    <p:sldId id="1675" r:id="rId55"/>
    <p:sldId id="1676" r:id="rId56"/>
    <p:sldId id="1677" r:id="rId57"/>
    <p:sldId id="1678" r:id="rId58"/>
    <p:sldId id="1679" r:id="rId59"/>
    <p:sldId id="1680" r:id="rId60"/>
    <p:sldId id="1681" r:id="rId61"/>
    <p:sldId id="1682" r:id="rId62"/>
    <p:sldId id="1683" r:id="rId63"/>
    <p:sldId id="1684" r:id="rId64"/>
    <p:sldId id="1686" r:id="rId65"/>
    <p:sldId id="1703" r:id="rId66"/>
    <p:sldId id="1687" r:id="rId67"/>
    <p:sldId id="1688" r:id="rId68"/>
    <p:sldId id="1689" r:id="rId69"/>
    <p:sldId id="1690" r:id="rId70"/>
    <p:sldId id="1691" r:id="rId71"/>
    <p:sldId id="1692" r:id="rId72"/>
    <p:sldId id="1693" r:id="rId73"/>
    <p:sldId id="1694" r:id="rId74"/>
    <p:sldId id="1695" r:id="rId75"/>
    <p:sldId id="1696" r:id="rId76"/>
    <p:sldId id="1697" r:id="rId77"/>
    <p:sldId id="1698" r:id="rId78"/>
    <p:sldId id="1699" r:id="rId79"/>
    <p:sldId id="1700" r:id="rId80"/>
    <p:sldId id="1701" r:id="rId81"/>
    <p:sldId id="1702" r:id="rId82"/>
  </p:sldIdLst>
  <p:sldSz cx="9144000" cy="5143500" type="screen16x9"/>
  <p:notesSz cx="6858000" cy="9144000"/>
  <p:defaultTextStyle>
    <a:defPPr>
      <a:defRPr lang="en-US"/>
    </a:defPPr>
    <a:lvl1pPr marL="0" algn="l" defTabSz="913171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1pPr>
    <a:lvl2pPr marL="456594" algn="l" defTabSz="913171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2pPr>
    <a:lvl3pPr marL="913171" algn="l" defTabSz="913171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3pPr>
    <a:lvl4pPr marL="1369773" algn="l" defTabSz="913171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4pPr>
    <a:lvl5pPr marL="1826336" algn="l" defTabSz="913171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5pPr>
    <a:lvl6pPr marL="2282928" algn="l" defTabSz="913171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6pPr>
    <a:lvl7pPr marL="2739520" algn="l" defTabSz="913171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7pPr>
    <a:lvl8pPr marL="3196111" algn="l" defTabSz="913171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8pPr>
    <a:lvl9pPr marL="3652684" algn="l" defTabSz="913171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648"/>
            <p14:sldId id="1641"/>
            <p14:sldId id="1704"/>
            <p14:sldId id="1621"/>
            <p14:sldId id="1636"/>
            <p14:sldId id="1635"/>
            <p14:sldId id="1634"/>
            <p14:sldId id="1633"/>
            <p14:sldId id="1632"/>
            <p14:sldId id="1631"/>
            <p14:sldId id="1639"/>
            <p14:sldId id="1630"/>
            <p14:sldId id="1629"/>
            <p14:sldId id="1628"/>
            <p14:sldId id="1627"/>
            <p14:sldId id="1626"/>
            <p14:sldId id="1649"/>
            <p14:sldId id="1625"/>
            <p14:sldId id="1624"/>
            <p14:sldId id="1623"/>
            <p14:sldId id="1620"/>
            <p14:sldId id="1650"/>
            <p14:sldId id="1651"/>
            <p14:sldId id="1652"/>
            <p14:sldId id="1653"/>
            <p14:sldId id="1654"/>
            <p14:sldId id="1655"/>
            <p14:sldId id="1656"/>
            <p14:sldId id="1657"/>
            <p14:sldId id="1658"/>
            <p14:sldId id="1660"/>
            <p14:sldId id="1661"/>
            <p14:sldId id="1662"/>
            <p14:sldId id="1663"/>
            <p14:sldId id="1664"/>
            <p14:sldId id="1665"/>
            <p14:sldId id="1666"/>
            <p14:sldId id="1667"/>
            <p14:sldId id="1668"/>
            <p14:sldId id="1669"/>
            <p14:sldId id="1670"/>
            <p14:sldId id="1671"/>
            <p14:sldId id="1672"/>
            <p14:sldId id="1673"/>
            <p14:sldId id="1674"/>
            <p14:sldId id="1675"/>
            <p14:sldId id="1676"/>
            <p14:sldId id="1677"/>
            <p14:sldId id="1678"/>
            <p14:sldId id="1679"/>
            <p14:sldId id="1680"/>
            <p14:sldId id="1681"/>
            <p14:sldId id="1682"/>
            <p14:sldId id="1683"/>
            <p14:sldId id="1684"/>
            <p14:sldId id="1686"/>
            <p14:sldId id="1703"/>
            <p14:sldId id="1687"/>
            <p14:sldId id="1688"/>
            <p14:sldId id="1689"/>
            <p14:sldId id="1690"/>
            <p14:sldId id="1691"/>
            <p14:sldId id="1692"/>
            <p14:sldId id="1693"/>
            <p14:sldId id="1694"/>
            <p14:sldId id="1695"/>
            <p14:sldId id="1696"/>
            <p14:sldId id="1697"/>
            <p14:sldId id="1698"/>
            <p14:sldId id="1699"/>
            <p14:sldId id="1700"/>
            <p14:sldId id="1701"/>
            <p14:sldId id="1702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178" userDrawn="1">
          <p15:clr>
            <a:srgbClr val="A4A3A4"/>
          </p15:clr>
        </p15:guide>
        <p15:guide id="2" pos="3024" userDrawn="1">
          <p15:clr>
            <a:srgbClr val="A4A3A4"/>
          </p15:clr>
        </p15:guide>
        <p15:guide id="3" orient="horz" pos="804" userDrawn="1">
          <p15:clr>
            <a:srgbClr val="A4A3A4"/>
          </p15:clr>
        </p15:guide>
        <p15:guide id="4" pos="24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8682"/>
    <a:srgbClr val="660066"/>
    <a:srgbClr val="C0C0C0"/>
    <a:srgbClr val="FFFFFF"/>
    <a:srgbClr val="DDDDDD"/>
    <a:srgbClr val="B2B2B2"/>
    <a:srgbClr val="808080"/>
    <a:srgbClr val="5F5F5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4" autoAdjust="0"/>
    <p:restoredTop sz="95491" autoAdjust="0"/>
  </p:normalViewPr>
  <p:slideViewPr>
    <p:cSldViewPr snapToObjects="1">
      <p:cViewPr varScale="1">
        <p:scale>
          <a:sx n="81" d="100"/>
          <a:sy n="81" d="100"/>
        </p:scale>
        <p:origin x="108" y="294"/>
      </p:cViewPr>
      <p:guideLst>
        <p:guide orient="horz" pos="1178"/>
        <p:guide pos="3024"/>
        <p:guide orient="horz" pos="804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F6A44-AEED-462F-9FC2-63C15E7A4C9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309B43-88DA-48BA-9DD7-836E78DC01F4}">
      <dgm:prSet phldrT="[Текст]"/>
      <dgm:spPr>
        <a:solidFill>
          <a:srgbClr val="7030A0"/>
        </a:solidFill>
      </dgm:spPr>
      <dgm:t>
        <a:bodyPr/>
        <a:lstStyle/>
        <a:p>
          <a:r>
            <a:rPr lang="en-US" dirty="0" err="1" smtClean="0"/>
            <a:t>Xamsa</a:t>
          </a:r>
          <a:endParaRPr lang="ru-RU" dirty="0"/>
        </a:p>
      </dgm:t>
    </dgm:pt>
    <dgm:pt modelId="{89AB0CF8-F668-41C3-A8DB-E23A5B9F88FB}" type="parTrans" cxnId="{C47D5E67-8FC1-4F7A-83C0-67E22EEA302F}">
      <dgm:prSet/>
      <dgm:spPr/>
      <dgm:t>
        <a:bodyPr/>
        <a:lstStyle/>
        <a:p>
          <a:endParaRPr lang="ru-RU"/>
        </a:p>
      </dgm:t>
    </dgm:pt>
    <dgm:pt modelId="{F7DD2CE7-70B8-4603-A940-4DB032028F2E}" type="sibTrans" cxnId="{C47D5E67-8FC1-4F7A-83C0-67E22EEA302F}">
      <dgm:prSet/>
      <dgm:spPr/>
      <dgm:t>
        <a:bodyPr/>
        <a:lstStyle/>
        <a:p>
          <a:endParaRPr lang="ru-RU"/>
        </a:p>
      </dgm:t>
    </dgm:pt>
    <dgm:pt modelId="{0ACAE21E-EDD5-4A90-8A3C-20F6B9EB27D1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Hayrat-ul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abror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3C98B-BD0D-4575-8413-9B8DA723843E}" type="parTrans" cxnId="{D3D02431-7136-44D0-8F91-9FABADE77837}">
      <dgm:prSet/>
      <dgm:spPr/>
      <dgm:t>
        <a:bodyPr/>
        <a:lstStyle/>
        <a:p>
          <a:endParaRPr lang="ru-RU"/>
        </a:p>
      </dgm:t>
    </dgm:pt>
    <dgm:pt modelId="{CFBC4176-CB89-4176-A6A4-A465C208FD1F}" type="sibTrans" cxnId="{D3D02431-7136-44D0-8F91-9FABADE77837}">
      <dgm:prSet/>
      <dgm:spPr/>
      <dgm:t>
        <a:bodyPr/>
        <a:lstStyle/>
        <a:p>
          <a:endParaRPr lang="ru-RU"/>
        </a:p>
      </dgm:t>
    </dgm:pt>
    <dgm:pt modelId="{DB920336-6C11-4CB0-8BB1-C10F4C0BCC3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Sab’ai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sayyor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6DF8C8-7E06-4B55-B6B9-3F4506EB2BF8}" type="parTrans" cxnId="{20AA1C88-5196-4A13-AAE4-C1A670EEA705}">
      <dgm:prSet/>
      <dgm:spPr/>
      <dgm:t>
        <a:bodyPr/>
        <a:lstStyle/>
        <a:p>
          <a:endParaRPr lang="ru-RU"/>
        </a:p>
      </dgm:t>
    </dgm:pt>
    <dgm:pt modelId="{317B37E7-3D03-49CD-8224-6D9DD20A95C5}" type="sibTrans" cxnId="{20AA1C88-5196-4A13-AAE4-C1A670EEA705}">
      <dgm:prSet/>
      <dgm:spPr/>
      <dgm:t>
        <a:bodyPr/>
        <a:lstStyle/>
        <a:p>
          <a:endParaRPr lang="ru-RU"/>
        </a:p>
      </dgm:t>
    </dgm:pt>
    <dgm:pt modelId="{D2DC1CAC-3C34-42F9-A7BC-45BBE13814AB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Saddi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Iskandariy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23F42-0E46-443B-9BAD-27F90D105B73}" type="parTrans" cxnId="{FB660A30-E0EA-4DC1-9F43-6388ED019CBD}">
      <dgm:prSet/>
      <dgm:spPr/>
      <dgm:t>
        <a:bodyPr/>
        <a:lstStyle/>
        <a:p>
          <a:endParaRPr lang="ru-RU"/>
        </a:p>
      </dgm:t>
    </dgm:pt>
    <dgm:pt modelId="{5DF138CC-779B-43E7-B5E2-3C294C33FB1E}" type="sibTrans" cxnId="{FB660A30-E0EA-4DC1-9F43-6388ED019CBD}">
      <dgm:prSet/>
      <dgm:spPr/>
      <dgm:t>
        <a:bodyPr/>
        <a:lstStyle/>
        <a:p>
          <a:endParaRPr lang="ru-RU"/>
        </a:p>
      </dgm:t>
    </dgm:pt>
    <dgm:pt modelId="{252EFC5F-6965-4518-9109-9B914E1C60D3}">
      <dgm:prSet phldrT="[Текст]"/>
      <dgm:spPr/>
      <dgm:t>
        <a:bodyPr/>
        <a:lstStyle/>
        <a:p>
          <a:endParaRPr lang="ru-RU"/>
        </a:p>
      </dgm:t>
    </dgm:pt>
    <dgm:pt modelId="{19FF1543-A284-4E23-924F-C5B0CB553D15}" type="parTrans" cxnId="{2C670F18-5D8A-4204-9E1A-51C906048276}">
      <dgm:prSet/>
      <dgm:spPr/>
      <dgm:t>
        <a:bodyPr/>
        <a:lstStyle/>
        <a:p>
          <a:endParaRPr lang="ru-RU"/>
        </a:p>
      </dgm:t>
    </dgm:pt>
    <dgm:pt modelId="{04AA4F96-935A-46F5-95B8-71C89B47CDE3}" type="sibTrans" cxnId="{2C670F18-5D8A-4204-9E1A-51C906048276}">
      <dgm:prSet/>
      <dgm:spPr/>
      <dgm:t>
        <a:bodyPr/>
        <a:lstStyle/>
        <a:p>
          <a:endParaRPr lang="ru-RU"/>
        </a:p>
      </dgm:t>
    </dgm:pt>
    <dgm:pt modelId="{DD5E2EDB-975C-4BE3-A08D-172805CE0EF9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Farhod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Shirin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82B0F5-2CE8-4D9D-B7E4-295496CE59AA}" type="parTrans" cxnId="{E0028E47-FA07-4E02-A421-C7198EEEBAA8}">
      <dgm:prSet/>
      <dgm:spPr/>
      <dgm:t>
        <a:bodyPr/>
        <a:lstStyle/>
        <a:p>
          <a:endParaRPr lang="ru-RU"/>
        </a:p>
      </dgm:t>
    </dgm:pt>
    <dgm:pt modelId="{22D72884-C02F-49C6-B73A-864060190365}" type="sibTrans" cxnId="{E0028E47-FA07-4E02-A421-C7198EEEBAA8}">
      <dgm:prSet/>
      <dgm:spPr/>
      <dgm:t>
        <a:bodyPr/>
        <a:lstStyle/>
        <a:p>
          <a:endParaRPr lang="ru-RU"/>
        </a:p>
      </dgm:t>
    </dgm:pt>
    <dgm:pt modelId="{0DF2B16E-B04F-4601-9958-BE2D1FC1BB67}">
      <dgm:prSet phldrT="[Текст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Layli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Majnun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550E5-4613-47CF-99F2-C0B1E9994CB0}" type="parTrans" cxnId="{174B4833-E86C-4F96-83C3-D6A749E64265}">
      <dgm:prSet/>
      <dgm:spPr/>
      <dgm:t>
        <a:bodyPr/>
        <a:lstStyle/>
        <a:p>
          <a:endParaRPr lang="ru-RU"/>
        </a:p>
      </dgm:t>
    </dgm:pt>
    <dgm:pt modelId="{2749B41B-471A-4806-8FFB-89B41BA34756}" type="sibTrans" cxnId="{174B4833-E86C-4F96-83C3-D6A749E64265}">
      <dgm:prSet/>
      <dgm:spPr/>
      <dgm:t>
        <a:bodyPr/>
        <a:lstStyle/>
        <a:p>
          <a:endParaRPr lang="ru-RU"/>
        </a:p>
      </dgm:t>
    </dgm:pt>
    <dgm:pt modelId="{C7EC4465-F2B1-41AD-927C-CAEE26965BE3}" type="pres">
      <dgm:prSet presAssocID="{B0AF6A44-AEED-462F-9FC2-63C15E7A4C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2CEC02-D923-4526-9410-C32B3C79D16C}" type="pres">
      <dgm:prSet presAssocID="{5F309B43-88DA-48BA-9DD7-836E78DC01F4}" presName="centerShape" presStyleLbl="node0" presStyleIdx="0" presStyleCnt="1" custScaleX="118824"/>
      <dgm:spPr/>
      <dgm:t>
        <a:bodyPr/>
        <a:lstStyle/>
        <a:p>
          <a:endParaRPr lang="ru-RU"/>
        </a:p>
      </dgm:t>
    </dgm:pt>
    <dgm:pt modelId="{E6DAB55B-6AA8-4219-B38C-4B4347DFB50A}" type="pres">
      <dgm:prSet presAssocID="{D763C98B-BD0D-4575-8413-9B8DA723843E}" presName="parTrans" presStyleLbl="bgSibTrans2D1" presStyleIdx="0" presStyleCnt="5" custLinFactNeighborX="8107" custLinFactNeighborY="-4474"/>
      <dgm:spPr/>
      <dgm:t>
        <a:bodyPr/>
        <a:lstStyle/>
        <a:p>
          <a:endParaRPr lang="ru-RU"/>
        </a:p>
      </dgm:t>
    </dgm:pt>
    <dgm:pt modelId="{5B9068D7-AFA0-450B-8395-04085952EA01}" type="pres">
      <dgm:prSet presAssocID="{0ACAE21E-EDD5-4A90-8A3C-20F6B9EB27D1}" presName="node" presStyleLbl="node1" presStyleIdx="0" presStyleCnt="5" custScaleX="105635" custRadScaleRad="95229" custRadScaleInc="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E4D04-E74E-4E56-AAB9-F94DC9452407}" type="pres">
      <dgm:prSet presAssocID="{A982B0F5-2CE8-4D9D-B7E4-295496CE59AA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70DD3676-2607-4D7F-A9BC-2246FC023CAC}" type="pres">
      <dgm:prSet presAssocID="{DD5E2EDB-975C-4BE3-A08D-172805CE0EF9}" presName="node" presStyleLbl="node1" presStyleIdx="1" presStyleCnt="5" custScaleX="127043" custRadScaleRad="122963" custRadScaleInc="-4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AEE9E-99FF-4E64-B1A4-7C554E04CD4C}" type="pres">
      <dgm:prSet presAssocID="{C6C550E5-4613-47CF-99F2-C0B1E9994CB0}" presName="parTrans" presStyleLbl="bgSibTrans2D1" presStyleIdx="2" presStyleCnt="5" custAng="21529670" custLinFactNeighborX="857" custLinFactNeighborY="11222"/>
      <dgm:spPr/>
      <dgm:t>
        <a:bodyPr/>
        <a:lstStyle/>
        <a:p>
          <a:endParaRPr lang="ru-RU"/>
        </a:p>
      </dgm:t>
    </dgm:pt>
    <dgm:pt modelId="{E682D648-424A-438C-ADC2-CFC4AAC7C52D}" type="pres">
      <dgm:prSet presAssocID="{0DF2B16E-B04F-4601-9958-BE2D1FC1BB67}" presName="node" presStyleLbl="node1" presStyleIdx="2" presStyleCnt="5" custScaleX="125078" custRadScaleRad="101514" custRadScaleInc="3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8B911-A2B0-47CF-B21F-A5F0B1CDC02A}" type="pres">
      <dgm:prSet presAssocID="{716DF8C8-7E06-4B55-B6B9-3F4506EB2BF8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E2E96C39-134B-45FE-9D20-69772F8E37C0}" type="pres">
      <dgm:prSet presAssocID="{DB920336-6C11-4CB0-8BB1-C10F4C0BCC3E}" presName="node" presStyleLbl="node1" presStyleIdx="3" presStyleCnt="5" custScaleX="123111" custRadScaleRad="119834" custRadScaleInc="4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721FE-6EB5-4409-88F6-F9C760D031CC}" type="pres">
      <dgm:prSet presAssocID="{7CE23F42-0E46-443B-9BAD-27F90D105B73}" presName="parTrans" presStyleLbl="bgSibTrans2D1" presStyleIdx="4" presStyleCnt="5" custLinFactNeighborX="-5034" custLinFactNeighborY="1267"/>
      <dgm:spPr/>
      <dgm:t>
        <a:bodyPr/>
        <a:lstStyle/>
        <a:p>
          <a:endParaRPr lang="ru-RU"/>
        </a:p>
      </dgm:t>
    </dgm:pt>
    <dgm:pt modelId="{368C2F0B-F97E-44F5-846F-7E9813C23DA3}" type="pres">
      <dgm:prSet presAssocID="{D2DC1CAC-3C34-42F9-A7BC-45BBE13814AB}" presName="node" presStyleLbl="node1" presStyleIdx="4" presStyleCnt="5" custScaleX="114087" custRadScaleRad="95663" custRadScaleInc="2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84E921-82CF-4E3C-AAAC-E29B198A3D32}" type="presOf" srcId="{7CE23F42-0E46-443B-9BAD-27F90D105B73}" destId="{FED721FE-6EB5-4409-88F6-F9C760D031CC}" srcOrd="0" destOrd="0" presId="urn:microsoft.com/office/officeart/2005/8/layout/radial4"/>
    <dgm:cxn modelId="{8A9F0AC0-C11B-466D-B895-5952936EA663}" type="presOf" srcId="{5F309B43-88DA-48BA-9DD7-836E78DC01F4}" destId="{F72CEC02-D923-4526-9410-C32B3C79D16C}" srcOrd="0" destOrd="0" presId="urn:microsoft.com/office/officeart/2005/8/layout/radial4"/>
    <dgm:cxn modelId="{79ED3E41-0547-49A5-896B-842E6EF47E9A}" type="presOf" srcId="{716DF8C8-7E06-4B55-B6B9-3F4506EB2BF8}" destId="{A448B911-A2B0-47CF-B21F-A5F0B1CDC02A}" srcOrd="0" destOrd="0" presId="urn:microsoft.com/office/officeart/2005/8/layout/radial4"/>
    <dgm:cxn modelId="{C47D5E67-8FC1-4F7A-83C0-67E22EEA302F}" srcId="{B0AF6A44-AEED-462F-9FC2-63C15E7A4C9D}" destId="{5F309B43-88DA-48BA-9DD7-836E78DC01F4}" srcOrd="0" destOrd="0" parTransId="{89AB0CF8-F668-41C3-A8DB-E23A5B9F88FB}" sibTransId="{F7DD2CE7-70B8-4603-A940-4DB032028F2E}"/>
    <dgm:cxn modelId="{BE7F9F5C-B566-4287-99DF-B904AFFDE425}" type="presOf" srcId="{A982B0F5-2CE8-4D9D-B7E4-295496CE59AA}" destId="{EFBE4D04-E74E-4E56-AAB9-F94DC9452407}" srcOrd="0" destOrd="0" presId="urn:microsoft.com/office/officeart/2005/8/layout/radial4"/>
    <dgm:cxn modelId="{2C670F18-5D8A-4204-9E1A-51C906048276}" srcId="{B0AF6A44-AEED-462F-9FC2-63C15E7A4C9D}" destId="{252EFC5F-6965-4518-9109-9B914E1C60D3}" srcOrd="1" destOrd="0" parTransId="{19FF1543-A284-4E23-924F-C5B0CB553D15}" sibTransId="{04AA4F96-935A-46F5-95B8-71C89B47CDE3}"/>
    <dgm:cxn modelId="{053750D1-39FD-4C6B-A5EC-144E689DCC8C}" type="presOf" srcId="{B0AF6A44-AEED-462F-9FC2-63C15E7A4C9D}" destId="{C7EC4465-F2B1-41AD-927C-CAEE26965BE3}" srcOrd="0" destOrd="0" presId="urn:microsoft.com/office/officeart/2005/8/layout/radial4"/>
    <dgm:cxn modelId="{FB660A30-E0EA-4DC1-9F43-6388ED019CBD}" srcId="{5F309B43-88DA-48BA-9DD7-836E78DC01F4}" destId="{D2DC1CAC-3C34-42F9-A7BC-45BBE13814AB}" srcOrd="4" destOrd="0" parTransId="{7CE23F42-0E46-443B-9BAD-27F90D105B73}" sibTransId="{5DF138CC-779B-43E7-B5E2-3C294C33FB1E}"/>
    <dgm:cxn modelId="{174B4833-E86C-4F96-83C3-D6A749E64265}" srcId="{5F309B43-88DA-48BA-9DD7-836E78DC01F4}" destId="{0DF2B16E-B04F-4601-9958-BE2D1FC1BB67}" srcOrd="2" destOrd="0" parTransId="{C6C550E5-4613-47CF-99F2-C0B1E9994CB0}" sibTransId="{2749B41B-471A-4806-8FFB-89B41BA34756}"/>
    <dgm:cxn modelId="{E0028E47-FA07-4E02-A421-C7198EEEBAA8}" srcId="{5F309B43-88DA-48BA-9DD7-836E78DC01F4}" destId="{DD5E2EDB-975C-4BE3-A08D-172805CE0EF9}" srcOrd="1" destOrd="0" parTransId="{A982B0F5-2CE8-4D9D-B7E4-295496CE59AA}" sibTransId="{22D72884-C02F-49C6-B73A-864060190365}"/>
    <dgm:cxn modelId="{D3D02431-7136-44D0-8F91-9FABADE77837}" srcId="{5F309B43-88DA-48BA-9DD7-836E78DC01F4}" destId="{0ACAE21E-EDD5-4A90-8A3C-20F6B9EB27D1}" srcOrd="0" destOrd="0" parTransId="{D763C98B-BD0D-4575-8413-9B8DA723843E}" sibTransId="{CFBC4176-CB89-4176-A6A4-A465C208FD1F}"/>
    <dgm:cxn modelId="{07CC7C1F-D998-471D-BE80-8384CECB943D}" type="presOf" srcId="{0ACAE21E-EDD5-4A90-8A3C-20F6B9EB27D1}" destId="{5B9068D7-AFA0-450B-8395-04085952EA01}" srcOrd="0" destOrd="0" presId="urn:microsoft.com/office/officeart/2005/8/layout/radial4"/>
    <dgm:cxn modelId="{DC185692-FCA8-4024-8E72-99B9AD811E0C}" type="presOf" srcId="{C6C550E5-4613-47CF-99F2-C0B1E9994CB0}" destId="{7E9AEE9E-99FF-4E64-B1A4-7C554E04CD4C}" srcOrd="0" destOrd="0" presId="urn:microsoft.com/office/officeart/2005/8/layout/radial4"/>
    <dgm:cxn modelId="{20AA1C88-5196-4A13-AAE4-C1A670EEA705}" srcId="{5F309B43-88DA-48BA-9DD7-836E78DC01F4}" destId="{DB920336-6C11-4CB0-8BB1-C10F4C0BCC3E}" srcOrd="3" destOrd="0" parTransId="{716DF8C8-7E06-4B55-B6B9-3F4506EB2BF8}" sibTransId="{317B37E7-3D03-49CD-8224-6D9DD20A95C5}"/>
    <dgm:cxn modelId="{2776AC82-FA8F-41BE-A140-982080F85C2C}" type="presOf" srcId="{DB920336-6C11-4CB0-8BB1-C10F4C0BCC3E}" destId="{E2E96C39-134B-45FE-9D20-69772F8E37C0}" srcOrd="0" destOrd="0" presId="urn:microsoft.com/office/officeart/2005/8/layout/radial4"/>
    <dgm:cxn modelId="{0E33AC70-B617-4D86-8AD8-A3B9317A3DFC}" type="presOf" srcId="{DD5E2EDB-975C-4BE3-A08D-172805CE0EF9}" destId="{70DD3676-2607-4D7F-A9BC-2246FC023CAC}" srcOrd="0" destOrd="0" presId="urn:microsoft.com/office/officeart/2005/8/layout/radial4"/>
    <dgm:cxn modelId="{395ECE36-056A-4825-AC27-851F2C47CE14}" type="presOf" srcId="{D2DC1CAC-3C34-42F9-A7BC-45BBE13814AB}" destId="{368C2F0B-F97E-44F5-846F-7E9813C23DA3}" srcOrd="0" destOrd="0" presId="urn:microsoft.com/office/officeart/2005/8/layout/radial4"/>
    <dgm:cxn modelId="{C24153F8-01DB-4143-B2C9-4DABBD73F2F7}" type="presOf" srcId="{D763C98B-BD0D-4575-8413-9B8DA723843E}" destId="{E6DAB55B-6AA8-4219-B38C-4B4347DFB50A}" srcOrd="0" destOrd="0" presId="urn:microsoft.com/office/officeart/2005/8/layout/radial4"/>
    <dgm:cxn modelId="{17EB1E75-1D92-42B9-B714-043AA922DC6A}" type="presOf" srcId="{0DF2B16E-B04F-4601-9958-BE2D1FC1BB67}" destId="{E682D648-424A-438C-ADC2-CFC4AAC7C52D}" srcOrd="0" destOrd="0" presId="urn:microsoft.com/office/officeart/2005/8/layout/radial4"/>
    <dgm:cxn modelId="{50C78520-2A97-4DC0-B0FF-92DC30A7BF90}" type="presParOf" srcId="{C7EC4465-F2B1-41AD-927C-CAEE26965BE3}" destId="{F72CEC02-D923-4526-9410-C32B3C79D16C}" srcOrd="0" destOrd="0" presId="urn:microsoft.com/office/officeart/2005/8/layout/radial4"/>
    <dgm:cxn modelId="{3893BABD-8AA4-4FC9-BD38-5C9B5AEF8DE2}" type="presParOf" srcId="{C7EC4465-F2B1-41AD-927C-CAEE26965BE3}" destId="{E6DAB55B-6AA8-4219-B38C-4B4347DFB50A}" srcOrd="1" destOrd="0" presId="urn:microsoft.com/office/officeart/2005/8/layout/radial4"/>
    <dgm:cxn modelId="{505F20BE-832C-4BE1-8755-C6035F5BAA81}" type="presParOf" srcId="{C7EC4465-F2B1-41AD-927C-CAEE26965BE3}" destId="{5B9068D7-AFA0-450B-8395-04085952EA01}" srcOrd="2" destOrd="0" presId="urn:microsoft.com/office/officeart/2005/8/layout/radial4"/>
    <dgm:cxn modelId="{AE93737D-64ED-4FB3-A83F-EC159AFA060C}" type="presParOf" srcId="{C7EC4465-F2B1-41AD-927C-CAEE26965BE3}" destId="{EFBE4D04-E74E-4E56-AAB9-F94DC9452407}" srcOrd="3" destOrd="0" presId="urn:microsoft.com/office/officeart/2005/8/layout/radial4"/>
    <dgm:cxn modelId="{06676336-5189-4A7C-999D-97265BA2030B}" type="presParOf" srcId="{C7EC4465-F2B1-41AD-927C-CAEE26965BE3}" destId="{70DD3676-2607-4D7F-A9BC-2246FC023CAC}" srcOrd="4" destOrd="0" presId="urn:microsoft.com/office/officeart/2005/8/layout/radial4"/>
    <dgm:cxn modelId="{177D8351-CFFE-4163-BE4B-308AA3B32371}" type="presParOf" srcId="{C7EC4465-F2B1-41AD-927C-CAEE26965BE3}" destId="{7E9AEE9E-99FF-4E64-B1A4-7C554E04CD4C}" srcOrd="5" destOrd="0" presId="urn:microsoft.com/office/officeart/2005/8/layout/radial4"/>
    <dgm:cxn modelId="{6F1D7005-AF90-4310-9732-ED1F72C16965}" type="presParOf" srcId="{C7EC4465-F2B1-41AD-927C-CAEE26965BE3}" destId="{E682D648-424A-438C-ADC2-CFC4AAC7C52D}" srcOrd="6" destOrd="0" presId="urn:microsoft.com/office/officeart/2005/8/layout/radial4"/>
    <dgm:cxn modelId="{05AB575C-CF9A-4BCC-BF71-7DB73FAB386F}" type="presParOf" srcId="{C7EC4465-F2B1-41AD-927C-CAEE26965BE3}" destId="{A448B911-A2B0-47CF-B21F-A5F0B1CDC02A}" srcOrd="7" destOrd="0" presId="urn:microsoft.com/office/officeart/2005/8/layout/radial4"/>
    <dgm:cxn modelId="{46EF8163-1817-4F9B-BAAD-C7758E4A2032}" type="presParOf" srcId="{C7EC4465-F2B1-41AD-927C-CAEE26965BE3}" destId="{E2E96C39-134B-45FE-9D20-69772F8E37C0}" srcOrd="8" destOrd="0" presId="urn:microsoft.com/office/officeart/2005/8/layout/radial4"/>
    <dgm:cxn modelId="{FA62305A-45A0-4CD1-ABD7-D09190CD0007}" type="presParOf" srcId="{C7EC4465-F2B1-41AD-927C-CAEE26965BE3}" destId="{FED721FE-6EB5-4409-88F6-F9C760D031CC}" srcOrd="9" destOrd="0" presId="urn:microsoft.com/office/officeart/2005/8/layout/radial4"/>
    <dgm:cxn modelId="{ECD3B8C7-F0B6-43B6-9AFA-3C9D5DA6B8CB}" type="presParOf" srcId="{C7EC4465-F2B1-41AD-927C-CAEE26965BE3}" destId="{368C2F0B-F97E-44F5-846F-7E9813C23DA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5A97DF-8BE3-451E-ABBE-7A77AC380C7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47A4C6-ED38-41FB-A2FF-1BB6D0F50E8B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6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Bobur</a:t>
          </a:r>
          <a:endParaRPr lang="en-US" sz="16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D9B1BC-ED74-4EC6-9F08-675A1DC72D78}" type="parTrans" cxnId="{26E2B4E6-A5D6-4411-AFFF-75A06B2EAA89}">
      <dgm:prSet/>
      <dgm:spPr/>
      <dgm:t>
        <a:bodyPr/>
        <a:lstStyle/>
        <a:p>
          <a:endParaRPr lang="ru-RU"/>
        </a:p>
      </dgm:t>
    </dgm:pt>
    <dgm:pt modelId="{C0CA2678-7EF6-482C-875F-BC4C075F42BD}" type="sibTrans" cxnId="{26E2B4E6-A5D6-4411-AFFF-75A06B2EAA89}">
      <dgm:prSet/>
      <dgm:spPr/>
      <dgm:t>
        <a:bodyPr/>
        <a:lstStyle/>
        <a:p>
          <a:endParaRPr lang="ru-RU"/>
        </a:p>
      </dgm:t>
    </dgm:pt>
    <dgm:pt modelId="{3DB24D20-EB6E-4DAE-ADCE-C49E47904E95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Adolatli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shoh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6812A2-B088-47C6-BF63-527B91091507}" type="parTrans" cxnId="{771C99C8-C7BD-4BC7-B490-63D7762C15A4}">
      <dgm:prSet/>
      <dgm:spPr/>
      <dgm:t>
        <a:bodyPr/>
        <a:lstStyle/>
        <a:p>
          <a:endParaRPr lang="ru-RU"/>
        </a:p>
      </dgm:t>
    </dgm:pt>
    <dgm:pt modelId="{34A173F7-AAEF-4797-9C2B-5A86EE68A51F}" type="sibTrans" cxnId="{771C99C8-C7BD-4BC7-B490-63D7762C15A4}">
      <dgm:prSet/>
      <dgm:spPr/>
      <dgm:t>
        <a:bodyPr/>
        <a:lstStyle/>
        <a:p>
          <a:endParaRPr lang="ru-RU"/>
        </a:p>
      </dgm:t>
    </dgm:pt>
    <dgm:pt modelId="{8CD1B0E9-09BD-4EB3-84F9-E53265E14D05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arbobi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77C561-4C5A-4795-B676-85C6D5B7C5C5}" type="parTrans" cxnId="{389B0E06-8C6D-485D-BE9E-F5ACD3B00388}">
      <dgm:prSet/>
      <dgm:spPr/>
      <dgm:t>
        <a:bodyPr/>
        <a:lstStyle/>
        <a:p>
          <a:endParaRPr lang="ru-RU"/>
        </a:p>
      </dgm:t>
    </dgm:pt>
    <dgm:pt modelId="{5486CB91-71B0-4A05-8616-17DD14629AF8}" type="sibTrans" cxnId="{389B0E06-8C6D-485D-BE9E-F5ACD3B00388}">
      <dgm:prSet/>
      <dgm:spPr/>
      <dgm:t>
        <a:bodyPr/>
        <a:lstStyle/>
        <a:p>
          <a:endParaRPr lang="ru-RU"/>
        </a:p>
      </dgm:t>
    </dgm:pt>
    <dgm:pt modelId="{DB62094E-6B3D-43FC-BECE-E34CD13C42F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Me’mor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E2D434-3A95-4EF5-A150-667176A70810}" type="parTrans" cxnId="{08278A58-DAAC-4E58-B21F-C9165DF88D49}">
      <dgm:prSet/>
      <dgm:spPr/>
      <dgm:t>
        <a:bodyPr/>
        <a:lstStyle/>
        <a:p>
          <a:endParaRPr lang="ru-RU"/>
        </a:p>
      </dgm:t>
    </dgm:pt>
    <dgm:pt modelId="{BE05325D-F185-4809-A6C5-30EBBF6F31B9}" type="sibTrans" cxnId="{08278A58-DAAC-4E58-B21F-C9165DF88D49}">
      <dgm:prSet/>
      <dgm:spPr/>
      <dgm:t>
        <a:bodyPr/>
        <a:lstStyle/>
        <a:p>
          <a:endParaRPr lang="ru-RU"/>
        </a:p>
      </dgm:t>
    </dgm:pt>
    <dgm:pt modelId="{953E0165-2588-42EC-996A-96C5FFC2149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Mumtoz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adabiyot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vakili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090741-AB8F-463F-90A3-DB6E18752B88}" type="parTrans" cxnId="{87EBD429-DD19-4B3C-BB07-D7A486FADF10}">
      <dgm:prSet/>
      <dgm:spPr/>
      <dgm:t>
        <a:bodyPr/>
        <a:lstStyle/>
        <a:p>
          <a:endParaRPr lang="ru-RU"/>
        </a:p>
      </dgm:t>
    </dgm:pt>
    <dgm:pt modelId="{13843257-21C3-4EDA-8934-96ECE6DB262D}" type="sibTrans" cxnId="{87EBD429-DD19-4B3C-BB07-D7A486FADF10}">
      <dgm:prSet/>
      <dgm:spPr/>
      <dgm:t>
        <a:bodyPr/>
        <a:lstStyle/>
        <a:p>
          <a:endParaRPr lang="ru-RU"/>
        </a:p>
      </dgm:t>
    </dgm:pt>
    <dgm:pt modelId="{92B1CC67-232B-4233-9283-9780BAF1102E}">
      <dgm:prSet phldrT="[Текст]"/>
      <dgm:spPr>
        <a:solidFill>
          <a:srgbClr val="7030A0"/>
        </a:solidFill>
      </dgm:spPr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Muarrix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DCE8BF-2C01-4F18-8158-A8546293C22E}" type="parTrans" cxnId="{F8410FB0-1DFD-4300-BB93-9180490D426B}">
      <dgm:prSet/>
      <dgm:spPr/>
      <dgm:t>
        <a:bodyPr/>
        <a:lstStyle/>
        <a:p>
          <a:endParaRPr lang="ru-RU"/>
        </a:p>
      </dgm:t>
    </dgm:pt>
    <dgm:pt modelId="{C37DD522-92F2-4D7B-AA38-3090388442D0}" type="sibTrans" cxnId="{F8410FB0-1DFD-4300-BB93-9180490D426B}">
      <dgm:prSet/>
      <dgm:spPr/>
      <dgm:t>
        <a:bodyPr/>
        <a:lstStyle/>
        <a:p>
          <a:endParaRPr lang="ru-RU"/>
        </a:p>
      </dgm:t>
    </dgm:pt>
    <dgm:pt modelId="{BF52C636-7752-4406-933C-269096225F6C}">
      <dgm:prSet phldrT="[Текст]" custRadScaleRad="160189" custRadScaleInc="1341"/>
      <dgm:spPr/>
      <dgm:t>
        <a:bodyPr/>
        <a:lstStyle/>
        <a:p>
          <a:endParaRPr lang="ru-RU"/>
        </a:p>
      </dgm:t>
    </dgm:pt>
    <dgm:pt modelId="{EAFD13E0-2F67-495B-B9CB-3C3E8E346005}" type="parTrans" cxnId="{A7616FAE-C43C-45F3-8F25-49CADA3E4D7F}">
      <dgm:prSet/>
      <dgm:spPr/>
      <dgm:t>
        <a:bodyPr/>
        <a:lstStyle/>
        <a:p>
          <a:endParaRPr lang="ru-RU"/>
        </a:p>
      </dgm:t>
    </dgm:pt>
    <dgm:pt modelId="{2C9CAB78-5F14-4AC4-BE8B-400B4DFAF241}" type="sibTrans" cxnId="{A7616FAE-C43C-45F3-8F25-49CADA3E4D7F}">
      <dgm:prSet/>
      <dgm:spPr/>
      <dgm:t>
        <a:bodyPr/>
        <a:lstStyle/>
        <a:p>
          <a:endParaRPr lang="ru-RU"/>
        </a:p>
      </dgm:t>
    </dgm:pt>
    <dgm:pt modelId="{53CF7FE7-7F5A-4172-8055-2B9BC286E9B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Ulug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‘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sarkarda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5CE635-AB8A-4454-B0CE-6F7F65FD9052}" type="parTrans" cxnId="{37197FA7-BFCD-46B4-9DF7-6877D9542412}">
      <dgm:prSet/>
      <dgm:spPr/>
      <dgm:t>
        <a:bodyPr/>
        <a:lstStyle/>
        <a:p>
          <a:endParaRPr lang="ru-RU"/>
        </a:p>
      </dgm:t>
    </dgm:pt>
    <dgm:pt modelId="{3691EB40-A314-4411-8C6F-42E3C522BE04}" type="sibTrans" cxnId="{37197FA7-BFCD-46B4-9DF7-6877D9542412}">
      <dgm:prSet/>
      <dgm:spPr/>
      <dgm:t>
        <a:bodyPr/>
        <a:lstStyle/>
        <a:p>
          <a:endParaRPr lang="ru-RU"/>
        </a:p>
      </dgm:t>
    </dgm:pt>
    <dgm:pt modelId="{0F7D3ACC-C521-469E-B9AD-9DF92C380C46}">
      <dgm:prSet phldrT="[Текст]"/>
      <dgm:spPr/>
      <dgm:t>
        <a:bodyPr/>
        <a:lstStyle/>
        <a:p>
          <a:endParaRPr lang="ru-RU"/>
        </a:p>
      </dgm:t>
    </dgm:pt>
    <dgm:pt modelId="{9E2BA847-FF5A-40E9-86EB-DF232F0E511C}" type="parTrans" cxnId="{5D63A35B-09D8-4028-8983-9B47877D341A}">
      <dgm:prSet/>
      <dgm:spPr/>
      <dgm:t>
        <a:bodyPr/>
        <a:lstStyle/>
        <a:p>
          <a:endParaRPr lang="ru-RU"/>
        </a:p>
      </dgm:t>
    </dgm:pt>
    <dgm:pt modelId="{B047F41D-5F27-4382-AB97-9295E4058BAF}" type="sibTrans" cxnId="{5D63A35B-09D8-4028-8983-9B47877D341A}">
      <dgm:prSet/>
      <dgm:spPr/>
      <dgm:t>
        <a:bodyPr/>
        <a:lstStyle/>
        <a:p>
          <a:endParaRPr lang="ru-RU"/>
        </a:p>
      </dgm:t>
    </dgm:pt>
    <dgm:pt modelId="{34467D9D-0B39-4B70-9900-23C1BFC2957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Tarixshunos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olim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1C3A29-B5B1-443C-87C3-1E57BB30E6D0}" type="parTrans" cxnId="{44B59ED8-1511-4832-BFB7-9920E517961C}">
      <dgm:prSet/>
      <dgm:spPr/>
      <dgm:t>
        <a:bodyPr/>
        <a:lstStyle/>
        <a:p>
          <a:endParaRPr lang="ru-RU"/>
        </a:p>
      </dgm:t>
    </dgm:pt>
    <dgm:pt modelId="{7C15C29B-73F1-4747-908C-0FD2AB983B08}" type="sibTrans" cxnId="{44B59ED8-1511-4832-BFB7-9920E517961C}">
      <dgm:prSet/>
      <dgm:spPr/>
      <dgm:t>
        <a:bodyPr/>
        <a:lstStyle/>
        <a:p>
          <a:endParaRPr lang="ru-RU"/>
        </a:p>
      </dgm:t>
    </dgm:pt>
    <dgm:pt modelId="{A16A592F-418D-41DD-B504-6161657A2933}" type="pres">
      <dgm:prSet presAssocID="{C95A97DF-8BE3-451E-ABBE-7A77AC380C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A39CD3-52C2-4EB2-B80B-29AFAC440FC1}" type="pres">
      <dgm:prSet presAssocID="{2A47A4C6-ED38-41FB-A2FF-1BB6D0F50E8B}" presName="centerShape" presStyleLbl="node0" presStyleIdx="0" presStyleCnt="1" custScaleX="174204" custScaleY="117017" custLinFactNeighborX="2146" custLinFactNeighborY="-906"/>
      <dgm:spPr/>
      <dgm:t>
        <a:bodyPr/>
        <a:lstStyle/>
        <a:p>
          <a:endParaRPr lang="ru-RU"/>
        </a:p>
      </dgm:t>
    </dgm:pt>
    <dgm:pt modelId="{787E4074-6635-44FB-AC01-2E840C57D904}" type="pres">
      <dgm:prSet presAssocID="{206812A2-B088-47C6-BF63-527B91091507}" presName="Name9" presStyleLbl="parChTrans1D2" presStyleIdx="0" presStyleCnt="7"/>
      <dgm:spPr/>
      <dgm:t>
        <a:bodyPr/>
        <a:lstStyle/>
        <a:p>
          <a:endParaRPr lang="ru-RU"/>
        </a:p>
      </dgm:t>
    </dgm:pt>
    <dgm:pt modelId="{EC40CD2C-DC6A-4562-94F1-8C78281832B7}" type="pres">
      <dgm:prSet presAssocID="{206812A2-B088-47C6-BF63-527B91091507}" presName="connTx" presStyleLbl="parChTrans1D2" presStyleIdx="0" presStyleCnt="7"/>
      <dgm:spPr/>
      <dgm:t>
        <a:bodyPr/>
        <a:lstStyle/>
        <a:p>
          <a:endParaRPr lang="ru-RU"/>
        </a:p>
      </dgm:t>
    </dgm:pt>
    <dgm:pt modelId="{1253EBD4-1E3B-4AE6-9D5D-F930E57494AA}" type="pres">
      <dgm:prSet presAssocID="{3DB24D20-EB6E-4DAE-ADCE-C49E47904E95}" presName="node" presStyleLbl="node1" presStyleIdx="0" presStyleCnt="7" custScaleX="177232" custRadScaleRad="106449" custRadScaleInc="4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20306-F71F-47DD-A4DF-5A8043E8FD5C}" type="pres">
      <dgm:prSet presAssocID="{915CE635-AB8A-4454-B0CE-6F7F65FD9052}" presName="Name9" presStyleLbl="parChTrans1D2" presStyleIdx="1" presStyleCnt="7"/>
      <dgm:spPr/>
      <dgm:t>
        <a:bodyPr/>
        <a:lstStyle/>
        <a:p>
          <a:endParaRPr lang="ru-RU"/>
        </a:p>
      </dgm:t>
    </dgm:pt>
    <dgm:pt modelId="{C8D81CD1-87DA-4D97-A9B4-176C92C3F86F}" type="pres">
      <dgm:prSet presAssocID="{915CE635-AB8A-4454-B0CE-6F7F65FD9052}" presName="connTx" presStyleLbl="parChTrans1D2" presStyleIdx="1" presStyleCnt="7"/>
      <dgm:spPr/>
      <dgm:t>
        <a:bodyPr/>
        <a:lstStyle/>
        <a:p>
          <a:endParaRPr lang="ru-RU"/>
        </a:p>
      </dgm:t>
    </dgm:pt>
    <dgm:pt modelId="{8F7A6B3A-1435-4E33-A62F-2DDAD2F0CD48}" type="pres">
      <dgm:prSet presAssocID="{53CF7FE7-7F5A-4172-8055-2B9BC286E9BE}" presName="node" presStyleLbl="node1" presStyleIdx="1" presStyleCnt="7" custScaleX="220417" custRadScaleRad="175652" custRadScaleInc="28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7599B-A4B4-4019-AADA-3D0173278A03}" type="pres">
      <dgm:prSet presAssocID="{1677C561-4C5A-4795-B676-85C6D5B7C5C5}" presName="Name9" presStyleLbl="parChTrans1D2" presStyleIdx="2" presStyleCnt="7"/>
      <dgm:spPr/>
      <dgm:t>
        <a:bodyPr/>
        <a:lstStyle/>
        <a:p>
          <a:endParaRPr lang="ru-RU"/>
        </a:p>
      </dgm:t>
    </dgm:pt>
    <dgm:pt modelId="{04B02ABA-FDE6-4783-9538-0D463B5D5D7B}" type="pres">
      <dgm:prSet presAssocID="{1677C561-4C5A-4795-B676-85C6D5B7C5C5}" presName="connTx" presStyleLbl="parChTrans1D2" presStyleIdx="2" presStyleCnt="7"/>
      <dgm:spPr/>
      <dgm:t>
        <a:bodyPr/>
        <a:lstStyle/>
        <a:p>
          <a:endParaRPr lang="ru-RU"/>
        </a:p>
      </dgm:t>
    </dgm:pt>
    <dgm:pt modelId="{B44A8238-910F-499C-8F6B-60C95E1A869D}" type="pres">
      <dgm:prSet presAssocID="{8CD1B0E9-09BD-4EB3-84F9-E53265E14D05}" presName="node" presStyleLbl="node1" presStyleIdx="2" presStyleCnt="7" custScaleX="204271" custRadScaleRad="160189" custRadScaleInc="1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295ED-2C20-4084-8EDB-EC0AF5C9AEBF}" type="pres">
      <dgm:prSet presAssocID="{25DCE8BF-2C01-4F18-8158-A8546293C22E}" presName="Name9" presStyleLbl="parChTrans1D2" presStyleIdx="3" presStyleCnt="7"/>
      <dgm:spPr/>
      <dgm:t>
        <a:bodyPr/>
        <a:lstStyle/>
        <a:p>
          <a:endParaRPr lang="ru-RU"/>
        </a:p>
      </dgm:t>
    </dgm:pt>
    <dgm:pt modelId="{9052253D-0EE0-473E-A55C-F853D938040D}" type="pres">
      <dgm:prSet presAssocID="{25DCE8BF-2C01-4F18-8158-A8546293C22E}" presName="connTx" presStyleLbl="parChTrans1D2" presStyleIdx="3" presStyleCnt="7"/>
      <dgm:spPr/>
      <dgm:t>
        <a:bodyPr/>
        <a:lstStyle/>
        <a:p>
          <a:endParaRPr lang="ru-RU"/>
        </a:p>
      </dgm:t>
    </dgm:pt>
    <dgm:pt modelId="{F089B555-A22B-4387-A538-4EC40F261F39}" type="pres">
      <dgm:prSet presAssocID="{92B1CC67-232B-4233-9283-9780BAF1102E}" presName="node" presStyleLbl="node1" presStyleIdx="3" presStyleCnt="7" custScaleX="155604" custRadScaleRad="118134" custRadScaleInc="-45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AB56B-266F-4FFA-B7CA-50316B661E8C}" type="pres">
      <dgm:prSet presAssocID="{EEE2D434-3A95-4EF5-A150-667176A70810}" presName="Name9" presStyleLbl="parChTrans1D2" presStyleIdx="4" presStyleCnt="7"/>
      <dgm:spPr/>
      <dgm:t>
        <a:bodyPr/>
        <a:lstStyle/>
        <a:p>
          <a:endParaRPr lang="ru-RU"/>
        </a:p>
      </dgm:t>
    </dgm:pt>
    <dgm:pt modelId="{DF08AA7D-9F61-4928-AE14-BB763FEE4F95}" type="pres">
      <dgm:prSet presAssocID="{EEE2D434-3A95-4EF5-A150-667176A70810}" presName="connTx" presStyleLbl="parChTrans1D2" presStyleIdx="4" presStyleCnt="7"/>
      <dgm:spPr/>
      <dgm:t>
        <a:bodyPr/>
        <a:lstStyle/>
        <a:p>
          <a:endParaRPr lang="ru-RU"/>
        </a:p>
      </dgm:t>
    </dgm:pt>
    <dgm:pt modelId="{B0EBFE07-83DF-4810-BF30-291B94AC6A51}" type="pres">
      <dgm:prSet presAssocID="{DB62094E-6B3D-43FC-BECE-E34CD13C42FD}" presName="node" presStyleLbl="node1" presStyleIdx="4" presStyleCnt="7" custScaleX="150150" custRadScaleRad="105562" custRadScaleInc="17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3C0F5-063F-4BF9-BDF1-4474386B0127}" type="pres">
      <dgm:prSet presAssocID="{2D090741-AB8F-463F-90A3-DB6E18752B88}" presName="Name9" presStyleLbl="parChTrans1D2" presStyleIdx="5" presStyleCnt="7"/>
      <dgm:spPr/>
      <dgm:t>
        <a:bodyPr/>
        <a:lstStyle/>
        <a:p>
          <a:endParaRPr lang="ru-RU"/>
        </a:p>
      </dgm:t>
    </dgm:pt>
    <dgm:pt modelId="{4E8FA35A-53DF-46D4-BB08-C6AF7347FE20}" type="pres">
      <dgm:prSet presAssocID="{2D090741-AB8F-463F-90A3-DB6E18752B88}" presName="connTx" presStyleLbl="parChTrans1D2" presStyleIdx="5" presStyleCnt="7"/>
      <dgm:spPr/>
      <dgm:t>
        <a:bodyPr/>
        <a:lstStyle/>
        <a:p>
          <a:endParaRPr lang="ru-RU"/>
        </a:p>
      </dgm:t>
    </dgm:pt>
    <dgm:pt modelId="{70B58434-9602-451E-8768-800C9DEFAC99}" type="pres">
      <dgm:prSet presAssocID="{953E0165-2588-42EC-996A-96C5FFC21490}" presName="node" presStyleLbl="node1" presStyleIdx="5" presStyleCnt="7" custScaleX="193781" custRadScaleRad="155020" custRadScaleInc="6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29810-D430-4E94-87C1-F057B3EC6FA6}" type="pres">
      <dgm:prSet presAssocID="{041C3A29-B5B1-443C-87C3-1E57BB30E6D0}" presName="Name9" presStyleLbl="parChTrans1D2" presStyleIdx="6" presStyleCnt="7"/>
      <dgm:spPr/>
      <dgm:t>
        <a:bodyPr/>
        <a:lstStyle/>
        <a:p>
          <a:endParaRPr lang="ru-RU"/>
        </a:p>
      </dgm:t>
    </dgm:pt>
    <dgm:pt modelId="{19F989B1-A365-4B5D-860E-A7859BBCA5D0}" type="pres">
      <dgm:prSet presAssocID="{041C3A29-B5B1-443C-87C3-1E57BB30E6D0}" presName="connTx" presStyleLbl="parChTrans1D2" presStyleIdx="6" presStyleCnt="7"/>
      <dgm:spPr/>
      <dgm:t>
        <a:bodyPr/>
        <a:lstStyle/>
        <a:p>
          <a:endParaRPr lang="ru-RU"/>
        </a:p>
      </dgm:t>
    </dgm:pt>
    <dgm:pt modelId="{6F4FF148-7C3E-493E-BAC3-AD6FA6994271}" type="pres">
      <dgm:prSet presAssocID="{34467D9D-0B39-4B70-9900-23C1BFC2957E}" presName="node" presStyleLbl="node1" presStyleIdx="6" presStyleCnt="7" custScaleX="205931" custRadScaleRad="163975" custRadScaleInc="-19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78A58-DAAC-4E58-B21F-C9165DF88D49}" srcId="{2A47A4C6-ED38-41FB-A2FF-1BB6D0F50E8B}" destId="{DB62094E-6B3D-43FC-BECE-E34CD13C42FD}" srcOrd="4" destOrd="0" parTransId="{EEE2D434-3A95-4EF5-A150-667176A70810}" sibTransId="{BE05325D-F185-4809-A6C5-30EBBF6F31B9}"/>
    <dgm:cxn modelId="{44C9A23C-CA4A-4DD6-95F5-A91F88FED808}" type="presOf" srcId="{2A47A4C6-ED38-41FB-A2FF-1BB6D0F50E8B}" destId="{F4A39CD3-52C2-4EB2-B80B-29AFAC440FC1}" srcOrd="0" destOrd="0" presId="urn:microsoft.com/office/officeart/2005/8/layout/radial1"/>
    <dgm:cxn modelId="{47E718C1-4B63-4C0C-9E2C-4B3FB78BB6CB}" type="presOf" srcId="{915CE635-AB8A-4454-B0CE-6F7F65FD9052}" destId="{C8D81CD1-87DA-4D97-A9B4-176C92C3F86F}" srcOrd="1" destOrd="0" presId="urn:microsoft.com/office/officeart/2005/8/layout/radial1"/>
    <dgm:cxn modelId="{D8315430-20AF-4794-9802-6C4145D4C29B}" type="presOf" srcId="{25DCE8BF-2C01-4F18-8158-A8546293C22E}" destId="{9052253D-0EE0-473E-A55C-F853D938040D}" srcOrd="1" destOrd="0" presId="urn:microsoft.com/office/officeart/2005/8/layout/radial1"/>
    <dgm:cxn modelId="{6AF3D939-B2A5-4B7B-835E-23ADD4BC2661}" type="presOf" srcId="{8CD1B0E9-09BD-4EB3-84F9-E53265E14D05}" destId="{B44A8238-910F-499C-8F6B-60C95E1A869D}" srcOrd="0" destOrd="0" presId="urn:microsoft.com/office/officeart/2005/8/layout/radial1"/>
    <dgm:cxn modelId="{23DF1A5F-28ED-4B2D-B141-959EF9D633DD}" type="presOf" srcId="{1677C561-4C5A-4795-B676-85C6D5B7C5C5}" destId="{1947599B-A4B4-4019-AADA-3D0173278A03}" srcOrd="0" destOrd="0" presId="urn:microsoft.com/office/officeart/2005/8/layout/radial1"/>
    <dgm:cxn modelId="{5C94C48F-E81A-4E63-B94A-1428B3C61500}" type="presOf" srcId="{92B1CC67-232B-4233-9283-9780BAF1102E}" destId="{F089B555-A22B-4387-A538-4EC40F261F39}" srcOrd="0" destOrd="0" presId="urn:microsoft.com/office/officeart/2005/8/layout/radial1"/>
    <dgm:cxn modelId="{5D63A35B-09D8-4028-8983-9B47877D341A}" srcId="{C95A97DF-8BE3-451E-ABBE-7A77AC380C76}" destId="{0F7D3ACC-C521-469E-B9AD-9DF92C380C46}" srcOrd="2" destOrd="0" parTransId="{9E2BA847-FF5A-40E9-86EB-DF232F0E511C}" sibTransId="{B047F41D-5F27-4382-AB97-9295E4058BAF}"/>
    <dgm:cxn modelId="{CA9B262B-7586-4CAB-A98A-226828A4040B}" type="presOf" srcId="{1677C561-4C5A-4795-B676-85C6D5B7C5C5}" destId="{04B02ABA-FDE6-4783-9538-0D463B5D5D7B}" srcOrd="1" destOrd="0" presId="urn:microsoft.com/office/officeart/2005/8/layout/radial1"/>
    <dgm:cxn modelId="{87EBD429-DD19-4B3C-BB07-D7A486FADF10}" srcId="{2A47A4C6-ED38-41FB-A2FF-1BB6D0F50E8B}" destId="{953E0165-2588-42EC-996A-96C5FFC21490}" srcOrd="5" destOrd="0" parTransId="{2D090741-AB8F-463F-90A3-DB6E18752B88}" sibTransId="{13843257-21C3-4EDA-8934-96ECE6DB262D}"/>
    <dgm:cxn modelId="{A7616FAE-C43C-45F3-8F25-49CADA3E4D7F}" srcId="{C95A97DF-8BE3-451E-ABBE-7A77AC380C76}" destId="{BF52C636-7752-4406-933C-269096225F6C}" srcOrd="1" destOrd="0" parTransId="{EAFD13E0-2F67-495B-B9CB-3C3E8E346005}" sibTransId="{2C9CAB78-5F14-4AC4-BE8B-400B4DFAF241}"/>
    <dgm:cxn modelId="{E7638D43-E3BF-4812-91E9-43F221B940A6}" type="presOf" srcId="{EEE2D434-3A95-4EF5-A150-667176A70810}" destId="{3C7AB56B-266F-4FFA-B7CA-50316B661E8C}" srcOrd="0" destOrd="0" presId="urn:microsoft.com/office/officeart/2005/8/layout/radial1"/>
    <dgm:cxn modelId="{37197FA7-BFCD-46B4-9DF7-6877D9542412}" srcId="{2A47A4C6-ED38-41FB-A2FF-1BB6D0F50E8B}" destId="{53CF7FE7-7F5A-4172-8055-2B9BC286E9BE}" srcOrd="1" destOrd="0" parTransId="{915CE635-AB8A-4454-B0CE-6F7F65FD9052}" sibTransId="{3691EB40-A314-4411-8C6F-42E3C522BE04}"/>
    <dgm:cxn modelId="{9E31BD75-1F40-4E63-93C3-6F240CE4314D}" type="presOf" srcId="{53CF7FE7-7F5A-4172-8055-2B9BC286E9BE}" destId="{8F7A6B3A-1435-4E33-A62F-2DDAD2F0CD48}" srcOrd="0" destOrd="0" presId="urn:microsoft.com/office/officeart/2005/8/layout/radial1"/>
    <dgm:cxn modelId="{73AE90C5-582A-4E47-BAF9-68D50A0CB578}" type="presOf" srcId="{953E0165-2588-42EC-996A-96C5FFC21490}" destId="{70B58434-9602-451E-8768-800C9DEFAC99}" srcOrd="0" destOrd="0" presId="urn:microsoft.com/office/officeart/2005/8/layout/radial1"/>
    <dgm:cxn modelId="{05CFC747-1752-4C3C-9709-CC0B99157545}" type="presOf" srcId="{DB62094E-6B3D-43FC-BECE-E34CD13C42FD}" destId="{B0EBFE07-83DF-4810-BF30-291B94AC6A51}" srcOrd="0" destOrd="0" presId="urn:microsoft.com/office/officeart/2005/8/layout/radial1"/>
    <dgm:cxn modelId="{442A8FF8-9CF3-45AB-88FB-9837B71C5EB5}" type="presOf" srcId="{EEE2D434-3A95-4EF5-A150-667176A70810}" destId="{DF08AA7D-9F61-4928-AE14-BB763FEE4F95}" srcOrd="1" destOrd="0" presId="urn:microsoft.com/office/officeart/2005/8/layout/radial1"/>
    <dgm:cxn modelId="{49EDA0CE-8D11-470B-B010-53B0683830C5}" type="presOf" srcId="{25DCE8BF-2C01-4F18-8158-A8546293C22E}" destId="{DD9295ED-2C20-4084-8EDB-EC0AF5C9AEBF}" srcOrd="0" destOrd="0" presId="urn:microsoft.com/office/officeart/2005/8/layout/radial1"/>
    <dgm:cxn modelId="{CC6738B6-AEAB-4181-B1D3-4C3BD21A186A}" type="presOf" srcId="{206812A2-B088-47C6-BF63-527B91091507}" destId="{EC40CD2C-DC6A-4562-94F1-8C78281832B7}" srcOrd="1" destOrd="0" presId="urn:microsoft.com/office/officeart/2005/8/layout/radial1"/>
    <dgm:cxn modelId="{6BDFA889-1E5E-4A1D-A6F9-B1EEFA5BB239}" type="presOf" srcId="{206812A2-B088-47C6-BF63-527B91091507}" destId="{787E4074-6635-44FB-AC01-2E840C57D904}" srcOrd="0" destOrd="0" presId="urn:microsoft.com/office/officeart/2005/8/layout/radial1"/>
    <dgm:cxn modelId="{77E9962C-DB9C-4185-8B99-0C5DACD47ECC}" type="presOf" srcId="{3DB24D20-EB6E-4DAE-ADCE-C49E47904E95}" destId="{1253EBD4-1E3B-4AE6-9D5D-F930E57494AA}" srcOrd="0" destOrd="0" presId="urn:microsoft.com/office/officeart/2005/8/layout/radial1"/>
    <dgm:cxn modelId="{7F70E7E2-7CD7-4269-A4D3-8E7B5335E3BC}" type="presOf" srcId="{041C3A29-B5B1-443C-87C3-1E57BB30E6D0}" destId="{19F989B1-A365-4B5D-860E-A7859BBCA5D0}" srcOrd="1" destOrd="0" presId="urn:microsoft.com/office/officeart/2005/8/layout/radial1"/>
    <dgm:cxn modelId="{35F143B3-4063-4F04-92E6-665EFCFFBD3B}" type="presOf" srcId="{041C3A29-B5B1-443C-87C3-1E57BB30E6D0}" destId="{5E429810-D430-4E94-87C1-F057B3EC6FA6}" srcOrd="0" destOrd="0" presId="urn:microsoft.com/office/officeart/2005/8/layout/radial1"/>
    <dgm:cxn modelId="{A4BA0964-50A1-4F1F-8983-05A19C2769EB}" type="presOf" srcId="{915CE635-AB8A-4454-B0CE-6F7F65FD9052}" destId="{A0520306-F71F-47DD-A4DF-5A8043E8FD5C}" srcOrd="0" destOrd="0" presId="urn:microsoft.com/office/officeart/2005/8/layout/radial1"/>
    <dgm:cxn modelId="{D272296B-A8A7-47B0-BDF2-7A669FD4E64B}" type="presOf" srcId="{C95A97DF-8BE3-451E-ABBE-7A77AC380C76}" destId="{A16A592F-418D-41DD-B504-6161657A2933}" srcOrd="0" destOrd="0" presId="urn:microsoft.com/office/officeart/2005/8/layout/radial1"/>
    <dgm:cxn modelId="{7CB06A82-F9BD-4999-A8B6-9DFD1FA6711C}" type="presOf" srcId="{2D090741-AB8F-463F-90A3-DB6E18752B88}" destId="{3353C0F5-063F-4BF9-BDF1-4474386B0127}" srcOrd="0" destOrd="0" presId="urn:microsoft.com/office/officeart/2005/8/layout/radial1"/>
    <dgm:cxn modelId="{D5AD4269-7AF5-4976-855E-ABFB02773916}" type="presOf" srcId="{34467D9D-0B39-4B70-9900-23C1BFC2957E}" destId="{6F4FF148-7C3E-493E-BAC3-AD6FA6994271}" srcOrd="0" destOrd="0" presId="urn:microsoft.com/office/officeart/2005/8/layout/radial1"/>
    <dgm:cxn modelId="{26E2B4E6-A5D6-4411-AFFF-75A06B2EAA89}" srcId="{C95A97DF-8BE3-451E-ABBE-7A77AC380C76}" destId="{2A47A4C6-ED38-41FB-A2FF-1BB6D0F50E8B}" srcOrd="0" destOrd="0" parTransId="{4FD9B1BC-ED74-4EC6-9F08-675A1DC72D78}" sibTransId="{C0CA2678-7EF6-482C-875F-BC4C075F42BD}"/>
    <dgm:cxn modelId="{389B0E06-8C6D-485D-BE9E-F5ACD3B00388}" srcId="{2A47A4C6-ED38-41FB-A2FF-1BB6D0F50E8B}" destId="{8CD1B0E9-09BD-4EB3-84F9-E53265E14D05}" srcOrd="2" destOrd="0" parTransId="{1677C561-4C5A-4795-B676-85C6D5B7C5C5}" sibTransId="{5486CB91-71B0-4A05-8616-17DD14629AF8}"/>
    <dgm:cxn modelId="{771C99C8-C7BD-4BC7-B490-63D7762C15A4}" srcId="{2A47A4C6-ED38-41FB-A2FF-1BB6D0F50E8B}" destId="{3DB24D20-EB6E-4DAE-ADCE-C49E47904E95}" srcOrd="0" destOrd="0" parTransId="{206812A2-B088-47C6-BF63-527B91091507}" sibTransId="{34A173F7-AAEF-4797-9C2B-5A86EE68A51F}"/>
    <dgm:cxn modelId="{F8410FB0-1DFD-4300-BB93-9180490D426B}" srcId="{2A47A4C6-ED38-41FB-A2FF-1BB6D0F50E8B}" destId="{92B1CC67-232B-4233-9283-9780BAF1102E}" srcOrd="3" destOrd="0" parTransId="{25DCE8BF-2C01-4F18-8158-A8546293C22E}" sibTransId="{C37DD522-92F2-4D7B-AA38-3090388442D0}"/>
    <dgm:cxn modelId="{44B59ED8-1511-4832-BFB7-9920E517961C}" srcId="{2A47A4C6-ED38-41FB-A2FF-1BB6D0F50E8B}" destId="{34467D9D-0B39-4B70-9900-23C1BFC2957E}" srcOrd="6" destOrd="0" parTransId="{041C3A29-B5B1-443C-87C3-1E57BB30E6D0}" sibTransId="{7C15C29B-73F1-4747-908C-0FD2AB983B08}"/>
    <dgm:cxn modelId="{1341B6B1-7BFB-4082-8D7A-2EFE326F4269}" type="presOf" srcId="{2D090741-AB8F-463F-90A3-DB6E18752B88}" destId="{4E8FA35A-53DF-46D4-BB08-C6AF7347FE20}" srcOrd="1" destOrd="0" presId="urn:microsoft.com/office/officeart/2005/8/layout/radial1"/>
    <dgm:cxn modelId="{13ED4A74-AE12-48CC-BE6F-8DDC9B127441}" type="presParOf" srcId="{A16A592F-418D-41DD-B504-6161657A2933}" destId="{F4A39CD3-52C2-4EB2-B80B-29AFAC440FC1}" srcOrd="0" destOrd="0" presId="urn:microsoft.com/office/officeart/2005/8/layout/radial1"/>
    <dgm:cxn modelId="{18218033-2BF0-4A39-9731-2B6F08D56166}" type="presParOf" srcId="{A16A592F-418D-41DD-B504-6161657A2933}" destId="{787E4074-6635-44FB-AC01-2E840C57D904}" srcOrd="1" destOrd="0" presId="urn:microsoft.com/office/officeart/2005/8/layout/radial1"/>
    <dgm:cxn modelId="{EFEE7EC0-2A5C-4720-87A8-EC98168B1664}" type="presParOf" srcId="{787E4074-6635-44FB-AC01-2E840C57D904}" destId="{EC40CD2C-DC6A-4562-94F1-8C78281832B7}" srcOrd="0" destOrd="0" presId="urn:microsoft.com/office/officeart/2005/8/layout/radial1"/>
    <dgm:cxn modelId="{0FCBD3A3-DAFB-4D6C-95F2-20F2C2390283}" type="presParOf" srcId="{A16A592F-418D-41DD-B504-6161657A2933}" destId="{1253EBD4-1E3B-4AE6-9D5D-F930E57494AA}" srcOrd="2" destOrd="0" presId="urn:microsoft.com/office/officeart/2005/8/layout/radial1"/>
    <dgm:cxn modelId="{D3A37F13-DA70-428D-BB7C-1193F0E62F90}" type="presParOf" srcId="{A16A592F-418D-41DD-B504-6161657A2933}" destId="{A0520306-F71F-47DD-A4DF-5A8043E8FD5C}" srcOrd="3" destOrd="0" presId="urn:microsoft.com/office/officeart/2005/8/layout/radial1"/>
    <dgm:cxn modelId="{A6FA59EF-E24C-4B78-97FA-86185385A74C}" type="presParOf" srcId="{A0520306-F71F-47DD-A4DF-5A8043E8FD5C}" destId="{C8D81CD1-87DA-4D97-A9B4-176C92C3F86F}" srcOrd="0" destOrd="0" presId="urn:microsoft.com/office/officeart/2005/8/layout/radial1"/>
    <dgm:cxn modelId="{26BB00A8-8DBD-47C8-ABA1-9B0C6733FDB5}" type="presParOf" srcId="{A16A592F-418D-41DD-B504-6161657A2933}" destId="{8F7A6B3A-1435-4E33-A62F-2DDAD2F0CD48}" srcOrd="4" destOrd="0" presId="urn:microsoft.com/office/officeart/2005/8/layout/radial1"/>
    <dgm:cxn modelId="{72A9AFC7-88BA-44C2-835D-CD5F1E2A1F49}" type="presParOf" srcId="{A16A592F-418D-41DD-B504-6161657A2933}" destId="{1947599B-A4B4-4019-AADA-3D0173278A03}" srcOrd="5" destOrd="0" presId="urn:microsoft.com/office/officeart/2005/8/layout/radial1"/>
    <dgm:cxn modelId="{CE67FEDB-EC0B-4584-96E3-C4005E88CF0A}" type="presParOf" srcId="{1947599B-A4B4-4019-AADA-3D0173278A03}" destId="{04B02ABA-FDE6-4783-9538-0D463B5D5D7B}" srcOrd="0" destOrd="0" presId="urn:microsoft.com/office/officeart/2005/8/layout/radial1"/>
    <dgm:cxn modelId="{AAC5EAC8-ECA6-425D-A435-279A0B44D49E}" type="presParOf" srcId="{A16A592F-418D-41DD-B504-6161657A2933}" destId="{B44A8238-910F-499C-8F6B-60C95E1A869D}" srcOrd="6" destOrd="0" presId="urn:microsoft.com/office/officeart/2005/8/layout/radial1"/>
    <dgm:cxn modelId="{5E395040-D999-4C26-ACA2-6FFE0BBDFD64}" type="presParOf" srcId="{A16A592F-418D-41DD-B504-6161657A2933}" destId="{DD9295ED-2C20-4084-8EDB-EC0AF5C9AEBF}" srcOrd="7" destOrd="0" presId="urn:microsoft.com/office/officeart/2005/8/layout/radial1"/>
    <dgm:cxn modelId="{36210829-7AAA-4C8E-8012-BFD85579277A}" type="presParOf" srcId="{DD9295ED-2C20-4084-8EDB-EC0AF5C9AEBF}" destId="{9052253D-0EE0-473E-A55C-F853D938040D}" srcOrd="0" destOrd="0" presId="urn:microsoft.com/office/officeart/2005/8/layout/radial1"/>
    <dgm:cxn modelId="{A2BADB6B-63BC-4D5C-A7CB-DFB2D9B46F96}" type="presParOf" srcId="{A16A592F-418D-41DD-B504-6161657A2933}" destId="{F089B555-A22B-4387-A538-4EC40F261F39}" srcOrd="8" destOrd="0" presId="urn:microsoft.com/office/officeart/2005/8/layout/radial1"/>
    <dgm:cxn modelId="{6E111BB5-58E1-4A1A-8458-8C2D245CCE73}" type="presParOf" srcId="{A16A592F-418D-41DD-B504-6161657A2933}" destId="{3C7AB56B-266F-4FFA-B7CA-50316B661E8C}" srcOrd="9" destOrd="0" presId="urn:microsoft.com/office/officeart/2005/8/layout/radial1"/>
    <dgm:cxn modelId="{BD0EA6C7-E315-4952-8EFB-6C739756E8B3}" type="presParOf" srcId="{3C7AB56B-266F-4FFA-B7CA-50316B661E8C}" destId="{DF08AA7D-9F61-4928-AE14-BB763FEE4F95}" srcOrd="0" destOrd="0" presId="urn:microsoft.com/office/officeart/2005/8/layout/radial1"/>
    <dgm:cxn modelId="{15FB5571-5154-4F2D-917B-5A331063B154}" type="presParOf" srcId="{A16A592F-418D-41DD-B504-6161657A2933}" destId="{B0EBFE07-83DF-4810-BF30-291B94AC6A51}" srcOrd="10" destOrd="0" presId="urn:microsoft.com/office/officeart/2005/8/layout/radial1"/>
    <dgm:cxn modelId="{F8E676B7-76B4-4217-A084-C7DAB84978D3}" type="presParOf" srcId="{A16A592F-418D-41DD-B504-6161657A2933}" destId="{3353C0F5-063F-4BF9-BDF1-4474386B0127}" srcOrd="11" destOrd="0" presId="urn:microsoft.com/office/officeart/2005/8/layout/radial1"/>
    <dgm:cxn modelId="{1BE6B01E-E30E-4B38-937D-BFB61CBAF402}" type="presParOf" srcId="{3353C0F5-063F-4BF9-BDF1-4474386B0127}" destId="{4E8FA35A-53DF-46D4-BB08-C6AF7347FE20}" srcOrd="0" destOrd="0" presId="urn:microsoft.com/office/officeart/2005/8/layout/radial1"/>
    <dgm:cxn modelId="{D8E19A77-AB9B-4990-88BD-34083C133AC0}" type="presParOf" srcId="{A16A592F-418D-41DD-B504-6161657A2933}" destId="{70B58434-9602-451E-8768-800C9DEFAC99}" srcOrd="12" destOrd="0" presId="urn:microsoft.com/office/officeart/2005/8/layout/radial1"/>
    <dgm:cxn modelId="{A7F72C98-7F5A-4159-ABDA-A5DDBFE40DF1}" type="presParOf" srcId="{A16A592F-418D-41DD-B504-6161657A2933}" destId="{5E429810-D430-4E94-87C1-F057B3EC6FA6}" srcOrd="13" destOrd="0" presId="urn:microsoft.com/office/officeart/2005/8/layout/radial1"/>
    <dgm:cxn modelId="{29B84EBC-9DEA-4388-9BEE-DBB02930A588}" type="presParOf" srcId="{5E429810-D430-4E94-87C1-F057B3EC6FA6}" destId="{19F989B1-A365-4B5D-860E-A7859BBCA5D0}" srcOrd="0" destOrd="0" presId="urn:microsoft.com/office/officeart/2005/8/layout/radial1"/>
    <dgm:cxn modelId="{A9489EA5-4F06-49BF-84B2-7758C0E4447D}" type="presParOf" srcId="{A16A592F-418D-41DD-B504-6161657A2933}" destId="{6F4FF148-7C3E-493E-BAC3-AD6FA699427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90C232-B9B2-46D0-8499-760C06B03806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8C2FC9-84B0-418C-894E-B9D9C5B6704D}">
      <dgm:prSet custT="1"/>
      <dgm:spPr/>
      <dgm:t>
        <a:bodyPr/>
        <a:lstStyle/>
        <a:p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Farhod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oddiy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tosh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yoʻnar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oshiq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emas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balki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xoqonning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oʻgʻli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aniqrogʻi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Xoʻtan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mamlakati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podshosining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qarilikda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koʻrgan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yakka-yu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yagona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farzandi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7C3253-D8C3-4E26-9127-4FDFB2F99686}" type="parTrans" cxnId="{05E489AC-CFAE-4D47-A096-EC6D66C33795}">
      <dgm:prSet/>
      <dgm:spPr/>
      <dgm:t>
        <a:bodyPr/>
        <a:lstStyle/>
        <a:p>
          <a:endParaRPr lang="ru-RU"/>
        </a:p>
      </dgm:t>
    </dgm:pt>
    <dgm:pt modelId="{FA6597A0-0CD7-4B39-A9D8-3B30D04437FE}" type="sibTrans" cxnId="{05E489AC-CFAE-4D47-A096-EC6D66C33795}">
      <dgm:prSet/>
      <dgm:spPr/>
      <dgm:t>
        <a:bodyPr/>
        <a:lstStyle/>
        <a:p>
          <a:endParaRPr lang="ru-RU"/>
        </a:p>
      </dgm:t>
    </dgm:pt>
    <dgm:pt modelId="{61CC83D6-4BF3-40D0-B5D1-33DF69344A13}">
      <dgm:prSet custT="1"/>
      <dgm:spPr/>
      <dgm:t>
        <a:bodyPr/>
        <a:lstStyle/>
        <a:p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Shirinni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otasi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xazinasidagi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sehrli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oynada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koʻrib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darhol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sevib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qoladi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Unga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erishish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uchun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turli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mashaqqatlarni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boshidan</a:t>
          </a:r>
          <a:r>
            <a:rPr lang="en-US" sz="16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kechiradi</a:t>
          </a:r>
          <a:r>
            <a:rPr lang="en-US" sz="1600" b="0" i="0" dirty="0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. </a:t>
          </a:r>
          <a:endParaRPr lang="ru-RU" sz="1600" dirty="0">
            <a:solidFill>
              <a:srgbClr val="002060"/>
            </a:solidFill>
          </a:endParaRPr>
        </a:p>
      </dgm:t>
    </dgm:pt>
    <dgm:pt modelId="{90A9C13A-792E-42E6-A393-40F13266D3D1}" type="parTrans" cxnId="{EDF86F9D-758A-4406-B072-17F9A3929AE7}">
      <dgm:prSet/>
      <dgm:spPr/>
      <dgm:t>
        <a:bodyPr/>
        <a:lstStyle/>
        <a:p>
          <a:endParaRPr lang="ru-RU"/>
        </a:p>
      </dgm:t>
    </dgm:pt>
    <dgm:pt modelId="{D359A861-EE09-4EED-B8C3-521177B778BC}" type="sibTrans" cxnId="{EDF86F9D-758A-4406-B072-17F9A3929AE7}">
      <dgm:prSet/>
      <dgm:spPr/>
      <dgm:t>
        <a:bodyPr/>
        <a:lstStyle/>
        <a:p>
          <a:endParaRPr lang="ru-RU"/>
        </a:p>
      </dgm:t>
    </dgm:pt>
    <dgm:pt modelId="{E98B5081-5A9D-42FE-9A4B-6F4D0C5D32C0}">
      <dgm:prSet custT="1"/>
      <dgm:spPr/>
      <dgm:t>
        <a:bodyPr/>
        <a:lstStyle/>
        <a:p>
          <a:endParaRPr lang="en-US" sz="1400" b="0" i="0" dirty="0" smtClean="0">
            <a:solidFill>
              <a:srgbClr val="002060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Arman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elida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Shirin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uchun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qazilayotgan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ariqni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bitkazish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ishlarida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oʻzining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nimalarga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qodir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ekanini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koʻrsatadi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Ammo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bosqinchi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Eron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hukmdori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Xusrav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bilan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kurashda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xiyla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bilan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qoʻlga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olinib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qahramonlarcha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halok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boʻladi</a:t>
          </a:r>
          <a:r>
            <a:rPr lang="en-US" sz="1400" b="0" i="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861786-561E-4EB0-B95B-64308AD9B7BA}" type="parTrans" cxnId="{3EF0EFBD-A841-4B28-98F8-26DD017D3793}">
      <dgm:prSet/>
      <dgm:spPr/>
      <dgm:t>
        <a:bodyPr/>
        <a:lstStyle/>
        <a:p>
          <a:endParaRPr lang="ru-RU"/>
        </a:p>
      </dgm:t>
    </dgm:pt>
    <dgm:pt modelId="{ACDB7E47-04F2-4EE6-98EA-20934B43AFA4}" type="sibTrans" cxnId="{3EF0EFBD-A841-4B28-98F8-26DD017D3793}">
      <dgm:prSet/>
      <dgm:spPr/>
      <dgm:t>
        <a:bodyPr/>
        <a:lstStyle/>
        <a:p>
          <a:endParaRPr lang="ru-RU"/>
        </a:p>
      </dgm:t>
    </dgm:pt>
    <dgm:pt modelId="{5832632B-F1F2-4DA7-9931-5C020190FFD0}" type="pres">
      <dgm:prSet presAssocID="{FD90C232-B9B2-46D0-8499-760C06B038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0CDB50-7662-4D16-ADCB-3245EE8F21AB}" type="pres">
      <dgm:prSet presAssocID="{FD90C232-B9B2-46D0-8499-760C06B03806}" presName="fgShape" presStyleLbl="fgShp" presStyleIdx="0" presStyleCnt="1" custLinFactNeighborY="21037"/>
      <dgm:spPr>
        <a:solidFill>
          <a:srgbClr val="00B0F0"/>
        </a:solidFill>
      </dgm:spPr>
    </dgm:pt>
    <dgm:pt modelId="{0DCF61EB-CB9F-4884-94B4-1667B046BE66}" type="pres">
      <dgm:prSet presAssocID="{FD90C232-B9B2-46D0-8499-760C06B03806}" presName="linComp" presStyleCnt="0"/>
      <dgm:spPr/>
    </dgm:pt>
    <dgm:pt modelId="{764C56D7-A496-405D-81AF-8938FCD5E64C}" type="pres">
      <dgm:prSet presAssocID="{FC8C2FC9-84B0-418C-894E-B9D9C5B6704D}" presName="compNode" presStyleCnt="0"/>
      <dgm:spPr/>
    </dgm:pt>
    <dgm:pt modelId="{141A9CC3-9AF9-4F71-9FEC-ADF9F7CDA970}" type="pres">
      <dgm:prSet presAssocID="{FC8C2FC9-84B0-418C-894E-B9D9C5B6704D}" presName="bkgdShape" presStyleLbl="node1" presStyleIdx="0" presStyleCnt="3"/>
      <dgm:spPr/>
      <dgm:t>
        <a:bodyPr/>
        <a:lstStyle/>
        <a:p>
          <a:endParaRPr lang="ru-RU"/>
        </a:p>
      </dgm:t>
    </dgm:pt>
    <dgm:pt modelId="{A9BFFA83-793A-426F-AA76-17524D935083}" type="pres">
      <dgm:prSet presAssocID="{FC8C2FC9-84B0-418C-894E-B9D9C5B6704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D1777-25C3-4C4E-9DF5-85F6A6F0D55C}" type="pres">
      <dgm:prSet presAssocID="{FC8C2FC9-84B0-418C-894E-B9D9C5B6704D}" presName="invisiNode" presStyleLbl="node1" presStyleIdx="0" presStyleCnt="3"/>
      <dgm:spPr/>
    </dgm:pt>
    <dgm:pt modelId="{E6F9BC71-8B78-4D32-B560-B88578F51B4B}" type="pres">
      <dgm:prSet presAssocID="{FC8C2FC9-84B0-418C-894E-B9D9C5B6704D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EAB2ED-C4AF-4BEB-91F3-2C130E8EB23D}" type="pres">
      <dgm:prSet presAssocID="{FA6597A0-0CD7-4B39-A9D8-3B30D04437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45A7C71-115C-4DA3-8B47-346B2D2F4BFE}" type="pres">
      <dgm:prSet presAssocID="{61CC83D6-4BF3-40D0-B5D1-33DF69344A13}" presName="compNode" presStyleCnt="0"/>
      <dgm:spPr/>
    </dgm:pt>
    <dgm:pt modelId="{C02FAFA0-0418-47B2-990C-D4711779B43B}" type="pres">
      <dgm:prSet presAssocID="{61CC83D6-4BF3-40D0-B5D1-33DF69344A13}" presName="bkgdShape" presStyleLbl="node1" presStyleIdx="1" presStyleCnt="3"/>
      <dgm:spPr/>
      <dgm:t>
        <a:bodyPr/>
        <a:lstStyle/>
        <a:p>
          <a:endParaRPr lang="ru-RU"/>
        </a:p>
      </dgm:t>
    </dgm:pt>
    <dgm:pt modelId="{7CA3F0E4-DA2A-4FCD-B0A9-328190858112}" type="pres">
      <dgm:prSet presAssocID="{61CC83D6-4BF3-40D0-B5D1-33DF69344A1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9B207-169E-4E91-A963-3AD70B01610B}" type="pres">
      <dgm:prSet presAssocID="{61CC83D6-4BF3-40D0-B5D1-33DF69344A13}" presName="invisiNode" presStyleLbl="node1" presStyleIdx="1" presStyleCnt="3"/>
      <dgm:spPr/>
    </dgm:pt>
    <dgm:pt modelId="{5212F93E-0285-4C1B-A0E7-D684D6105EF2}" type="pres">
      <dgm:prSet presAssocID="{61CC83D6-4BF3-40D0-B5D1-33DF69344A1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2592D7D-9828-4AF9-B406-EFF04B25BA74}" type="pres">
      <dgm:prSet presAssocID="{D359A861-EE09-4EED-B8C3-521177B778B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4625267-DFB7-46EF-AF8B-C4B0538616CC}" type="pres">
      <dgm:prSet presAssocID="{E98B5081-5A9D-42FE-9A4B-6F4D0C5D32C0}" presName="compNode" presStyleCnt="0"/>
      <dgm:spPr/>
    </dgm:pt>
    <dgm:pt modelId="{1F27372B-B3DA-4C7A-9630-F22EDB17D223}" type="pres">
      <dgm:prSet presAssocID="{E98B5081-5A9D-42FE-9A4B-6F4D0C5D32C0}" presName="bkgdShape" presStyleLbl="node1" presStyleIdx="2" presStyleCnt="3"/>
      <dgm:spPr/>
      <dgm:t>
        <a:bodyPr/>
        <a:lstStyle/>
        <a:p>
          <a:endParaRPr lang="ru-RU"/>
        </a:p>
      </dgm:t>
    </dgm:pt>
    <dgm:pt modelId="{8348B7CB-73E8-4A7C-AB1D-AD77A933C304}" type="pres">
      <dgm:prSet presAssocID="{E98B5081-5A9D-42FE-9A4B-6F4D0C5D32C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27058-4D92-4209-AE75-D46ADEA749AA}" type="pres">
      <dgm:prSet presAssocID="{E98B5081-5A9D-42FE-9A4B-6F4D0C5D32C0}" presName="invisiNode" presStyleLbl="node1" presStyleIdx="2" presStyleCnt="3"/>
      <dgm:spPr/>
    </dgm:pt>
    <dgm:pt modelId="{6711EBC8-1841-4F93-B560-748DAD220E14}" type="pres">
      <dgm:prSet presAssocID="{E98B5081-5A9D-42FE-9A4B-6F4D0C5D32C0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301DFD5-8C2A-48AA-8952-A41A65409A0A}" type="presOf" srcId="{61CC83D6-4BF3-40D0-B5D1-33DF69344A13}" destId="{C02FAFA0-0418-47B2-990C-D4711779B43B}" srcOrd="0" destOrd="0" presId="urn:microsoft.com/office/officeart/2005/8/layout/hList7"/>
    <dgm:cxn modelId="{8756F2BE-18E2-49BD-9B39-4644B36E143F}" type="presOf" srcId="{61CC83D6-4BF3-40D0-B5D1-33DF69344A13}" destId="{7CA3F0E4-DA2A-4FCD-B0A9-328190858112}" srcOrd="1" destOrd="0" presId="urn:microsoft.com/office/officeart/2005/8/layout/hList7"/>
    <dgm:cxn modelId="{C8EF45ED-97DD-477F-8A8A-F8A8CF868F36}" type="presOf" srcId="{FD90C232-B9B2-46D0-8499-760C06B03806}" destId="{5832632B-F1F2-4DA7-9931-5C020190FFD0}" srcOrd="0" destOrd="0" presId="urn:microsoft.com/office/officeart/2005/8/layout/hList7"/>
    <dgm:cxn modelId="{664A6ADB-2338-48E8-94D9-F756CDACF5C1}" type="presOf" srcId="{FA6597A0-0CD7-4B39-A9D8-3B30D04437FE}" destId="{D2EAB2ED-C4AF-4BEB-91F3-2C130E8EB23D}" srcOrd="0" destOrd="0" presId="urn:microsoft.com/office/officeart/2005/8/layout/hList7"/>
    <dgm:cxn modelId="{EDF86F9D-758A-4406-B072-17F9A3929AE7}" srcId="{FD90C232-B9B2-46D0-8499-760C06B03806}" destId="{61CC83D6-4BF3-40D0-B5D1-33DF69344A13}" srcOrd="1" destOrd="0" parTransId="{90A9C13A-792E-42E6-A393-40F13266D3D1}" sibTransId="{D359A861-EE09-4EED-B8C3-521177B778BC}"/>
    <dgm:cxn modelId="{19CC9CD4-BAF8-4339-8F76-EF18CF39FBAC}" type="presOf" srcId="{E98B5081-5A9D-42FE-9A4B-6F4D0C5D32C0}" destId="{1F27372B-B3DA-4C7A-9630-F22EDB17D223}" srcOrd="0" destOrd="0" presId="urn:microsoft.com/office/officeart/2005/8/layout/hList7"/>
    <dgm:cxn modelId="{30624EDE-9EAD-4B28-883B-F92801751620}" type="presOf" srcId="{FC8C2FC9-84B0-418C-894E-B9D9C5B6704D}" destId="{141A9CC3-9AF9-4F71-9FEC-ADF9F7CDA970}" srcOrd="0" destOrd="0" presId="urn:microsoft.com/office/officeart/2005/8/layout/hList7"/>
    <dgm:cxn modelId="{8E1A1205-0FA0-42E3-ABA8-02AA4F5D7300}" type="presOf" srcId="{FC8C2FC9-84B0-418C-894E-B9D9C5B6704D}" destId="{A9BFFA83-793A-426F-AA76-17524D935083}" srcOrd="1" destOrd="0" presId="urn:microsoft.com/office/officeart/2005/8/layout/hList7"/>
    <dgm:cxn modelId="{F7E2AD6B-2439-4CFE-AE62-8202282A5BEF}" type="presOf" srcId="{E98B5081-5A9D-42FE-9A4B-6F4D0C5D32C0}" destId="{8348B7CB-73E8-4A7C-AB1D-AD77A933C304}" srcOrd="1" destOrd="0" presId="urn:microsoft.com/office/officeart/2005/8/layout/hList7"/>
    <dgm:cxn modelId="{46CE2428-D973-4E15-AB41-E113D69656EF}" type="presOf" srcId="{D359A861-EE09-4EED-B8C3-521177B778BC}" destId="{92592D7D-9828-4AF9-B406-EFF04B25BA74}" srcOrd="0" destOrd="0" presId="urn:microsoft.com/office/officeart/2005/8/layout/hList7"/>
    <dgm:cxn modelId="{05E489AC-CFAE-4D47-A096-EC6D66C33795}" srcId="{FD90C232-B9B2-46D0-8499-760C06B03806}" destId="{FC8C2FC9-84B0-418C-894E-B9D9C5B6704D}" srcOrd="0" destOrd="0" parTransId="{F17C3253-D8C3-4E26-9127-4FDFB2F99686}" sibTransId="{FA6597A0-0CD7-4B39-A9D8-3B30D04437FE}"/>
    <dgm:cxn modelId="{3EF0EFBD-A841-4B28-98F8-26DD017D3793}" srcId="{FD90C232-B9B2-46D0-8499-760C06B03806}" destId="{E98B5081-5A9D-42FE-9A4B-6F4D0C5D32C0}" srcOrd="2" destOrd="0" parTransId="{EB861786-561E-4EB0-B95B-64308AD9B7BA}" sibTransId="{ACDB7E47-04F2-4EE6-98EA-20934B43AFA4}"/>
    <dgm:cxn modelId="{3AA9933B-E717-453B-A20A-F47716A27503}" type="presParOf" srcId="{5832632B-F1F2-4DA7-9931-5C020190FFD0}" destId="{B10CDB50-7662-4D16-ADCB-3245EE8F21AB}" srcOrd="0" destOrd="0" presId="urn:microsoft.com/office/officeart/2005/8/layout/hList7"/>
    <dgm:cxn modelId="{8066DE31-4EB1-4A1A-9536-052FFFA94AE3}" type="presParOf" srcId="{5832632B-F1F2-4DA7-9931-5C020190FFD0}" destId="{0DCF61EB-CB9F-4884-94B4-1667B046BE66}" srcOrd="1" destOrd="0" presId="urn:microsoft.com/office/officeart/2005/8/layout/hList7"/>
    <dgm:cxn modelId="{458FFB92-F60A-49FD-ADC5-0FD2053AB259}" type="presParOf" srcId="{0DCF61EB-CB9F-4884-94B4-1667B046BE66}" destId="{764C56D7-A496-405D-81AF-8938FCD5E64C}" srcOrd="0" destOrd="0" presId="urn:microsoft.com/office/officeart/2005/8/layout/hList7"/>
    <dgm:cxn modelId="{3B923E11-B05E-4656-B5C3-60E37E599A24}" type="presParOf" srcId="{764C56D7-A496-405D-81AF-8938FCD5E64C}" destId="{141A9CC3-9AF9-4F71-9FEC-ADF9F7CDA970}" srcOrd="0" destOrd="0" presId="urn:microsoft.com/office/officeart/2005/8/layout/hList7"/>
    <dgm:cxn modelId="{48E8397A-80D9-4837-B75F-0D5D2FD82725}" type="presParOf" srcId="{764C56D7-A496-405D-81AF-8938FCD5E64C}" destId="{A9BFFA83-793A-426F-AA76-17524D935083}" srcOrd="1" destOrd="0" presId="urn:microsoft.com/office/officeart/2005/8/layout/hList7"/>
    <dgm:cxn modelId="{2710E16C-A990-4158-8855-818C97387085}" type="presParOf" srcId="{764C56D7-A496-405D-81AF-8938FCD5E64C}" destId="{937D1777-25C3-4C4E-9DF5-85F6A6F0D55C}" srcOrd="2" destOrd="0" presId="urn:microsoft.com/office/officeart/2005/8/layout/hList7"/>
    <dgm:cxn modelId="{A1C15B55-F924-43CB-87A8-851A4500CA75}" type="presParOf" srcId="{764C56D7-A496-405D-81AF-8938FCD5E64C}" destId="{E6F9BC71-8B78-4D32-B560-B88578F51B4B}" srcOrd="3" destOrd="0" presId="urn:microsoft.com/office/officeart/2005/8/layout/hList7"/>
    <dgm:cxn modelId="{1F40E5A2-6FB8-459A-940D-C62143B69982}" type="presParOf" srcId="{0DCF61EB-CB9F-4884-94B4-1667B046BE66}" destId="{D2EAB2ED-C4AF-4BEB-91F3-2C130E8EB23D}" srcOrd="1" destOrd="0" presId="urn:microsoft.com/office/officeart/2005/8/layout/hList7"/>
    <dgm:cxn modelId="{C10A902D-D5AA-44F0-B3A3-0E7853A53714}" type="presParOf" srcId="{0DCF61EB-CB9F-4884-94B4-1667B046BE66}" destId="{F45A7C71-115C-4DA3-8B47-346B2D2F4BFE}" srcOrd="2" destOrd="0" presId="urn:microsoft.com/office/officeart/2005/8/layout/hList7"/>
    <dgm:cxn modelId="{5FFBAAB4-EE0B-4BC8-8FCD-ECC5C6F902CB}" type="presParOf" srcId="{F45A7C71-115C-4DA3-8B47-346B2D2F4BFE}" destId="{C02FAFA0-0418-47B2-990C-D4711779B43B}" srcOrd="0" destOrd="0" presId="urn:microsoft.com/office/officeart/2005/8/layout/hList7"/>
    <dgm:cxn modelId="{01117A4D-2336-4CAE-866B-B17BC187A1C7}" type="presParOf" srcId="{F45A7C71-115C-4DA3-8B47-346B2D2F4BFE}" destId="{7CA3F0E4-DA2A-4FCD-B0A9-328190858112}" srcOrd="1" destOrd="0" presId="urn:microsoft.com/office/officeart/2005/8/layout/hList7"/>
    <dgm:cxn modelId="{50DBE5E3-D0A8-476C-B586-3998D9DEC728}" type="presParOf" srcId="{F45A7C71-115C-4DA3-8B47-346B2D2F4BFE}" destId="{36B9B207-169E-4E91-A963-3AD70B01610B}" srcOrd="2" destOrd="0" presId="urn:microsoft.com/office/officeart/2005/8/layout/hList7"/>
    <dgm:cxn modelId="{2429968A-AA27-4174-A745-B059A2D08C9D}" type="presParOf" srcId="{F45A7C71-115C-4DA3-8B47-346B2D2F4BFE}" destId="{5212F93E-0285-4C1B-A0E7-D684D6105EF2}" srcOrd="3" destOrd="0" presId="urn:microsoft.com/office/officeart/2005/8/layout/hList7"/>
    <dgm:cxn modelId="{58B54B0C-26E0-4FE8-82D2-E6767277D056}" type="presParOf" srcId="{0DCF61EB-CB9F-4884-94B4-1667B046BE66}" destId="{92592D7D-9828-4AF9-B406-EFF04B25BA74}" srcOrd="3" destOrd="0" presId="urn:microsoft.com/office/officeart/2005/8/layout/hList7"/>
    <dgm:cxn modelId="{1D2D5AB5-F556-4256-82D2-AD84E1B4DC76}" type="presParOf" srcId="{0DCF61EB-CB9F-4884-94B4-1667B046BE66}" destId="{A4625267-DFB7-46EF-AF8B-C4B0538616CC}" srcOrd="4" destOrd="0" presId="urn:microsoft.com/office/officeart/2005/8/layout/hList7"/>
    <dgm:cxn modelId="{5F3852AB-41F3-4A4D-8D55-B60CCA44F593}" type="presParOf" srcId="{A4625267-DFB7-46EF-AF8B-C4B0538616CC}" destId="{1F27372B-B3DA-4C7A-9630-F22EDB17D223}" srcOrd="0" destOrd="0" presId="urn:microsoft.com/office/officeart/2005/8/layout/hList7"/>
    <dgm:cxn modelId="{DA611D91-7308-4908-BA52-C26D2AAFFD0B}" type="presParOf" srcId="{A4625267-DFB7-46EF-AF8B-C4B0538616CC}" destId="{8348B7CB-73E8-4A7C-AB1D-AD77A933C304}" srcOrd="1" destOrd="0" presId="urn:microsoft.com/office/officeart/2005/8/layout/hList7"/>
    <dgm:cxn modelId="{3C2093DD-8932-4B23-B860-8F6FD043063D}" type="presParOf" srcId="{A4625267-DFB7-46EF-AF8B-C4B0538616CC}" destId="{BB927058-4D92-4209-AE75-D46ADEA749AA}" srcOrd="2" destOrd="0" presId="urn:microsoft.com/office/officeart/2005/8/layout/hList7"/>
    <dgm:cxn modelId="{786E8730-AA58-4220-BD61-32FC6F70D9CE}" type="presParOf" srcId="{A4625267-DFB7-46EF-AF8B-C4B0538616CC}" destId="{6711EBC8-1841-4F93-B560-748DAD220E1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0C846A-C3D6-4B5F-BAF0-0E6F1657F2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B675604-3E6D-4393-95F9-EEE475AA19E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kitobi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Talabalar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1950-yil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4F2D3-49F7-4D65-94A0-CDC38F580F6D}" type="parTrans" cxnId="{ACD755EC-6FD9-4604-8EF2-A8F7C00904E0}">
      <dgm:prSet/>
      <dgm:spPr/>
      <dgm:t>
        <a:bodyPr/>
        <a:lstStyle/>
        <a:p>
          <a:endParaRPr lang="ru-RU"/>
        </a:p>
      </dgm:t>
    </dgm:pt>
    <dgm:pt modelId="{27C2255E-EE5B-44AA-85A1-3F2A3A97AC82}" type="sibTrans" cxnId="{ACD755EC-6FD9-4604-8EF2-A8F7C00904E0}">
      <dgm:prSet/>
      <dgm:spPr/>
      <dgm:t>
        <a:bodyPr/>
        <a:lstStyle/>
        <a:p>
          <a:endParaRPr lang="ru-RU"/>
        </a:p>
      </dgm:t>
    </dgm:pt>
    <dgm:pt modelId="{5072A4F5-9739-4DC1-8B4B-530B92671BE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iqtidorini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ko‘rib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A.Qodiriy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unga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Moskvada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o‘qishni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taklif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qilgan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3D57E-1B2C-4CE2-A9D6-B0B74D496A3E}" type="parTrans" cxnId="{8A7A011A-8B88-46CD-8B74-62AB2AFE48A2}">
      <dgm:prSet/>
      <dgm:spPr/>
      <dgm:t>
        <a:bodyPr/>
        <a:lstStyle/>
        <a:p>
          <a:endParaRPr lang="ru-RU"/>
        </a:p>
      </dgm:t>
    </dgm:pt>
    <dgm:pt modelId="{C2C83DCE-F477-4672-8782-106733E03847}" type="sibTrans" cxnId="{8A7A011A-8B88-46CD-8B74-62AB2AFE48A2}">
      <dgm:prSet/>
      <dgm:spPr/>
      <dgm:t>
        <a:bodyPr/>
        <a:lstStyle/>
        <a:p>
          <a:endParaRPr lang="ru-RU"/>
        </a:p>
      </dgm:t>
    </dgm:pt>
    <dgm:pt modelId="{A56D4366-F379-4F89-84C7-547D9CA178D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400" b="1" dirty="0" err="1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Uch</a:t>
          </a:r>
          <a:r>
            <a:rPr lang="en-US" sz="24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ildiz</a:t>
          </a:r>
          <a:r>
            <a:rPr lang="en-US" sz="24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romani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avlod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ziyolilari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haqida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yozilgan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roman 1959-yilda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Moskvada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rus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tilida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chop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etiladi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8D2DBA-12CD-4DDA-94C1-42E56E3BB41A}" type="parTrans" cxnId="{190959E9-81B4-4CD8-8BEB-A87624AC8422}">
      <dgm:prSet/>
      <dgm:spPr/>
      <dgm:t>
        <a:bodyPr/>
        <a:lstStyle/>
        <a:p>
          <a:endParaRPr lang="ru-RU"/>
        </a:p>
      </dgm:t>
    </dgm:pt>
    <dgm:pt modelId="{DAA75C13-BA5D-4E00-9BFF-3A453A8601D7}" type="sibTrans" cxnId="{190959E9-81B4-4CD8-8BEB-A87624AC8422}">
      <dgm:prSet/>
      <dgm:spPr/>
      <dgm:t>
        <a:bodyPr/>
        <a:lstStyle/>
        <a:p>
          <a:endParaRPr lang="ru-RU"/>
        </a:p>
      </dgm:t>
    </dgm:pt>
    <dgm:pt modelId="{03DB7560-F17A-436B-ABE0-B1BD9E2C371F}" type="pres">
      <dgm:prSet presAssocID="{C50C846A-C3D6-4B5F-BAF0-0E6F1657F23E}" presName="Name0" presStyleCnt="0">
        <dgm:presLayoutVars>
          <dgm:dir/>
          <dgm:resizeHandles val="exact"/>
        </dgm:presLayoutVars>
      </dgm:prSet>
      <dgm:spPr/>
    </dgm:pt>
    <dgm:pt modelId="{E4895D20-A2F3-42B6-974C-DB8BE555DE6D}" type="pres">
      <dgm:prSet presAssocID="{7B675604-3E6D-4393-95F9-EEE475AA19E5}" presName="node" presStyleLbl="node1" presStyleIdx="0" presStyleCnt="3" custScaleX="113582" custScaleY="124653" custLinFactNeighborX="-967" custLinFactNeighborY="1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5B942-3454-4193-89DF-C5FC80D82E53}" type="pres">
      <dgm:prSet presAssocID="{27C2255E-EE5B-44AA-85A1-3F2A3A97AC8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8DD1256-A83D-43E3-A16D-0731AAF15CE3}" type="pres">
      <dgm:prSet presAssocID="{27C2255E-EE5B-44AA-85A1-3F2A3A97AC8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D3CB487-E0B9-4A08-9345-A739A24029C8}" type="pres">
      <dgm:prSet presAssocID="{5072A4F5-9739-4DC1-8B4B-530B92671BE8}" presName="node" presStyleLbl="node1" presStyleIdx="1" presStyleCnt="3" custScaleX="112922" custScaleY="120793" custLinFactNeighborX="-1605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5206B-D086-4320-98D4-986B1D7570FA}" type="pres">
      <dgm:prSet presAssocID="{C2C83DCE-F477-4672-8782-106733E0384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21CDA38-FBA7-435F-B468-04E3203ED90E}" type="pres">
      <dgm:prSet presAssocID="{C2C83DCE-F477-4672-8782-106733E0384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DE4EB49-B1F9-45FF-8830-8AA1D7E357D3}" type="pres">
      <dgm:prSet presAssocID="{A56D4366-F379-4F89-84C7-547D9CA178D3}" presName="node" presStyleLbl="node1" presStyleIdx="2" presStyleCnt="3" custScaleX="114968" custScaleY="120793" custLinFactNeighborX="-3409" custLinFactNeighborY="-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7EB40-54FB-4AD3-9C5A-BB10C9D2711A}" type="presOf" srcId="{C2C83DCE-F477-4672-8782-106733E03847}" destId="{721CDA38-FBA7-435F-B468-04E3203ED90E}" srcOrd="1" destOrd="0" presId="urn:microsoft.com/office/officeart/2005/8/layout/process1"/>
    <dgm:cxn modelId="{8A7A011A-8B88-46CD-8B74-62AB2AFE48A2}" srcId="{C50C846A-C3D6-4B5F-BAF0-0E6F1657F23E}" destId="{5072A4F5-9739-4DC1-8B4B-530B92671BE8}" srcOrd="1" destOrd="0" parTransId="{3FC3D57E-1B2C-4CE2-A9D6-B0B74D496A3E}" sibTransId="{C2C83DCE-F477-4672-8782-106733E03847}"/>
    <dgm:cxn modelId="{FC891865-E043-4B4A-A1F9-B8C5483D7A89}" type="presOf" srcId="{27C2255E-EE5B-44AA-85A1-3F2A3A97AC82}" destId="{68DD1256-A83D-43E3-A16D-0731AAF15CE3}" srcOrd="1" destOrd="0" presId="urn:microsoft.com/office/officeart/2005/8/layout/process1"/>
    <dgm:cxn modelId="{A708B5D9-287F-450E-8717-77B0EF5606C6}" type="presOf" srcId="{A56D4366-F379-4F89-84C7-547D9CA178D3}" destId="{9DE4EB49-B1F9-45FF-8830-8AA1D7E357D3}" srcOrd="0" destOrd="0" presId="urn:microsoft.com/office/officeart/2005/8/layout/process1"/>
    <dgm:cxn modelId="{ACD755EC-6FD9-4604-8EF2-A8F7C00904E0}" srcId="{C50C846A-C3D6-4B5F-BAF0-0E6F1657F23E}" destId="{7B675604-3E6D-4393-95F9-EEE475AA19E5}" srcOrd="0" destOrd="0" parTransId="{0D64F2D3-49F7-4D65-94A0-CDC38F580F6D}" sibTransId="{27C2255E-EE5B-44AA-85A1-3F2A3A97AC82}"/>
    <dgm:cxn modelId="{27B6AEC4-A4DE-4886-A631-B8FF2B2F4FC4}" type="presOf" srcId="{7B675604-3E6D-4393-95F9-EEE475AA19E5}" destId="{E4895D20-A2F3-42B6-974C-DB8BE555DE6D}" srcOrd="0" destOrd="0" presId="urn:microsoft.com/office/officeart/2005/8/layout/process1"/>
    <dgm:cxn modelId="{11B1FCA6-C045-4810-8F95-B91889D30793}" type="presOf" srcId="{C50C846A-C3D6-4B5F-BAF0-0E6F1657F23E}" destId="{03DB7560-F17A-436B-ABE0-B1BD9E2C371F}" srcOrd="0" destOrd="0" presId="urn:microsoft.com/office/officeart/2005/8/layout/process1"/>
    <dgm:cxn modelId="{190959E9-81B4-4CD8-8BEB-A87624AC8422}" srcId="{C50C846A-C3D6-4B5F-BAF0-0E6F1657F23E}" destId="{A56D4366-F379-4F89-84C7-547D9CA178D3}" srcOrd="2" destOrd="0" parTransId="{E18D2DBA-12CD-4DDA-94C1-42E56E3BB41A}" sibTransId="{DAA75C13-BA5D-4E00-9BFF-3A453A8601D7}"/>
    <dgm:cxn modelId="{95A66EC7-80BD-4820-BC73-DDB5E6549A13}" type="presOf" srcId="{27C2255E-EE5B-44AA-85A1-3F2A3A97AC82}" destId="{3AE5B942-3454-4193-89DF-C5FC80D82E53}" srcOrd="0" destOrd="0" presId="urn:microsoft.com/office/officeart/2005/8/layout/process1"/>
    <dgm:cxn modelId="{D063FFB0-BED3-4D95-BFEB-19C05C2714B0}" type="presOf" srcId="{5072A4F5-9739-4DC1-8B4B-530B92671BE8}" destId="{2D3CB487-E0B9-4A08-9345-A739A24029C8}" srcOrd="0" destOrd="0" presId="urn:microsoft.com/office/officeart/2005/8/layout/process1"/>
    <dgm:cxn modelId="{9EF04A51-0167-49F0-9189-0AE2FD6EAB54}" type="presOf" srcId="{C2C83DCE-F477-4672-8782-106733E03847}" destId="{9115206B-D086-4320-98D4-986B1D7570FA}" srcOrd="0" destOrd="0" presId="urn:microsoft.com/office/officeart/2005/8/layout/process1"/>
    <dgm:cxn modelId="{9D2C047D-49A4-4D4C-82EF-5D6E7DDEAE39}" type="presParOf" srcId="{03DB7560-F17A-436B-ABE0-B1BD9E2C371F}" destId="{E4895D20-A2F3-42B6-974C-DB8BE555DE6D}" srcOrd="0" destOrd="0" presId="urn:microsoft.com/office/officeart/2005/8/layout/process1"/>
    <dgm:cxn modelId="{AF57C824-35C4-4E36-96BF-B05D7D0ABF7E}" type="presParOf" srcId="{03DB7560-F17A-436B-ABE0-B1BD9E2C371F}" destId="{3AE5B942-3454-4193-89DF-C5FC80D82E53}" srcOrd="1" destOrd="0" presId="urn:microsoft.com/office/officeart/2005/8/layout/process1"/>
    <dgm:cxn modelId="{65A6A7D1-14FE-4935-87C2-25C7E577E5AD}" type="presParOf" srcId="{3AE5B942-3454-4193-89DF-C5FC80D82E53}" destId="{68DD1256-A83D-43E3-A16D-0731AAF15CE3}" srcOrd="0" destOrd="0" presId="urn:microsoft.com/office/officeart/2005/8/layout/process1"/>
    <dgm:cxn modelId="{E2A0966B-F10D-4570-AE2D-AB9F1E6624A1}" type="presParOf" srcId="{03DB7560-F17A-436B-ABE0-B1BD9E2C371F}" destId="{2D3CB487-E0B9-4A08-9345-A739A24029C8}" srcOrd="2" destOrd="0" presId="urn:microsoft.com/office/officeart/2005/8/layout/process1"/>
    <dgm:cxn modelId="{4A4DB6D5-00FE-41C7-8CAF-98875935AA5C}" type="presParOf" srcId="{03DB7560-F17A-436B-ABE0-B1BD9E2C371F}" destId="{9115206B-D086-4320-98D4-986B1D7570FA}" srcOrd="3" destOrd="0" presId="urn:microsoft.com/office/officeart/2005/8/layout/process1"/>
    <dgm:cxn modelId="{86FFF723-841B-42BF-B1FA-7FFB093B505C}" type="presParOf" srcId="{9115206B-D086-4320-98D4-986B1D7570FA}" destId="{721CDA38-FBA7-435F-B468-04E3203ED90E}" srcOrd="0" destOrd="0" presId="urn:microsoft.com/office/officeart/2005/8/layout/process1"/>
    <dgm:cxn modelId="{12F23EA1-6F18-40E8-98AD-F48CBE075443}" type="presParOf" srcId="{03DB7560-F17A-436B-ABE0-B1BD9E2C371F}" destId="{9DE4EB49-B1F9-45FF-8830-8AA1D7E357D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2BA12A-636D-4625-906E-5734E626908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7A5359-B851-4456-9A33-819A17C77A58}">
      <dgm:prSet phldrT="[Текст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Qachon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qayerda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A5AAE-69FA-4766-8304-38F6509AD16E}" type="parTrans" cxnId="{985D68FE-4CF0-4876-A957-08FC1DD58205}">
      <dgm:prSet/>
      <dgm:spPr/>
      <dgm:t>
        <a:bodyPr/>
        <a:lstStyle/>
        <a:p>
          <a:endParaRPr lang="ru-RU"/>
        </a:p>
      </dgm:t>
    </dgm:pt>
    <dgm:pt modelId="{2F8AC207-775A-48C9-8CAF-71DF93167A92}" type="sibTrans" cxnId="{985D68FE-4CF0-4876-A957-08FC1DD58205}">
      <dgm:prSet/>
      <dgm:spPr/>
      <dgm:t>
        <a:bodyPr/>
        <a:lstStyle/>
        <a:p>
          <a:endParaRPr lang="ru-RU"/>
        </a:p>
      </dgm:t>
    </dgm:pt>
    <dgm:pt modelId="{B3A9C422-447A-4BB3-9D95-4CB1F2477830}">
      <dgm:prSet phldrT="[Текст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O‘smirlik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davrida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nima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ish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qilgan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E280EC-A921-4C01-A3AC-557DF937E991}" type="parTrans" cxnId="{08A7F9D7-5E34-49A1-AA14-95F75A9DD864}">
      <dgm:prSet/>
      <dgm:spPr/>
      <dgm:t>
        <a:bodyPr/>
        <a:lstStyle/>
        <a:p>
          <a:endParaRPr lang="ru-RU"/>
        </a:p>
      </dgm:t>
    </dgm:pt>
    <dgm:pt modelId="{F5596333-AA78-451A-B6E0-FEA98F15ADF3}" type="sibTrans" cxnId="{08A7F9D7-5E34-49A1-AA14-95F75A9DD864}">
      <dgm:prSet/>
      <dgm:spPr/>
      <dgm:t>
        <a:bodyPr/>
        <a:lstStyle/>
        <a:p>
          <a:endParaRPr lang="ru-RU"/>
        </a:p>
      </dgm:t>
    </dgm:pt>
    <dgm:pt modelId="{219CFC8B-9E69-4D6E-BB69-FC1A97087EF8}">
      <dgm:prSet phldrT="[Текст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kitobining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nomi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nima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224DF-BDCC-4C95-913D-2D8BA1054BCB}" type="parTrans" cxnId="{F3354A94-CB06-48EC-8517-7653C69DBA7E}">
      <dgm:prSet/>
      <dgm:spPr/>
      <dgm:t>
        <a:bodyPr/>
        <a:lstStyle/>
        <a:p>
          <a:endParaRPr lang="ru-RU"/>
        </a:p>
      </dgm:t>
    </dgm:pt>
    <dgm:pt modelId="{DFAA11C7-88FE-4444-B661-F4D8EE1C3B43}" type="sibTrans" cxnId="{F3354A94-CB06-48EC-8517-7653C69DBA7E}">
      <dgm:prSet/>
      <dgm:spPr/>
      <dgm:t>
        <a:bodyPr/>
        <a:lstStyle/>
        <a:p>
          <a:endParaRPr lang="ru-RU"/>
        </a:p>
      </dgm:t>
    </dgm:pt>
    <dgm:pt modelId="{4586DF7D-76EC-4213-891E-C9FEBD545AED}">
      <dgm:prSet phldrT="[Текст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Aspiranturani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qayerda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bitirdi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3DD582-D8AE-4B98-97A3-583A14A6B063}" type="parTrans" cxnId="{0AE9BC3A-7E79-40DB-98BB-142B7C059453}">
      <dgm:prSet/>
      <dgm:spPr/>
      <dgm:t>
        <a:bodyPr/>
        <a:lstStyle/>
        <a:p>
          <a:endParaRPr lang="ru-RU"/>
        </a:p>
      </dgm:t>
    </dgm:pt>
    <dgm:pt modelId="{8BD75226-AECB-4B09-90DD-CDC46B8870F6}" type="sibTrans" cxnId="{0AE9BC3A-7E79-40DB-98BB-142B7C059453}">
      <dgm:prSet/>
      <dgm:spPr/>
      <dgm:t>
        <a:bodyPr/>
        <a:lstStyle/>
        <a:p>
          <a:endParaRPr lang="ru-RU"/>
        </a:p>
      </dgm:t>
    </dgm:pt>
    <dgm:pt modelId="{6EB940EC-7D5C-4227-A97A-FDD7C7A799B7}">
      <dgm:prSet phldrT="[Текст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mashhur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tarixiy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romanining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nomi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nima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3B4B80-E65D-4875-A3E7-D49F79BDD78E}" type="parTrans" cxnId="{3FDD1EC1-E83B-4FA0-ACAE-1D8EB8DC5105}">
      <dgm:prSet/>
      <dgm:spPr/>
      <dgm:t>
        <a:bodyPr/>
        <a:lstStyle/>
        <a:p>
          <a:endParaRPr lang="ru-RU"/>
        </a:p>
      </dgm:t>
    </dgm:pt>
    <dgm:pt modelId="{61D7E544-9884-46A1-B9D4-62D4AC005B5D}" type="sibTrans" cxnId="{3FDD1EC1-E83B-4FA0-ACAE-1D8EB8DC5105}">
      <dgm:prSet/>
      <dgm:spPr/>
      <dgm:t>
        <a:bodyPr/>
        <a:lstStyle/>
        <a:p>
          <a:endParaRPr lang="ru-RU"/>
        </a:p>
      </dgm:t>
    </dgm:pt>
    <dgm:pt modelId="{C0795111-2511-4283-801B-C6BB87FE2390}" type="pres">
      <dgm:prSet presAssocID="{4C2BA12A-636D-4625-906E-5734E62690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640633-F988-4DE0-BFE3-848F6AF51EF2}" type="pres">
      <dgm:prSet presAssocID="{0D7A5359-B851-4456-9A33-819A17C77A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88FCB-E5D8-4968-9ECC-666646C0BF9B}" type="pres">
      <dgm:prSet presAssocID="{0D7A5359-B851-4456-9A33-819A17C77A58}" presName="spNode" presStyleCnt="0"/>
      <dgm:spPr/>
    </dgm:pt>
    <dgm:pt modelId="{7BE63DAE-8956-4FAB-B60E-B55A0DE3AB7B}" type="pres">
      <dgm:prSet presAssocID="{2F8AC207-775A-48C9-8CAF-71DF93167A9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E844A1C-BBE2-44D3-8C6E-08418AEC1E0A}" type="pres">
      <dgm:prSet presAssocID="{B3A9C422-447A-4BB3-9D95-4CB1F2477830}" presName="node" presStyleLbl="node1" presStyleIdx="1" presStyleCnt="5" custScaleX="117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35641-0075-492A-B771-758CBCB25C40}" type="pres">
      <dgm:prSet presAssocID="{B3A9C422-447A-4BB3-9D95-4CB1F2477830}" presName="spNode" presStyleCnt="0"/>
      <dgm:spPr/>
    </dgm:pt>
    <dgm:pt modelId="{1A9C982A-9B16-4C89-8F16-63DC280E8A86}" type="pres">
      <dgm:prSet presAssocID="{F5596333-AA78-451A-B6E0-FEA98F15ADF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E3F4934-3074-4F44-9DB7-97ECE735E4AC}" type="pres">
      <dgm:prSet presAssocID="{219CFC8B-9E69-4D6E-BB69-FC1A97087EF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39B3D-1AD8-4B2E-9A06-6860F7035CA8}" type="pres">
      <dgm:prSet presAssocID="{219CFC8B-9E69-4D6E-BB69-FC1A97087EF8}" presName="spNode" presStyleCnt="0"/>
      <dgm:spPr/>
    </dgm:pt>
    <dgm:pt modelId="{A2AFAFC5-C097-4313-AB41-5B2CBBE25E37}" type="pres">
      <dgm:prSet presAssocID="{DFAA11C7-88FE-4444-B661-F4D8EE1C3B4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FEBCFB3-471E-4FD5-A43A-92CEA3B83922}" type="pres">
      <dgm:prSet presAssocID="{4586DF7D-76EC-4213-891E-C9FEBD545AED}" presName="node" presStyleLbl="node1" presStyleIdx="3" presStyleCnt="5" custScaleX="124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CBB7B-0067-4DDF-9185-22DE03DCD223}" type="pres">
      <dgm:prSet presAssocID="{4586DF7D-76EC-4213-891E-C9FEBD545AED}" presName="spNode" presStyleCnt="0"/>
      <dgm:spPr/>
    </dgm:pt>
    <dgm:pt modelId="{6C5D59E6-FECE-4F7F-84D5-4FC8AC97C10E}" type="pres">
      <dgm:prSet presAssocID="{8BD75226-AECB-4B09-90DD-CDC46B8870F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3333E2B-6064-4B18-91B5-93465ED94348}" type="pres">
      <dgm:prSet presAssocID="{6EB940EC-7D5C-4227-A97A-FDD7C7A799B7}" presName="node" presStyleLbl="node1" presStyleIdx="4" presStyleCnt="5" custScaleX="119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01655-AA66-49A4-ADF3-E99FA264C44F}" type="pres">
      <dgm:prSet presAssocID="{6EB940EC-7D5C-4227-A97A-FDD7C7A799B7}" presName="spNode" presStyleCnt="0"/>
      <dgm:spPr/>
    </dgm:pt>
    <dgm:pt modelId="{384CB8BD-767E-4454-AFB8-D59D96179D7D}" type="pres">
      <dgm:prSet presAssocID="{61D7E544-9884-46A1-B9D4-62D4AC005B5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DAC46D3-667F-444F-8AAA-C07736085396}" type="presOf" srcId="{6EB940EC-7D5C-4227-A97A-FDD7C7A799B7}" destId="{33333E2B-6064-4B18-91B5-93465ED94348}" srcOrd="0" destOrd="0" presId="urn:microsoft.com/office/officeart/2005/8/layout/cycle5"/>
    <dgm:cxn modelId="{E1D7D9AE-0DE7-4D2A-9969-7BEFDA273375}" type="presOf" srcId="{B3A9C422-447A-4BB3-9D95-4CB1F2477830}" destId="{7E844A1C-BBE2-44D3-8C6E-08418AEC1E0A}" srcOrd="0" destOrd="0" presId="urn:microsoft.com/office/officeart/2005/8/layout/cycle5"/>
    <dgm:cxn modelId="{2E931DEB-59F3-4F6A-97E9-2E392117E448}" type="presOf" srcId="{DFAA11C7-88FE-4444-B661-F4D8EE1C3B43}" destId="{A2AFAFC5-C097-4313-AB41-5B2CBBE25E37}" srcOrd="0" destOrd="0" presId="urn:microsoft.com/office/officeart/2005/8/layout/cycle5"/>
    <dgm:cxn modelId="{985D68FE-4CF0-4876-A957-08FC1DD58205}" srcId="{4C2BA12A-636D-4625-906E-5734E6269081}" destId="{0D7A5359-B851-4456-9A33-819A17C77A58}" srcOrd="0" destOrd="0" parTransId="{719A5AAE-69FA-4766-8304-38F6509AD16E}" sibTransId="{2F8AC207-775A-48C9-8CAF-71DF93167A92}"/>
    <dgm:cxn modelId="{FB9DEAFE-F665-4336-BB57-C0B487EB7CF7}" type="presOf" srcId="{F5596333-AA78-451A-B6E0-FEA98F15ADF3}" destId="{1A9C982A-9B16-4C89-8F16-63DC280E8A86}" srcOrd="0" destOrd="0" presId="urn:microsoft.com/office/officeart/2005/8/layout/cycle5"/>
    <dgm:cxn modelId="{254F5188-8FCB-4DC1-B54A-6D3F2E60C874}" type="presOf" srcId="{0D7A5359-B851-4456-9A33-819A17C77A58}" destId="{07640633-F988-4DE0-BFE3-848F6AF51EF2}" srcOrd="0" destOrd="0" presId="urn:microsoft.com/office/officeart/2005/8/layout/cycle5"/>
    <dgm:cxn modelId="{62CB5CD2-B10E-4CF8-BAD8-9FD56DCB233C}" type="presOf" srcId="{4C2BA12A-636D-4625-906E-5734E6269081}" destId="{C0795111-2511-4283-801B-C6BB87FE2390}" srcOrd="0" destOrd="0" presId="urn:microsoft.com/office/officeart/2005/8/layout/cycle5"/>
    <dgm:cxn modelId="{7AD60797-ED3C-4828-85E1-988F96299BFF}" type="presOf" srcId="{219CFC8B-9E69-4D6E-BB69-FC1A97087EF8}" destId="{4E3F4934-3074-4F44-9DB7-97ECE735E4AC}" srcOrd="0" destOrd="0" presId="urn:microsoft.com/office/officeart/2005/8/layout/cycle5"/>
    <dgm:cxn modelId="{0AE9BC3A-7E79-40DB-98BB-142B7C059453}" srcId="{4C2BA12A-636D-4625-906E-5734E6269081}" destId="{4586DF7D-76EC-4213-891E-C9FEBD545AED}" srcOrd="3" destOrd="0" parTransId="{1E3DD582-D8AE-4B98-97A3-583A14A6B063}" sibTransId="{8BD75226-AECB-4B09-90DD-CDC46B8870F6}"/>
    <dgm:cxn modelId="{3FDD1EC1-E83B-4FA0-ACAE-1D8EB8DC5105}" srcId="{4C2BA12A-636D-4625-906E-5734E6269081}" destId="{6EB940EC-7D5C-4227-A97A-FDD7C7A799B7}" srcOrd="4" destOrd="0" parTransId="{4D3B4B80-E65D-4875-A3E7-D49F79BDD78E}" sibTransId="{61D7E544-9884-46A1-B9D4-62D4AC005B5D}"/>
    <dgm:cxn modelId="{65CEF667-0E6A-4E78-A8E4-83EFC02575BC}" type="presOf" srcId="{8BD75226-AECB-4B09-90DD-CDC46B8870F6}" destId="{6C5D59E6-FECE-4F7F-84D5-4FC8AC97C10E}" srcOrd="0" destOrd="0" presId="urn:microsoft.com/office/officeart/2005/8/layout/cycle5"/>
    <dgm:cxn modelId="{05E7C84F-12C0-491F-BDF5-44E0914AACC2}" type="presOf" srcId="{61D7E544-9884-46A1-B9D4-62D4AC005B5D}" destId="{384CB8BD-767E-4454-AFB8-D59D96179D7D}" srcOrd="0" destOrd="0" presId="urn:microsoft.com/office/officeart/2005/8/layout/cycle5"/>
    <dgm:cxn modelId="{F357FB98-8635-47F3-84F5-8E982E1B7CE9}" type="presOf" srcId="{4586DF7D-76EC-4213-891E-C9FEBD545AED}" destId="{CFEBCFB3-471E-4FD5-A43A-92CEA3B83922}" srcOrd="0" destOrd="0" presId="urn:microsoft.com/office/officeart/2005/8/layout/cycle5"/>
    <dgm:cxn modelId="{F3354A94-CB06-48EC-8517-7653C69DBA7E}" srcId="{4C2BA12A-636D-4625-906E-5734E6269081}" destId="{219CFC8B-9E69-4D6E-BB69-FC1A97087EF8}" srcOrd="2" destOrd="0" parTransId="{7F9224DF-BDCC-4C95-913D-2D8BA1054BCB}" sibTransId="{DFAA11C7-88FE-4444-B661-F4D8EE1C3B43}"/>
    <dgm:cxn modelId="{08A7F9D7-5E34-49A1-AA14-95F75A9DD864}" srcId="{4C2BA12A-636D-4625-906E-5734E6269081}" destId="{B3A9C422-447A-4BB3-9D95-4CB1F2477830}" srcOrd="1" destOrd="0" parTransId="{C7E280EC-A921-4C01-A3AC-557DF937E991}" sibTransId="{F5596333-AA78-451A-B6E0-FEA98F15ADF3}"/>
    <dgm:cxn modelId="{2669604F-F0DE-4BF1-A599-9DE2D8DCA9AC}" type="presOf" srcId="{2F8AC207-775A-48C9-8CAF-71DF93167A92}" destId="{7BE63DAE-8956-4FAB-B60E-B55A0DE3AB7B}" srcOrd="0" destOrd="0" presId="urn:microsoft.com/office/officeart/2005/8/layout/cycle5"/>
    <dgm:cxn modelId="{397D5F4C-2149-4624-9B79-191704906FEA}" type="presParOf" srcId="{C0795111-2511-4283-801B-C6BB87FE2390}" destId="{07640633-F988-4DE0-BFE3-848F6AF51EF2}" srcOrd="0" destOrd="0" presId="urn:microsoft.com/office/officeart/2005/8/layout/cycle5"/>
    <dgm:cxn modelId="{1013E811-C687-4A47-8DE7-7F1A57EB041C}" type="presParOf" srcId="{C0795111-2511-4283-801B-C6BB87FE2390}" destId="{F9588FCB-E5D8-4968-9ECC-666646C0BF9B}" srcOrd="1" destOrd="0" presId="urn:microsoft.com/office/officeart/2005/8/layout/cycle5"/>
    <dgm:cxn modelId="{6028FAFC-8D96-4440-8913-C68CE00F3F7C}" type="presParOf" srcId="{C0795111-2511-4283-801B-C6BB87FE2390}" destId="{7BE63DAE-8956-4FAB-B60E-B55A0DE3AB7B}" srcOrd="2" destOrd="0" presId="urn:microsoft.com/office/officeart/2005/8/layout/cycle5"/>
    <dgm:cxn modelId="{A7A14E0B-A72D-4107-BA41-C42172B14F16}" type="presParOf" srcId="{C0795111-2511-4283-801B-C6BB87FE2390}" destId="{7E844A1C-BBE2-44D3-8C6E-08418AEC1E0A}" srcOrd="3" destOrd="0" presId="urn:microsoft.com/office/officeart/2005/8/layout/cycle5"/>
    <dgm:cxn modelId="{1BC2C9D9-0088-4EB2-A872-D8CDB4BC96F2}" type="presParOf" srcId="{C0795111-2511-4283-801B-C6BB87FE2390}" destId="{FB135641-0075-492A-B771-758CBCB25C40}" srcOrd="4" destOrd="0" presId="urn:microsoft.com/office/officeart/2005/8/layout/cycle5"/>
    <dgm:cxn modelId="{4C4CF063-8207-407B-8B6F-40B734E4F170}" type="presParOf" srcId="{C0795111-2511-4283-801B-C6BB87FE2390}" destId="{1A9C982A-9B16-4C89-8F16-63DC280E8A86}" srcOrd="5" destOrd="0" presId="urn:microsoft.com/office/officeart/2005/8/layout/cycle5"/>
    <dgm:cxn modelId="{74125648-8576-4F77-BB01-28111A8A72D8}" type="presParOf" srcId="{C0795111-2511-4283-801B-C6BB87FE2390}" destId="{4E3F4934-3074-4F44-9DB7-97ECE735E4AC}" srcOrd="6" destOrd="0" presId="urn:microsoft.com/office/officeart/2005/8/layout/cycle5"/>
    <dgm:cxn modelId="{A3264874-A637-4749-B9E0-9E93775636C5}" type="presParOf" srcId="{C0795111-2511-4283-801B-C6BB87FE2390}" destId="{BCC39B3D-1AD8-4B2E-9A06-6860F7035CA8}" srcOrd="7" destOrd="0" presId="urn:microsoft.com/office/officeart/2005/8/layout/cycle5"/>
    <dgm:cxn modelId="{4FBDE83C-0EB8-47A4-87BA-6AD0996F4FA1}" type="presParOf" srcId="{C0795111-2511-4283-801B-C6BB87FE2390}" destId="{A2AFAFC5-C097-4313-AB41-5B2CBBE25E37}" srcOrd="8" destOrd="0" presId="urn:microsoft.com/office/officeart/2005/8/layout/cycle5"/>
    <dgm:cxn modelId="{2161E2A7-C63D-4754-917A-F60336FE946E}" type="presParOf" srcId="{C0795111-2511-4283-801B-C6BB87FE2390}" destId="{CFEBCFB3-471E-4FD5-A43A-92CEA3B83922}" srcOrd="9" destOrd="0" presId="urn:microsoft.com/office/officeart/2005/8/layout/cycle5"/>
    <dgm:cxn modelId="{E6E17C55-3F45-4ED6-B011-4F23ACCA603C}" type="presParOf" srcId="{C0795111-2511-4283-801B-C6BB87FE2390}" destId="{D22CBB7B-0067-4DDF-9185-22DE03DCD223}" srcOrd="10" destOrd="0" presId="urn:microsoft.com/office/officeart/2005/8/layout/cycle5"/>
    <dgm:cxn modelId="{14B010C8-717D-4925-8785-70B8F6D7796C}" type="presParOf" srcId="{C0795111-2511-4283-801B-C6BB87FE2390}" destId="{6C5D59E6-FECE-4F7F-84D5-4FC8AC97C10E}" srcOrd="11" destOrd="0" presId="urn:microsoft.com/office/officeart/2005/8/layout/cycle5"/>
    <dgm:cxn modelId="{C2BFBF23-A99F-4352-9A70-50064D823CB1}" type="presParOf" srcId="{C0795111-2511-4283-801B-C6BB87FE2390}" destId="{33333E2B-6064-4B18-91B5-93465ED94348}" srcOrd="12" destOrd="0" presId="urn:microsoft.com/office/officeart/2005/8/layout/cycle5"/>
    <dgm:cxn modelId="{9F1A41A3-825F-4F2D-976A-5B098372C0D7}" type="presParOf" srcId="{C0795111-2511-4283-801B-C6BB87FE2390}" destId="{DCA01655-AA66-49A4-ADF3-E99FA264C44F}" srcOrd="13" destOrd="0" presId="urn:microsoft.com/office/officeart/2005/8/layout/cycle5"/>
    <dgm:cxn modelId="{06D9C06D-735C-44BA-A3FD-C9B75CE6CBE1}" type="presParOf" srcId="{C0795111-2511-4283-801B-C6BB87FE2390}" destId="{384CB8BD-767E-4454-AFB8-D59D96179D7D}" srcOrd="14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2BA12A-636D-4625-906E-5734E626908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7A5359-B851-4456-9A33-819A17C77A58}">
      <dgm:prSet phldrT="[Текст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Turkistonning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Kengqo‘l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qishlog‘ida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A5AAE-69FA-4766-8304-38F6509AD16E}" type="parTrans" cxnId="{985D68FE-4CF0-4876-A957-08FC1DD58205}">
      <dgm:prSet/>
      <dgm:spPr/>
      <dgm:t>
        <a:bodyPr/>
        <a:lstStyle/>
        <a:p>
          <a:endParaRPr lang="ru-RU"/>
        </a:p>
      </dgm:t>
    </dgm:pt>
    <dgm:pt modelId="{2F8AC207-775A-48C9-8CAF-71DF93167A92}" type="sibTrans" cxnId="{985D68FE-4CF0-4876-A957-08FC1DD58205}">
      <dgm:prSet/>
      <dgm:spPr/>
      <dgm:t>
        <a:bodyPr/>
        <a:lstStyle/>
        <a:p>
          <a:endParaRPr lang="ru-RU"/>
        </a:p>
      </dgm:t>
    </dgm:pt>
    <dgm:pt modelId="{B3A9C422-447A-4BB3-9D95-4CB1F2477830}">
      <dgm:prSet phldrT="[Текст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Haydovchi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o‘roqchi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podachi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E280EC-A921-4C01-A3AC-557DF937E991}" type="parTrans" cxnId="{08A7F9D7-5E34-49A1-AA14-95F75A9DD864}">
      <dgm:prSet/>
      <dgm:spPr/>
      <dgm:t>
        <a:bodyPr/>
        <a:lstStyle/>
        <a:p>
          <a:endParaRPr lang="ru-RU"/>
        </a:p>
      </dgm:t>
    </dgm:pt>
    <dgm:pt modelId="{F5596333-AA78-451A-B6E0-FEA98F15ADF3}" type="sibTrans" cxnId="{08A7F9D7-5E34-49A1-AA14-95F75A9DD864}">
      <dgm:prSet/>
      <dgm:spPr/>
      <dgm:t>
        <a:bodyPr/>
        <a:lstStyle/>
        <a:p>
          <a:endParaRPr lang="ru-RU"/>
        </a:p>
      </dgm:t>
    </dgm:pt>
    <dgm:pt modelId="{4586DF7D-76EC-4213-891E-C9FEBD545AED}">
      <dgm:prSet phldrT="[Текст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Moskvada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3DD582-D8AE-4B98-97A3-583A14A6B063}" type="parTrans" cxnId="{0AE9BC3A-7E79-40DB-98BB-142B7C059453}">
      <dgm:prSet/>
      <dgm:spPr/>
      <dgm:t>
        <a:bodyPr/>
        <a:lstStyle/>
        <a:p>
          <a:endParaRPr lang="ru-RU"/>
        </a:p>
      </dgm:t>
    </dgm:pt>
    <dgm:pt modelId="{8BD75226-AECB-4B09-90DD-CDC46B8870F6}" type="sibTrans" cxnId="{0AE9BC3A-7E79-40DB-98BB-142B7C059453}">
      <dgm:prSet/>
      <dgm:spPr/>
      <dgm:t>
        <a:bodyPr/>
        <a:lstStyle/>
        <a:p>
          <a:endParaRPr lang="ru-RU"/>
        </a:p>
      </dgm:t>
    </dgm:pt>
    <dgm:pt modelId="{6EB940EC-7D5C-4227-A97A-FDD7C7A799B7}">
      <dgm:prSet phldrT="[Текст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Yulduzli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tunlar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3B4B80-E65D-4875-A3E7-D49F79BDD78E}" type="parTrans" cxnId="{3FDD1EC1-E83B-4FA0-ACAE-1D8EB8DC5105}">
      <dgm:prSet/>
      <dgm:spPr/>
      <dgm:t>
        <a:bodyPr/>
        <a:lstStyle/>
        <a:p>
          <a:endParaRPr lang="ru-RU"/>
        </a:p>
      </dgm:t>
    </dgm:pt>
    <dgm:pt modelId="{61D7E544-9884-46A1-B9D4-62D4AC005B5D}" type="sibTrans" cxnId="{3FDD1EC1-E83B-4FA0-ACAE-1D8EB8DC5105}">
      <dgm:prSet/>
      <dgm:spPr/>
      <dgm:t>
        <a:bodyPr/>
        <a:lstStyle/>
        <a:p>
          <a:endParaRPr lang="ru-RU"/>
        </a:p>
      </dgm:t>
    </dgm:pt>
    <dgm:pt modelId="{219CFC8B-9E69-4D6E-BB69-FC1A97087EF8}">
      <dgm:prSet phldrT="[Текст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Talabalar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AA11C7-88FE-4444-B661-F4D8EE1C3B43}" type="sibTrans" cxnId="{F3354A94-CB06-48EC-8517-7653C69DBA7E}">
      <dgm:prSet/>
      <dgm:spPr/>
      <dgm:t>
        <a:bodyPr/>
        <a:lstStyle/>
        <a:p>
          <a:endParaRPr lang="ru-RU"/>
        </a:p>
      </dgm:t>
    </dgm:pt>
    <dgm:pt modelId="{7F9224DF-BDCC-4C95-913D-2D8BA1054BCB}" type="parTrans" cxnId="{F3354A94-CB06-48EC-8517-7653C69DBA7E}">
      <dgm:prSet/>
      <dgm:spPr/>
      <dgm:t>
        <a:bodyPr/>
        <a:lstStyle/>
        <a:p>
          <a:endParaRPr lang="ru-RU"/>
        </a:p>
      </dgm:t>
    </dgm:pt>
    <dgm:pt modelId="{C0795111-2511-4283-801B-C6BB87FE2390}" type="pres">
      <dgm:prSet presAssocID="{4C2BA12A-636D-4625-906E-5734E62690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640633-F988-4DE0-BFE3-848F6AF51EF2}" type="pres">
      <dgm:prSet presAssocID="{0D7A5359-B851-4456-9A33-819A17C77A58}" presName="node" presStyleLbl="node1" presStyleIdx="0" presStyleCnt="5" custScaleX="125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88FCB-E5D8-4968-9ECC-666646C0BF9B}" type="pres">
      <dgm:prSet presAssocID="{0D7A5359-B851-4456-9A33-819A17C77A58}" presName="spNode" presStyleCnt="0"/>
      <dgm:spPr/>
    </dgm:pt>
    <dgm:pt modelId="{7BE63DAE-8956-4FAB-B60E-B55A0DE3AB7B}" type="pres">
      <dgm:prSet presAssocID="{2F8AC207-775A-48C9-8CAF-71DF93167A9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E844A1C-BBE2-44D3-8C6E-08418AEC1E0A}" type="pres">
      <dgm:prSet presAssocID="{B3A9C422-447A-4BB3-9D95-4CB1F2477830}" presName="node" presStyleLbl="node1" presStyleIdx="1" presStyleCnt="5" custScaleX="117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35641-0075-492A-B771-758CBCB25C40}" type="pres">
      <dgm:prSet presAssocID="{B3A9C422-447A-4BB3-9D95-4CB1F2477830}" presName="spNode" presStyleCnt="0"/>
      <dgm:spPr/>
    </dgm:pt>
    <dgm:pt modelId="{1A9C982A-9B16-4C89-8F16-63DC280E8A86}" type="pres">
      <dgm:prSet presAssocID="{F5596333-AA78-451A-B6E0-FEA98F15ADF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E3F4934-3074-4F44-9DB7-97ECE735E4AC}" type="pres">
      <dgm:prSet presAssocID="{219CFC8B-9E69-4D6E-BB69-FC1A97087EF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39B3D-1AD8-4B2E-9A06-6860F7035CA8}" type="pres">
      <dgm:prSet presAssocID="{219CFC8B-9E69-4D6E-BB69-FC1A97087EF8}" presName="spNode" presStyleCnt="0"/>
      <dgm:spPr/>
    </dgm:pt>
    <dgm:pt modelId="{A2AFAFC5-C097-4313-AB41-5B2CBBE25E37}" type="pres">
      <dgm:prSet presAssocID="{DFAA11C7-88FE-4444-B661-F4D8EE1C3B4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FEBCFB3-471E-4FD5-A43A-92CEA3B83922}" type="pres">
      <dgm:prSet presAssocID="{4586DF7D-76EC-4213-891E-C9FEBD545AED}" presName="node" presStyleLbl="node1" presStyleIdx="3" presStyleCnt="5" custScaleX="107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CBB7B-0067-4DDF-9185-22DE03DCD223}" type="pres">
      <dgm:prSet presAssocID="{4586DF7D-76EC-4213-891E-C9FEBD545AED}" presName="spNode" presStyleCnt="0"/>
      <dgm:spPr/>
    </dgm:pt>
    <dgm:pt modelId="{6C5D59E6-FECE-4F7F-84D5-4FC8AC97C10E}" type="pres">
      <dgm:prSet presAssocID="{8BD75226-AECB-4B09-90DD-CDC46B8870F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3333E2B-6064-4B18-91B5-93465ED94348}" type="pres">
      <dgm:prSet presAssocID="{6EB940EC-7D5C-4227-A97A-FDD7C7A799B7}" presName="node" presStyleLbl="node1" presStyleIdx="4" presStyleCnt="5" custScaleX="119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01655-AA66-49A4-ADF3-E99FA264C44F}" type="pres">
      <dgm:prSet presAssocID="{6EB940EC-7D5C-4227-A97A-FDD7C7A799B7}" presName="spNode" presStyleCnt="0"/>
      <dgm:spPr/>
    </dgm:pt>
    <dgm:pt modelId="{384CB8BD-767E-4454-AFB8-D59D96179D7D}" type="pres">
      <dgm:prSet presAssocID="{61D7E544-9884-46A1-B9D4-62D4AC005B5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DAC46D3-667F-444F-8AAA-C07736085396}" type="presOf" srcId="{6EB940EC-7D5C-4227-A97A-FDD7C7A799B7}" destId="{33333E2B-6064-4B18-91B5-93465ED94348}" srcOrd="0" destOrd="0" presId="urn:microsoft.com/office/officeart/2005/8/layout/cycle5"/>
    <dgm:cxn modelId="{E1D7D9AE-0DE7-4D2A-9969-7BEFDA273375}" type="presOf" srcId="{B3A9C422-447A-4BB3-9D95-4CB1F2477830}" destId="{7E844A1C-BBE2-44D3-8C6E-08418AEC1E0A}" srcOrd="0" destOrd="0" presId="urn:microsoft.com/office/officeart/2005/8/layout/cycle5"/>
    <dgm:cxn modelId="{2E931DEB-59F3-4F6A-97E9-2E392117E448}" type="presOf" srcId="{DFAA11C7-88FE-4444-B661-F4D8EE1C3B43}" destId="{A2AFAFC5-C097-4313-AB41-5B2CBBE25E37}" srcOrd="0" destOrd="0" presId="urn:microsoft.com/office/officeart/2005/8/layout/cycle5"/>
    <dgm:cxn modelId="{985D68FE-4CF0-4876-A957-08FC1DD58205}" srcId="{4C2BA12A-636D-4625-906E-5734E6269081}" destId="{0D7A5359-B851-4456-9A33-819A17C77A58}" srcOrd="0" destOrd="0" parTransId="{719A5AAE-69FA-4766-8304-38F6509AD16E}" sibTransId="{2F8AC207-775A-48C9-8CAF-71DF93167A92}"/>
    <dgm:cxn modelId="{FB9DEAFE-F665-4336-BB57-C0B487EB7CF7}" type="presOf" srcId="{F5596333-AA78-451A-B6E0-FEA98F15ADF3}" destId="{1A9C982A-9B16-4C89-8F16-63DC280E8A86}" srcOrd="0" destOrd="0" presId="urn:microsoft.com/office/officeart/2005/8/layout/cycle5"/>
    <dgm:cxn modelId="{254F5188-8FCB-4DC1-B54A-6D3F2E60C874}" type="presOf" srcId="{0D7A5359-B851-4456-9A33-819A17C77A58}" destId="{07640633-F988-4DE0-BFE3-848F6AF51EF2}" srcOrd="0" destOrd="0" presId="urn:microsoft.com/office/officeart/2005/8/layout/cycle5"/>
    <dgm:cxn modelId="{62CB5CD2-B10E-4CF8-BAD8-9FD56DCB233C}" type="presOf" srcId="{4C2BA12A-636D-4625-906E-5734E6269081}" destId="{C0795111-2511-4283-801B-C6BB87FE2390}" srcOrd="0" destOrd="0" presId="urn:microsoft.com/office/officeart/2005/8/layout/cycle5"/>
    <dgm:cxn modelId="{7AD60797-ED3C-4828-85E1-988F96299BFF}" type="presOf" srcId="{219CFC8B-9E69-4D6E-BB69-FC1A97087EF8}" destId="{4E3F4934-3074-4F44-9DB7-97ECE735E4AC}" srcOrd="0" destOrd="0" presId="urn:microsoft.com/office/officeart/2005/8/layout/cycle5"/>
    <dgm:cxn modelId="{0AE9BC3A-7E79-40DB-98BB-142B7C059453}" srcId="{4C2BA12A-636D-4625-906E-5734E6269081}" destId="{4586DF7D-76EC-4213-891E-C9FEBD545AED}" srcOrd="3" destOrd="0" parTransId="{1E3DD582-D8AE-4B98-97A3-583A14A6B063}" sibTransId="{8BD75226-AECB-4B09-90DD-CDC46B8870F6}"/>
    <dgm:cxn modelId="{3FDD1EC1-E83B-4FA0-ACAE-1D8EB8DC5105}" srcId="{4C2BA12A-636D-4625-906E-5734E6269081}" destId="{6EB940EC-7D5C-4227-A97A-FDD7C7A799B7}" srcOrd="4" destOrd="0" parTransId="{4D3B4B80-E65D-4875-A3E7-D49F79BDD78E}" sibTransId="{61D7E544-9884-46A1-B9D4-62D4AC005B5D}"/>
    <dgm:cxn modelId="{65CEF667-0E6A-4E78-A8E4-83EFC02575BC}" type="presOf" srcId="{8BD75226-AECB-4B09-90DD-CDC46B8870F6}" destId="{6C5D59E6-FECE-4F7F-84D5-4FC8AC97C10E}" srcOrd="0" destOrd="0" presId="urn:microsoft.com/office/officeart/2005/8/layout/cycle5"/>
    <dgm:cxn modelId="{05E7C84F-12C0-491F-BDF5-44E0914AACC2}" type="presOf" srcId="{61D7E544-9884-46A1-B9D4-62D4AC005B5D}" destId="{384CB8BD-767E-4454-AFB8-D59D96179D7D}" srcOrd="0" destOrd="0" presId="urn:microsoft.com/office/officeart/2005/8/layout/cycle5"/>
    <dgm:cxn modelId="{F357FB98-8635-47F3-84F5-8E982E1B7CE9}" type="presOf" srcId="{4586DF7D-76EC-4213-891E-C9FEBD545AED}" destId="{CFEBCFB3-471E-4FD5-A43A-92CEA3B83922}" srcOrd="0" destOrd="0" presId="urn:microsoft.com/office/officeart/2005/8/layout/cycle5"/>
    <dgm:cxn modelId="{F3354A94-CB06-48EC-8517-7653C69DBA7E}" srcId="{4C2BA12A-636D-4625-906E-5734E6269081}" destId="{219CFC8B-9E69-4D6E-BB69-FC1A97087EF8}" srcOrd="2" destOrd="0" parTransId="{7F9224DF-BDCC-4C95-913D-2D8BA1054BCB}" sibTransId="{DFAA11C7-88FE-4444-B661-F4D8EE1C3B43}"/>
    <dgm:cxn modelId="{08A7F9D7-5E34-49A1-AA14-95F75A9DD864}" srcId="{4C2BA12A-636D-4625-906E-5734E6269081}" destId="{B3A9C422-447A-4BB3-9D95-4CB1F2477830}" srcOrd="1" destOrd="0" parTransId="{C7E280EC-A921-4C01-A3AC-557DF937E991}" sibTransId="{F5596333-AA78-451A-B6E0-FEA98F15ADF3}"/>
    <dgm:cxn modelId="{2669604F-F0DE-4BF1-A599-9DE2D8DCA9AC}" type="presOf" srcId="{2F8AC207-775A-48C9-8CAF-71DF93167A92}" destId="{7BE63DAE-8956-4FAB-B60E-B55A0DE3AB7B}" srcOrd="0" destOrd="0" presId="urn:microsoft.com/office/officeart/2005/8/layout/cycle5"/>
    <dgm:cxn modelId="{397D5F4C-2149-4624-9B79-191704906FEA}" type="presParOf" srcId="{C0795111-2511-4283-801B-C6BB87FE2390}" destId="{07640633-F988-4DE0-BFE3-848F6AF51EF2}" srcOrd="0" destOrd="0" presId="urn:microsoft.com/office/officeart/2005/8/layout/cycle5"/>
    <dgm:cxn modelId="{1013E811-C687-4A47-8DE7-7F1A57EB041C}" type="presParOf" srcId="{C0795111-2511-4283-801B-C6BB87FE2390}" destId="{F9588FCB-E5D8-4968-9ECC-666646C0BF9B}" srcOrd="1" destOrd="0" presId="urn:microsoft.com/office/officeart/2005/8/layout/cycle5"/>
    <dgm:cxn modelId="{6028FAFC-8D96-4440-8913-C68CE00F3F7C}" type="presParOf" srcId="{C0795111-2511-4283-801B-C6BB87FE2390}" destId="{7BE63DAE-8956-4FAB-B60E-B55A0DE3AB7B}" srcOrd="2" destOrd="0" presId="urn:microsoft.com/office/officeart/2005/8/layout/cycle5"/>
    <dgm:cxn modelId="{A7A14E0B-A72D-4107-BA41-C42172B14F16}" type="presParOf" srcId="{C0795111-2511-4283-801B-C6BB87FE2390}" destId="{7E844A1C-BBE2-44D3-8C6E-08418AEC1E0A}" srcOrd="3" destOrd="0" presId="urn:microsoft.com/office/officeart/2005/8/layout/cycle5"/>
    <dgm:cxn modelId="{1BC2C9D9-0088-4EB2-A872-D8CDB4BC96F2}" type="presParOf" srcId="{C0795111-2511-4283-801B-C6BB87FE2390}" destId="{FB135641-0075-492A-B771-758CBCB25C40}" srcOrd="4" destOrd="0" presId="urn:microsoft.com/office/officeart/2005/8/layout/cycle5"/>
    <dgm:cxn modelId="{4C4CF063-8207-407B-8B6F-40B734E4F170}" type="presParOf" srcId="{C0795111-2511-4283-801B-C6BB87FE2390}" destId="{1A9C982A-9B16-4C89-8F16-63DC280E8A86}" srcOrd="5" destOrd="0" presId="urn:microsoft.com/office/officeart/2005/8/layout/cycle5"/>
    <dgm:cxn modelId="{74125648-8576-4F77-BB01-28111A8A72D8}" type="presParOf" srcId="{C0795111-2511-4283-801B-C6BB87FE2390}" destId="{4E3F4934-3074-4F44-9DB7-97ECE735E4AC}" srcOrd="6" destOrd="0" presId="urn:microsoft.com/office/officeart/2005/8/layout/cycle5"/>
    <dgm:cxn modelId="{A3264874-A637-4749-B9E0-9E93775636C5}" type="presParOf" srcId="{C0795111-2511-4283-801B-C6BB87FE2390}" destId="{BCC39B3D-1AD8-4B2E-9A06-6860F7035CA8}" srcOrd="7" destOrd="0" presId="urn:microsoft.com/office/officeart/2005/8/layout/cycle5"/>
    <dgm:cxn modelId="{4FBDE83C-0EB8-47A4-87BA-6AD0996F4FA1}" type="presParOf" srcId="{C0795111-2511-4283-801B-C6BB87FE2390}" destId="{A2AFAFC5-C097-4313-AB41-5B2CBBE25E37}" srcOrd="8" destOrd="0" presId="urn:microsoft.com/office/officeart/2005/8/layout/cycle5"/>
    <dgm:cxn modelId="{2161E2A7-C63D-4754-917A-F60336FE946E}" type="presParOf" srcId="{C0795111-2511-4283-801B-C6BB87FE2390}" destId="{CFEBCFB3-471E-4FD5-A43A-92CEA3B83922}" srcOrd="9" destOrd="0" presId="urn:microsoft.com/office/officeart/2005/8/layout/cycle5"/>
    <dgm:cxn modelId="{E6E17C55-3F45-4ED6-B011-4F23ACCA603C}" type="presParOf" srcId="{C0795111-2511-4283-801B-C6BB87FE2390}" destId="{D22CBB7B-0067-4DDF-9185-22DE03DCD223}" srcOrd="10" destOrd="0" presId="urn:microsoft.com/office/officeart/2005/8/layout/cycle5"/>
    <dgm:cxn modelId="{14B010C8-717D-4925-8785-70B8F6D7796C}" type="presParOf" srcId="{C0795111-2511-4283-801B-C6BB87FE2390}" destId="{6C5D59E6-FECE-4F7F-84D5-4FC8AC97C10E}" srcOrd="11" destOrd="0" presId="urn:microsoft.com/office/officeart/2005/8/layout/cycle5"/>
    <dgm:cxn modelId="{C2BFBF23-A99F-4352-9A70-50064D823CB1}" type="presParOf" srcId="{C0795111-2511-4283-801B-C6BB87FE2390}" destId="{33333E2B-6064-4B18-91B5-93465ED94348}" srcOrd="12" destOrd="0" presId="urn:microsoft.com/office/officeart/2005/8/layout/cycle5"/>
    <dgm:cxn modelId="{9F1A41A3-825F-4F2D-976A-5B098372C0D7}" type="presParOf" srcId="{C0795111-2511-4283-801B-C6BB87FE2390}" destId="{DCA01655-AA66-49A4-ADF3-E99FA264C44F}" srcOrd="13" destOrd="0" presId="urn:microsoft.com/office/officeart/2005/8/layout/cycle5"/>
    <dgm:cxn modelId="{06D9C06D-735C-44BA-A3FD-C9B75CE6CBE1}" type="presParOf" srcId="{C0795111-2511-4283-801B-C6BB87FE2390}" destId="{384CB8BD-767E-4454-AFB8-D59D96179D7D}" srcOrd="14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1CEA97-2576-4325-935D-2D51D73F745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6656F-74CF-4032-B308-1B1895CA9F19}">
      <dgm:prSet phldrT="[Текст]" custT="1"/>
      <dgm:spPr/>
      <dgm:t>
        <a:bodyPr/>
        <a:lstStyle/>
        <a:p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Asarlari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5EBBC-78B1-4296-A53E-ADB6EC399478}" type="parTrans" cxnId="{DA81E469-001E-4DE2-B5F5-473ADE6154C1}">
      <dgm:prSet/>
      <dgm:spPr/>
      <dgm:t>
        <a:bodyPr/>
        <a:lstStyle/>
        <a:p>
          <a:endParaRPr lang="ru-RU"/>
        </a:p>
      </dgm:t>
    </dgm:pt>
    <dgm:pt modelId="{43B53E18-9D58-472E-8470-25F59E85E69A}" type="sibTrans" cxnId="{DA81E469-001E-4DE2-B5F5-473ADE6154C1}">
      <dgm:prSet/>
      <dgm:spPr/>
      <dgm:t>
        <a:bodyPr/>
        <a:lstStyle/>
        <a:p>
          <a:endParaRPr lang="ru-RU"/>
        </a:p>
      </dgm:t>
    </dgm:pt>
    <dgm:pt modelId="{6F719FCB-62E0-4619-9A2C-767E70E5DAF2}">
      <dgm:prSet phldrT="[Текст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1274B9-BCC7-4C44-A314-E506A6F57299}" type="parTrans" cxnId="{5589B288-87AA-491D-93F6-BC80783E3A15}">
      <dgm:prSet/>
      <dgm:spPr/>
      <dgm:t>
        <a:bodyPr/>
        <a:lstStyle/>
        <a:p>
          <a:endParaRPr lang="ru-RU"/>
        </a:p>
      </dgm:t>
    </dgm:pt>
    <dgm:pt modelId="{0EA7C9AA-302D-466F-8D65-BB311E9A46B7}" type="sibTrans" cxnId="{5589B288-87AA-491D-93F6-BC80783E3A15}">
      <dgm:prSet/>
      <dgm:spPr/>
      <dgm:t>
        <a:bodyPr/>
        <a:lstStyle/>
        <a:p>
          <a:endParaRPr lang="ru-RU"/>
        </a:p>
      </dgm:t>
    </dgm:pt>
    <dgm:pt modelId="{715F2C78-3E97-4BB5-A156-485B41AB7741}">
      <dgm:prSet phldrT="[Текст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A68E06-DF2E-4BE8-A15C-5AE1DD60F3DF}" type="parTrans" cxnId="{94DD1D7F-06EC-448C-A7C9-5A2A65275F63}">
      <dgm:prSet/>
      <dgm:spPr/>
      <dgm:t>
        <a:bodyPr/>
        <a:lstStyle/>
        <a:p>
          <a:endParaRPr lang="ru-RU"/>
        </a:p>
      </dgm:t>
    </dgm:pt>
    <dgm:pt modelId="{46F4AE4C-923B-4CE4-AE1C-810BD9B3DBDD}" type="sibTrans" cxnId="{94DD1D7F-06EC-448C-A7C9-5A2A65275F63}">
      <dgm:prSet/>
      <dgm:spPr/>
      <dgm:t>
        <a:bodyPr/>
        <a:lstStyle/>
        <a:p>
          <a:endParaRPr lang="ru-RU"/>
        </a:p>
      </dgm:t>
    </dgm:pt>
    <dgm:pt modelId="{CD65F6F2-8A17-449A-80F0-9AA3358C392D}">
      <dgm:prSet phldrT="[Текст]" custScaleX="129017"/>
      <dgm:spPr/>
      <dgm:t>
        <a:bodyPr/>
        <a:lstStyle/>
        <a:p>
          <a:endParaRPr lang="ru-RU"/>
        </a:p>
      </dgm:t>
    </dgm:pt>
    <dgm:pt modelId="{286A9EA0-91A3-46D5-808B-1CDC5BD5DBD6}" type="parTrans" cxnId="{32DEE6EC-4F4D-49BF-A277-33157D017962}">
      <dgm:prSet/>
      <dgm:spPr/>
      <dgm:t>
        <a:bodyPr/>
        <a:lstStyle/>
        <a:p>
          <a:endParaRPr lang="ru-RU"/>
        </a:p>
      </dgm:t>
    </dgm:pt>
    <dgm:pt modelId="{BD8DD059-2C85-4CB9-99BA-F279EC2C6A1D}" type="sibTrans" cxnId="{32DEE6EC-4F4D-49BF-A277-33157D017962}">
      <dgm:prSet/>
      <dgm:spPr/>
      <dgm:t>
        <a:bodyPr/>
        <a:lstStyle/>
        <a:p>
          <a:endParaRPr lang="ru-RU"/>
        </a:p>
      </dgm:t>
    </dgm:pt>
    <dgm:pt modelId="{A1188A21-3F0A-475D-BF72-8237C53B5423}">
      <dgm:prSet phldrT="[Текст]" custScaleX="119114" custRadScaleRad="157705" custRadScaleInc="4336"/>
      <dgm:spPr/>
      <dgm:t>
        <a:bodyPr/>
        <a:lstStyle/>
        <a:p>
          <a:endParaRPr lang="ru-RU"/>
        </a:p>
      </dgm:t>
    </dgm:pt>
    <dgm:pt modelId="{82C30D22-9CB0-4F02-8077-2B671395B3B4}" type="parTrans" cxnId="{EF4A6137-FEA4-4BD7-BB64-4AAA0D9E3A7E}">
      <dgm:prSet/>
      <dgm:spPr/>
      <dgm:t>
        <a:bodyPr/>
        <a:lstStyle/>
        <a:p>
          <a:endParaRPr lang="ru-RU"/>
        </a:p>
      </dgm:t>
    </dgm:pt>
    <dgm:pt modelId="{2B537566-7731-42EE-932F-2E5A6396D5D2}" type="sibTrans" cxnId="{EF4A6137-FEA4-4BD7-BB64-4AAA0D9E3A7E}">
      <dgm:prSet/>
      <dgm:spPr/>
      <dgm:t>
        <a:bodyPr/>
        <a:lstStyle/>
        <a:p>
          <a:endParaRPr lang="ru-RU"/>
        </a:p>
      </dgm:t>
    </dgm:pt>
    <dgm:pt modelId="{62DE1BE5-323D-4197-AB5C-ACCAA6604FD9}">
      <dgm:prSet phldrT="[Текст]" custScaleX="129017"/>
      <dgm:spPr/>
      <dgm:t>
        <a:bodyPr/>
        <a:lstStyle/>
        <a:p>
          <a:endParaRPr lang="ru-RU"/>
        </a:p>
      </dgm:t>
    </dgm:pt>
    <dgm:pt modelId="{A4168752-9A44-4B6E-B451-FBB98E9BF73F}" type="parTrans" cxnId="{A3E2557C-7118-46AC-B204-9366E1727BEE}">
      <dgm:prSet/>
      <dgm:spPr/>
      <dgm:t>
        <a:bodyPr/>
        <a:lstStyle/>
        <a:p>
          <a:endParaRPr lang="ru-RU"/>
        </a:p>
      </dgm:t>
    </dgm:pt>
    <dgm:pt modelId="{2E16EC41-8EA4-4460-A7BF-A062A5D70FBD}" type="sibTrans" cxnId="{A3E2557C-7118-46AC-B204-9366E1727BEE}">
      <dgm:prSet/>
      <dgm:spPr/>
      <dgm:t>
        <a:bodyPr/>
        <a:lstStyle/>
        <a:p>
          <a:endParaRPr lang="ru-RU"/>
        </a:p>
      </dgm:t>
    </dgm:pt>
    <dgm:pt modelId="{2B585924-9994-4FAC-84EE-5A0BA36DA571}">
      <dgm:prSet phldrT="[Текст]" custScaleX="119114" custRadScaleRad="157705" custRadScaleInc="4336"/>
      <dgm:spPr/>
      <dgm:t>
        <a:bodyPr/>
        <a:lstStyle/>
        <a:p>
          <a:endParaRPr lang="ru-RU"/>
        </a:p>
      </dgm:t>
    </dgm:pt>
    <dgm:pt modelId="{B31C0D5F-25BF-4AE7-97BF-E5CD8545E763}" type="sibTrans" cxnId="{656E8799-EB89-4CF3-8669-E2986EE861E9}">
      <dgm:prSet/>
      <dgm:spPr/>
      <dgm:t>
        <a:bodyPr/>
        <a:lstStyle/>
        <a:p>
          <a:endParaRPr lang="ru-RU"/>
        </a:p>
      </dgm:t>
    </dgm:pt>
    <dgm:pt modelId="{661F8D39-30FB-4B76-8C3E-F234EEAFD5A0}" type="parTrans" cxnId="{656E8799-EB89-4CF3-8669-E2986EE861E9}">
      <dgm:prSet/>
      <dgm:spPr/>
      <dgm:t>
        <a:bodyPr/>
        <a:lstStyle/>
        <a:p>
          <a:endParaRPr lang="ru-RU"/>
        </a:p>
      </dgm:t>
    </dgm:pt>
    <dgm:pt modelId="{C773A511-DBC6-4042-8F8E-C931BACF4B30}">
      <dgm:prSet phldrT="[Текст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AFB4A0-28BA-46AF-898F-29ADF6CD1E1D}" type="sibTrans" cxnId="{94838A1D-6ADB-4EED-B2F1-D43CEE5E6B0F}">
      <dgm:prSet/>
      <dgm:spPr/>
      <dgm:t>
        <a:bodyPr/>
        <a:lstStyle/>
        <a:p>
          <a:endParaRPr lang="ru-RU"/>
        </a:p>
      </dgm:t>
    </dgm:pt>
    <dgm:pt modelId="{1F1A1323-E3CB-4665-8A43-B9DC326ACE78}" type="parTrans" cxnId="{94838A1D-6ADB-4EED-B2F1-D43CEE5E6B0F}">
      <dgm:prSet/>
      <dgm:spPr/>
      <dgm:t>
        <a:bodyPr/>
        <a:lstStyle/>
        <a:p>
          <a:endParaRPr lang="ru-RU"/>
        </a:p>
      </dgm:t>
    </dgm:pt>
    <dgm:pt modelId="{C81A3407-8D58-4A96-B737-572BE528F518}">
      <dgm:prSet phldrT="[Текст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F27527-28C2-4EF1-B487-6A61069F72CD}" type="sibTrans" cxnId="{41282E9A-7382-4432-81E0-1E9A8E9340C3}">
      <dgm:prSet/>
      <dgm:spPr/>
      <dgm:t>
        <a:bodyPr/>
        <a:lstStyle/>
        <a:p>
          <a:endParaRPr lang="ru-RU"/>
        </a:p>
      </dgm:t>
    </dgm:pt>
    <dgm:pt modelId="{D9AD4388-EB1F-4819-96C4-0A8AFAF65C89}" type="parTrans" cxnId="{41282E9A-7382-4432-81E0-1E9A8E9340C3}">
      <dgm:prSet/>
      <dgm:spPr/>
      <dgm:t>
        <a:bodyPr/>
        <a:lstStyle/>
        <a:p>
          <a:endParaRPr lang="ru-RU"/>
        </a:p>
      </dgm:t>
    </dgm:pt>
    <dgm:pt modelId="{741100BC-CA14-46EA-838A-84B9DCEAD86A}">
      <dgm:prSet phldrT="[Текст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8ED91-DD1D-4E35-8F9E-500A94BE5693}" type="sibTrans" cxnId="{838C0B73-7E91-4E85-80A3-C8322101B532}">
      <dgm:prSet/>
      <dgm:spPr/>
      <dgm:t>
        <a:bodyPr/>
        <a:lstStyle/>
        <a:p>
          <a:endParaRPr lang="ru-RU"/>
        </a:p>
      </dgm:t>
    </dgm:pt>
    <dgm:pt modelId="{CD855689-AC18-48F4-B359-F7C27CDF8671}" type="parTrans" cxnId="{838C0B73-7E91-4E85-80A3-C8322101B532}">
      <dgm:prSet/>
      <dgm:spPr/>
      <dgm:t>
        <a:bodyPr/>
        <a:lstStyle/>
        <a:p>
          <a:endParaRPr lang="ru-RU"/>
        </a:p>
      </dgm:t>
    </dgm:pt>
    <dgm:pt modelId="{02C15F5B-BA80-411D-8916-4FF254759256}" type="pres">
      <dgm:prSet presAssocID="{121CEA97-2576-4325-935D-2D51D73F745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65D05A-9D43-4E98-9F6C-F3CD15E8E796}" type="pres">
      <dgm:prSet presAssocID="{3076656F-74CF-4032-B308-1B1895CA9F19}" presName="centerShape" presStyleLbl="node0" presStyleIdx="0" presStyleCnt="1" custScaleX="148474" custLinFactNeighborX="-66" custLinFactNeighborY="851"/>
      <dgm:spPr/>
      <dgm:t>
        <a:bodyPr/>
        <a:lstStyle/>
        <a:p>
          <a:endParaRPr lang="ru-RU"/>
        </a:p>
      </dgm:t>
    </dgm:pt>
    <dgm:pt modelId="{7014F482-6048-430D-9C43-9144B0333DC4}" type="pres">
      <dgm:prSet presAssocID="{A21274B9-BCC7-4C44-A314-E506A6F57299}" presName="Name9" presStyleLbl="parChTrans1D2" presStyleIdx="0" presStyleCnt="5"/>
      <dgm:spPr/>
      <dgm:t>
        <a:bodyPr/>
        <a:lstStyle/>
        <a:p>
          <a:endParaRPr lang="ru-RU"/>
        </a:p>
      </dgm:t>
    </dgm:pt>
    <dgm:pt modelId="{31EA40A2-A0DC-4AD9-AACE-4D37612DCEC4}" type="pres">
      <dgm:prSet presAssocID="{A21274B9-BCC7-4C44-A314-E506A6F5729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DD5F2F4-B01E-4ADD-BD18-DB5CC7A2A083}" type="pres">
      <dgm:prSet presAssocID="{6F719FCB-62E0-4619-9A2C-767E70E5DAF2}" presName="node" presStyleLbl="node1" presStyleIdx="0" presStyleCnt="5" custScaleX="129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279BD-7AAF-47F9-907E-62E79270C9CE}" type="pres">
      <dgm:prSet presAssocID="{48A68E06-DF2E-4BE8-A15C-5AE1DD60F3DF}" presName="Name9" presStyleLbl="parChTrans1D2" presStyleIdx="1" presStyleCnt="5"/>
      <dgm:spPr/>
      <dgm:t>
        <a:bodyPr/>
        <a:lstStyle/>
        <a:p>
          <a:endParaRPr lang="ru-RU"/>
        </a:p>
      </dgm:t>
    </dgm:pt>
    <dgm:pt modelId="{E5720D3D-BD49-4C02-8C48-1D8EBACB02C6}" type="pres">
      <dgm:prSet presAssocID="{48A68E06-DF2E-4BE8-A15C-5AE1DD60F3D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7E817777-A24F-48EA-9C38-4A0E2E34DAF7}" type="pres">
      <dgm:prSet presAssocID="{715F2C78-3E97-4BB5-A156-485B41AB7741}" presName="node" presStyleLbl="node1" presStyleIdx="1" presStyleCnt="5" custScaleX="119114" custRadScaleRad="157705" custRadScaleInc="4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89B94-32E4-4206-B399-AB3BDB2C1A33}" type="pres">
      <dgm:prSet presAssocID="{CD855689-AC18-48F4-B359-F7C27CDF8671}" presName="Name9" presStyleLbl="parChTrans1D2" presStyleIdx="2" presStyleCnt="5"/>
      <dgm:spPr/>
      <dgm:t>
        <a:bodyPr/>
        <a:lstStyle/>
        <a:p>
          <a:endParaRPr lang="ru-RU"/>
        </a:p>
      </dgm:t>
    </dgm:pt>
    <dgm:pt modelId="{89B21965-EFD8-4A49-978E-E2A2C5C433C0}" type="pres">
      <dgm:prSet presAssocID="{CD855689-AC18-48F4-B359-F7C27CDF8671}" presName="connTx" presStyleLbl="parChTrans1D2" presStyleIdx="2" presStyleCnt="5"/>
      <dgm:spPr/>
      <dgm:t>
        <a:bodyPr/>
        <a:lstStyle/>
        <a:p>
          <a:endParaRPr lang="ru-RU"/>
        </a:p>
      </dgm:t>
    </dgm:pt>
    <dgm:pt modelId="{E6C5F9AB-94A4-406E-B5D0-D2BFE63041DE}" type="pres">
      <dgm:prSet presAssocID="{741100BC-CA14-46EA-838A-84B9DCEAD86A}" presName="node" presStyleLbl="node1" presStyleIdx="2" presStyleCnt="5" custScaleX="129017" custRadScaleRad="140116" custRadScaleInc="-62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1919B-9AD1-46AF-9255-402BB51E7EBF}" type="pres">
      <dgm:prSet presAssocID="{D9AD4388-EB1F-4819-96C4-0A8AFAF65C89}" presName="Name9" presStyleLbl="parChTrans1D2" presStyleIdx="3" presStyleCnt="5"/>
      <dgm:spPr/>
      <dgm:t>
        <a:bodyPr/>
        <a:lstStyle/>
        <a:p>
          <a:endParaRPr lang="ru-RU"/>
        </a:p>
      </dgm:t>
    </dgm:pt>
    <dgm:pt modelId="{ECAAD203-9380-45CB-A482-B62F4B56A551}" type="pres">
      <dgm:prSet presAssocID="{D9AD4388-EB1F-4819-96C4-0A8AFAF65C89}" presName="connTx" presStyleLbl="parChTrans1D2" presStyleIdx="3" presStyleCnt="5"/>
      <dgm:spPr/>
      <dgm:t>
        <a:bodyPr/>
        <a:lstStyle/>
        <a:p>
          <a:endParaRPr lang="ru-RU"/>
        </a:p>
      </dgm:t>
    </dgm:pt>
    <dgm:pt modelId="{E74CB936-35D8-4CD6-8D20-7B10E31E0C78}" type="pres">
      <dgm:prSet presAssocID="{C81A3407-8D58-4A96-B737-572BE528F518}" presName="node" presStyleLbl="node1" presStyleIdx="3" presStyleCnt="5" custScaleX="130959" custRadScaleRad="137934" custRadScaleInc="65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A94F3-3656-45C2-95D3-C17EA50D12F6}" type="pres">
      <dgm:prSet presAssocID="{1F1A1323-E3CB-4665-8A43-B9DC326ACE78}" presName="Name9" presStyleLbl="parChTrans1D2" presStyleIdx="4" presStyleCnt="5"/>
      <dgm:spPr/>
      <dgm:t>
        <a:bodyPr/>
        <a:lstStyle/>
        <a:p>
          <a:endParaRPr lang="ru-RU"/>
        </a:p>
      </dgm:t>
    </dgm:pt>
    <dgm:pt modelId="{30B03682-5EEB-4170-9A1D-CD956B88DE1E}" type="pres">
      <dgm:prSet presAssocID="{1F1A1323-E3CB-4665-8A43-B9DC326ACE7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7DF4FF6-4E07-4D10-8016-ED2F9BF1BD03}" type="pres">
      <dgm:prSet presAssocID="{C773A511-DBC6-4042-8F8E-C931BACF4B30}" presName="node" presStyleLbl="node1" presStyleIdx="4" presStyleCnt="5" custScaleX="119808" custRadScaleRad="161557" custRadScaleInc="-1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C29A8C-A447-43F1-9163-EA43962A7CF3}" type="presOf" srcId="{A21274B9-BCC7-4C44-A314-E506A6F57299}" destId="{7014F482-6048-430D-9C43-9144B0333DC4}" srcOrd="0" destOrd="0" presId="urn:microsoft.com/office/officeart/2005/8/layout/radial1"/>
    <dgm:cxn modelId="{A4F803F0-F8B4-460D-86FE-473C96302CD9}" type="presOf" srcId="{48A68E06-DF2E-4BE8-A15C-5AE1DD60F3DF}" destId="{E5720D3D-BD49-4C02-8C48-1D8EBACB02C6}" srcOrd="1" destOrd="0" presId="urn:microsoft.com/office/officeart/2005/8/layout/radial1"/>
    <dgm:cxn modelId="{41282E9A-7382-4432-81E0-1E9A8E9340C3}" srcId="{3076656F-74CF-4032-B308-1B1895CA9F19}" destId="{C81A3407-8D58-4A96-B737-572BE528F518}" srcOrd="3" destOrd="0" parTransId="{D9AD4388-EB1F-4819-96C4-0A8AFAF65C89}" sibTransId="{F8F27527-28C2-4EF1-B487-6A61069F72CD}"/>
    <dgm:cxn modelId="{3E4347CA-36E7-43B2-8930-60EE6334195B}" type="presOf" srcId="{CD855689-AC18-48F4-B359-F7C27CDF8671}" destId="{C3789B94-32E4-4206-B399-AB3BDB2C1A33}" srcOrd="0" destOrd="0" presId="urn:microsoft.com/office/officeart/2005/8/layout/radial1"/>
    <dgm:cxn modelId="{B63778E9-D85A-48A1-A84D-98AF5602A6E8}" type="presOf" srcId="{48A68E06-DF2E-4BE8-A15C-5AE1DD60F3DF}" destId="{220279BD-7AAF-47F9-907E-62E79270C9CE}" srcOrd="0" destOrd="0" presId="urn:microsoft.com/office/officeart/2005/8/layout/radial1"/>
    <dgm:cxn modelId="{32DEE6EC-4F4D-49BF-A277-33157D017962}" srcId="{121CEA97-2576-4325-935D-2D51D73F7458}" destId="{CD65F6F2-8A17-449A-80F0-9AA3358C392D}" srcOrd="2" destOrd="0" parTransId="{286A9EA0-91A3-46D5-808B-1CDC5BD5DBD6}" sibTransId="{BD8DD059-2C85-4CB9-99BA-F279EC2C6A1D}"/>
    <dgm:cxn modelId="{6966F13C-C737-4A1F-9CC2-495341FB124E}" type="presOf" srcId="{D9AD4388-EB1F-4819-96C4-0A8AFAF65C89}" destId="{A511919B-9AD1-46AF-9255-402BB51E7EBF}" srcOrd="0" destOrd="0" presId="urn:microsoft.com/office/officeart/2005/8/layout/radial1"/>
    <dgm:cxn modelId="{EF4A6137-FEA4-4BD7-BB64-4AAA0D9E3A7E}" srcId="{121CEA97-2576-4325-935D-2D51D73F7458}" destId="{A1188A21-3F0A-475D-BF72-8237C53B5423}" srcOrd="3" destOrd="0" parTransId="{82C30D22-9CB0-4F02-8077-2B671395B3B4}" sibTransId="{2B537566-7731-42EE-932F-2E5A6396D5D2}"/>
    <dgm:cxn modelId="{397674B9-8160-459C-911A-ADD6459F5B5B}" type="presOf" srcId="{CD855689-AC18-48F4-B359-F7C27CDF8671}" destId="{89B21965-EFD8-4A49-978E-E2A2C5C433C0}" srcOrd="1" destOrd="0" presId="urn:microsoft.com/office/officeart/2005/8/layout/radial1"/>
    <dgm:cxn modelId="{DA81E469-001E-4DE2-B5F5-473ADE6154C1}" srcId="{121CEA97-2576-4325-935D-2D51D73F7458}" destId="{3076656F-74CF-4032-B308-1B1895CA9F19}" srcOrd="0" destOrd="0" parTransId="{5515EBBC-78B1-4296-A53E-ADB6EC399478}" sibTransId="{43B53E18-9D58-472E-8470-25F59E85E69A}"/>
    <dgm:cxn modelId="{04ED277A-CF9E-4877-BFAE-8B4528A39B3E}" type="presOf" srcId="{C81A3407-8D58-4A96-B737-572BE528F518}" destId="{E74CB936-35D8-4CD6-8D20-7B10E31E0C78}" srcOrd="0" destOrd="0" presId="urn:microsoft.com/office/officeart/2005/8/layout/radial1"/>
    <dgm:cxn modelId="{A7F37187-99B5-45CC-AA0D-F7F04918024A}" type="presOf" srcId="{121CEA97-2576-4325-935D-2D51D73F7458}" destId="{02C15F5B-BA80-411D-8916-4FF254759256}" srcOrd="0" destOrd="0" presId="urn:microsoft.com/office/officeart/2005/8/layout/radial1"/>
    <dgm:cxn modelId="{230E42CB-BF10-4ADA-9EA8-6086D4C0B91A}" type="presOf" srcId="{1F1A1323-E3CB-4665-8A43-B9DC326ACE78}" destId="{30B03682-5EEB-4170-9A1D-CD956B88DE1E}" srcOrd="1" destOrd="0" presId="urn:microsoft.com/office/officeart/2005/8/layout/radial1"/>
    <dgm:cxn modelId="{CB8903C9-B2A7-4693-9910-5D66C7DD7D9B}" type="presOf" srcId="{D9AD4388-EB1F-4819-96C4-0A8AFAF65C89}" destId="{ECAAD203-9380-45CB-A482-B62F4B56A551}" srcOrd="1" destOrd="0" presId="urn:microsoft.com/office/officeart/2005/8/layout/radial1"/>
    <dgm:cxn modelId="{0CF45C65-E303-4E63-A9CF-9A14BCF9B362}" type="presOf" srcId="{741100BC-CA14-46EA-838A-84B9DCEAD86A}" destId="{E6C5F9AB-94A4-406E-B5D0-D2BFE63041DE}" srcOrd="0" destOrd="0" presId="urn:microsoft.com/office/officeart/2005/8/layout/radial1"/>
    <dgm:cxn modelId="{6D3F03B2-ED0E-4DDA-AEBE-010C338450EA}" type="presOf" srcId="{1F1A1323-E3CB-4665-8A43-B9DC326ACE78}" destId="{3BFA94F3-3656-45C2-95D3-C17EA50D12F6}" srcOrd="0" destOrd="0" presId="urn:microsoft.com/office/officeart/2005/8/layout/radial1"/>
    <dgm:cxn modelId="{A3E2557C-7118-46AC-B204-9366E1727BEE}" srcId="{121CEA97-2576-4325-935D-2D51D73F7458}" destId="{62DE1BE5-323D-4197-AB5C-ACCAA6604FD9}" srcOrd="4" destOrd="0" parTransId="{A4168752-9A44-4B6E-B451-FBB98E9BF73F}" sibTransId="{2E16EC41-8EA4-4460-A7BF-A062A5D70FBD}"/>
    <dgm:cxn modelId="{94DD1D7F-06EC-448C-A7C9-5A2A65275F63}" srcId="{3076656F-74CF-4032-B308-1B1895CA9F19}" destId="{715F2C78-3E97-4BB5-A156-485B41AB7741}" srcOrd="1" destOrd="0" parTransId="{48A68E06-DF2E-4BE8-A15C-5AE1DD60F3DF}" sibTransId="{46F4AE4C-923B-4CE4-AE1C-810BD9B3DBDD}"/>
    <dgm:cxn modelId="{21CC768E-70DA-4E83-B5AE-303C7832B0F6}" type="presOf" srcId="{6F719FCB-62E0-4619-9A2C-767E70E5DAF2}" destId="{ADD5F2F4-B01E-4ADD-BD18-DB5CC7A2A083}" srcOrd="0" destOrd="0" presId="urn:microsoft.com/office/officeart/2005/8/layout/radial1"/>
    <dgm:cxn modelId="{32769223-E06D-40A1-A425-EEEEFE1BA004}" type="presOf" srcId="{A21274B9-BCC7-4C44-A314-E506A6F57299}" destId="{31EA40A2-A0DC-4AD9-AACE-4D37612DCEC4}" srcOrd="1" destOrd="0" presId="urn:microsoft.com/office/officeart/2005/8/layout/radial1"/>
    <dgm:cxn modelId="{243E640C-3C48-48D3-A9F6-621210B9DE47}" type="presOf" srcId="{715F2C78-3E97-4BB5-A156-485B41AB7741}" destId="{7E817777-A24F-48EA-9C38-4A0E2E34DAF7}" srcOrd="0" destOrd="0" presId="urn:microsoft.com/office/officeart/2005/8/layout/radial1"/>
    <dgm:cxn modelId="{656E8799-EB89-4CF3-8669-E2986EE861E9}" srcId="{121CEA97-2576-4325-935D-2D51D73F7458}" destId="{2B585924-9994-4FAC-84EE-5A0BA36DA571}" srcOrd="1" destOrd="0" parTransId="{661F8D39-30FB-4B76-8C3E-F234EEAFD5A0}" sibTransId="{B31C0D5F-25BF-4AE7-97BF-E5CD8545E763}"/>
    <dgm:cxn modelId="{FB7028D1-3ED0-44A8-8EFF-5F71D7FD8ABC}" type="presOf" srcId="{C773A511-DBC6-4042-8F8E-C931BACF4B30}" destId="{57DF4FF6-4E07-4D10-8016-ED2F9BF1BD03}" srcOrd="0" destOrd="0" presId="urn:microsoft.com/office/officeart/2005/8/layout/radial1"/>
    <dgm:cxn modelId="{7613982D-152B-4B6C-94AF-452908ED1F7C}" type="presOf" srcId="{3076656F-74CF-4032-B308-1B1895CA9F19}" destId="{B165D05A-9D43-4E98-9F6C-F3CD15E8E796}" srcOrd="0" destOrd="0" presId="urn:microsoft.com/office/officeart/2005/8/layout/radial1"/>
    <dgm:cxn modelId="{5589B288-87AA-491D-93F6-BC80783E3A15}" srcId="{3076656F-74CF-4032-B308-1B1895CA9F19}" destId="{6F719FCB-62E0-4619-9A2C-767E70E5DAF2}" srcOrd="0" destOrd="0" parTransId="{A21274B9-BCC7-4C44-A314-E506A6F57299}" sibTransId="{0EA7C9AA-302D-466F-8D65-BB311E9A46B7}"/>
    <dgm:cxn modelId="{838C0B73-7E91-4E85-80A3-C8322101B532}" srcId="{3076656F-74CF-4032-B308-1B1895CA9F19}" destId="{741100BC-CA14-46EA-838A-84B9DCEAD86A}" srcOrd="2" destOrd="0" parTransId="{CD855689-AC18-48F4-B359-F7C27CDF8671}" sibTransId="{8CF8ED91-DD1D-4E35-8F9E-500A94BE5693}"/>
    <dgm:cxn modelId="{94838A1D-6ADB-4EED-B2F1-D43CEE5E6B0F}" srcId="{3076656F-74CF-4032-B308-1B1895CA9F19}" destId="{C773A511-DBC6-4042-8F8E-C931BACF4B30}" srcOrd="4" destOrd="0" parTransId="{1F1A1323-E3CB-4665-8A43-B9DC326ACE78}" sibTransId="{A0AFB4A0-28BA-46AF-898F-29ADF6CD1E1D}"/>
    <dgm:cxn modelId="{DF4363C1-899A-4B06-9554-3345E1D0BEE1}" type="presParOf" srcId="{02C15F5B-BA80-411D-8916-4FF254759256}" destId="{B165D05A-9D43-4E98-9F6C-F3CD15E8E796}" srcOrd="0" destOrd="0" presId="urn:microsoft.com/office/officeart/2005/8/layout/radial1"/>
    <dgm:cxn modelId="{1B6664AA-0279-4B30-A618-D163CE53CDFB}" type="presParOf" srcId="{02C15F5B-BA80-411D-8916-4FF254759256}" destId="{7014F482-6048-430D-9C43-9144B0333DC4}" srcOrd="1" destOrd="0" presId="urn:microsoft.com/office/officeart/2005/8/layout/radial1"/>
    <dgm:cxn modelId="{DD049D03-866E-4126-BDBA-7FFAE42DA201}" type="presParOf" srcId="{7014F482-6048-430D-9C43-9144B0333DC4}" destId="{31EA40A2-A0DC-4AD9-AACE-4D37612DCEC4}" srcOrd="0" destOrd="0" presId="urn:microsoft.com/office/officeart/2005/8/layout/radial1"/>
    <dgm:cxn modelId="{CC4CCCC9-20CE-4102-B3FF-136A1441D71C}" type="presParOf" srcId="{02C15F5B-BA80-411D-8916-4FF254759256}" destId="{ADD5F2F4-B01E-4ADD-BD18-DB5CC7A2A083}" srcOrd="2" destOrd="0" presId="urn:microsoft.com/office/officeart/2005/8/layout/radial1"/>
    <dgm:cxn modelId="{A64030C9-9E1C-4B1B-8A71-80E168DD2AFF}" type="presParOf" srcId="{02C15F5B-BA80-411D-8916-4FF254759256}" destId="{220279BD-7AAF-47F9-907E-62E79270C9CE}" srcOrd="3" destOrd="0" presId="urn:microsoft.com/office/officeart/2005/8/layout/radial1"/>
    <dgm:cxn modelId="{08FBC9FC-EC67-482A-AA2A-743C83C9FF4D}" type="presParOf" srcId="{220279BD-7AAF-47F9-907E-62E79270C9CE}" destId="{E5720D3D-BD49-4C02-8C48-1D8EBACB02C6}" srcOrd="0" destOrd="0" presId="urn:microsoft.com/office/officeart/2005/8/layout/radial1"/>
    <dgm:cxn modelId="{05C25790-AB74-42C7-90BB-8D4C31F3D7FA}" type="presParOf" srcId="{02C15F5B-BA80-411D-8916-4FF254759256}" destId="{7E817777-A24F-48EA-9C38-4A0E2E34DAF7}" srcOrd="4" destOrd="0" presId="urn:microsoft.com/office/officeart/2005/8/layout/radial1"/>
    <dgm:cxn modelId="{BF5EA1F1-7FD3-43A8-B7F8-7A6E50BF40AF}" type="presParOf" srcId="{02C15F5B-BA80-411D-8916-4FF254759256}" destId="{C3789B94-32E4-4206-B399-AB3BDB2C1A33}" srcOrd="5" destOrd="0" presId="urn:microsoft.com/office/officeart/2005/8/layout/radial1"/>
    <dgm:cxn modelId="{FF2353BD-0E46-4B03-82F1-8D4423BD93FB}" type="presParOf" srcId="{C3789B94-32E4-4206-B399-AB3BDB2C1A33}" destId="{89B21965-EFD8-4A49-978E-E2A2C5C433C0}" srcOrd="0" destOrd="0" presId="urn:microsoft.com/office/officeart/2005/8/layout/radial1"/>
    <dgm:cxn modelId="{C4A7A7E9-34A1-4007-8255-1D7B9C314AF2}" type="presParOf" srcId="{02C15F5B-BA80-411D-8916-4FF254759256}" destId="{E6C5F9AB-94A4-406E-B5D0-D2BFE63041DE}" srcOrd="6" destOrd="0" presId="urn:microsoft.com/office/officeart/2005/8/layout/radial1"/>
    <dgm:cxn modelId="{DBF0F319-0454-4BB2-AB02-3B6CF65FD3C5}" type="presParOf" srcId="{02C15F5B-BA80-411D-8916-4FF254759256}" destId="{A511919B-9AD1-46AF-9255-402BB51E7EBF}" srcOrd="7" destOrd="0" presId="urn:microsoft.com/office/officeart/2005/8/layout/radial1"/>
    <dgm:cxn modelId="{AFC69A5A-1974-4328-8FE2-80AF1A820CD3}" type="presParOf" srcId="{A511919B-9AD1-46AF-9255-402BB51E7EBF}" destId="{ECAAD203-9380-45CB-A482-B62F4B56A551}" srcOrd="0" destOrd="0" presId="urn:microsoft.com/office/officeart/2005/8/layout/radial1"/>
    <dgm:cxn modelId="{9C103F0D-8F72-4A48-B68B-AE995C19155E}" type="presParOf" srcId="{02C15F5B-BA80-411D-8916-4FF254759256}" destId="{E74CB936-35D8-4CD6-8D20-7B10E31E0C78}" srcOrd="8" destOrd="0" presId="urn:microsoft.com/office/officeart/2005/8/layout/radial1"/>
    <dgm:cxn modelId="{AA5E0EE3-CF0D-4B79-8F8E-C11B6D1E612C}" type="presParOf" srcId="{02C15F5B-BA80-411D-8916-4FF254759256}" destId="{3BFA94F3-3656-45C2-95D3-C17EA50D12F6}" srcOrd="9" destOrd="0" presId="urn:microsoft.com/office/officeart/2005/8/layout/radial1"/>
    <dgm:cxn modelId="{C95D354E-B3CB-4459-82E6-82B9809EFFAB}" type="presParOf" srcId="{3BFA94F3-3656-45C2-95D3-C17EA50D12F6}" destId="{30B03682-5EEB-4170-9A1D-CD956B88DE1E}" srcOrd="0" destOrd="0" presId="urn:microsoft.com/office/officeart/2005/8/layout/radial1"/>
    <dgm:cxn modelId="{C1BFD89D-BC37-484E-8B86-50621D667CB4}" type="presParOf" srcId="{02C15F5B-BA80-411D-8916-4FF254759256}" destId="{57DF4FF6-4E07-4D10-8016-ED2F9BF1BD0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1CEA97-2576-4325-935D-2D51D73F745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6656F-74CF-4032-B308-1B1895CA9F19}">
      <dgm:prSet phldrT="[Текст]" custT="1"/>
      <dgm:spPr/>
      <dgm:t>
        <a:bodyPr/>
        <a:lstStyle/>
        <a:p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Asarlari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5EBBC-78B1-4296-A53E-ADB6EC399478}" type="parTrans" cxnId="{DA81E469-001E-4DE2-B5F5-473ADE6154C1}">
      <dgm:prSet/>
      <dgm:spPr/>
      <dgm:t>
        <a:bodyPr/>
        <a:lstStyle/>
        <a:p>
          <a:endParaRPr lang="ru-RU"/>
        </a:p>
      </dgm:t>
    </dgm:pt>
    <dgm:pt modelId="{43B53E18-9D58-472E-8470-25F59E85E69A}" type="sibTrans" cxnId="{DA81E469-001E-4DE2-B5F5-473ADE6154C1}">
      <dgm:prSet/>
      <dgm:spPr/>
      <dgm:t>
        <a:bodyPr/>
        <a:lstStyle/>
        <a:p>
          <a:endParaRPr lang="ru-RU"/>
        </a:p>
      </dgm:t>
    </dgm:pt>
    <dgm:pt modelId="{6F719FCB-62E0-4619-9A2C-767E70E5DAF2}">
      <dgm:prSet phldrT="[Текст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Qora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ko‘zlar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1274B9-BCC7-4C44-A314-E506A6F57299}" type="parTrans" cxnId="{5589B288-87AA-491D-93F6-BC80783E3A15}">
      <dgm:prSet/>
      <dgm:spPr/>
      <dgm:t>
        <a:bodyPr/>
        <a:lstStyle/>
        <a:p>
          <a:endParaRPr lang="ru-RU"/>
        </a:p>
      </dgm:t>
    </dgm:pt>
    <dgm:pt modelId="{0EA7C9AA-302D-466F-8D65-BB311E9A46B7}" type="sibTrans" cxnId="{5589B288-87AA-491D-93F6-BC80783E3A15}">
      <dgm:prSet/>
      <dgm:spPr/>
      <dgm:t>
        <a:bodyPr/>
        <a:lstStyle/>
        <a:p>
          <a:endParaRPr lang="ru-RU"/>
        </a:p>
      </dgm:t>
    </dgm:pt>
    <dgm:pt modelId="{715F2C78-3E97-4BB5-A156-485B41AB7741}">
      <dgm:prSet phldrT="[Текст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Qadrim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A68E06-DF2E-4BE8-A15C-5AE1DD60F3DF}" type="parTrans" cxnId="{94DD1D7F-06EC-448C-A7C9-5A2A65275F63}">
      <dgm:prSet/>
      <dgm:spPr/>
      <dgm:t>
        <a:bodyPr/>
        <a:lstStyle/>
        <a:p>
          <a:endParaRPr lang="ru-RU"/>
        </a:p>
      </dgm:t>
    </dgm:pt>
    <dgm:pt modelId="{46F4AE4C-923B-4CE4-AE1C-810BD9B3DBDD}" type="sibTrans" cxnId="{94DD1D7F-06EC-448C-A7C9-5A2A65275F63}">
      <dgm:prSet/>
      <dgm:spPr/>
      <dgm:t>
        <a:bodyPr/>
        <a:lstStyle/>
        <a:p>
          <a:endParaRPr lang="ru-RU"/>
        </a:p>
      </dgm:t>
    </dgm:pt>
    <dgm:pt modelId="{CD65F6F2-8A17-449A-80F0-9AA3358C392D}">
      <dgm:prSet phldrT="[Текст]" custScaleX="129017"/>
      <dgm:spPr/>
      <dgm:t>
        <a:bodyPr/>
        <a:lstStyle/>
        <a:p>
          <a:endParaRPr lang="ru-RU"/>
        </a:p>
      </dgm:t>
    </dgm:pt>
    <dgm:pt modelId="{286A9EA0-91A3-46D5-808B-1CDC5BD5DBD6}" type="parTrans" cxnId="{32DEE6EC-4F4D-49BF-A277-33157D017962}">
      <dgm:prSet/>
      <dgm:spPr/>
      <dgm:t>
        <a:bodyPr/>
        <a:lstStyle/>
        <a:p>
          <a:endParaRPr lang="ru-RU"/>
        </a:p>
      </dgm:t>
    </dgm:pt>
    <dgm:pt modelId="{BD8DD059-2C85-4CB9-99BA-F279EC2C6A1D}" type="sibTrans" cxnId="{32DEE6EC-4F4D-49BF-A277-33157D017962}">
      <dgm:prSet/>
      <dgm:spPr/>
      <dgm:t>
        <a:bodyPr/>
        <a:lstStyle/>
        <a:p>
          <a:endParaRPr lang="ru-RU"/>
        </a:p>
      </dgm:t>
    </dgm:pt>
    <dgm:pt modelId="{A1188A21-3F0A-475D-BF72-8237C53B5423}">
      <dgm:prSet phldrT="[Текст]" custScaleX="119114" custRadScaleRad="157705" custRadScaleInc="4336"/>
      <dgm:spPr/>
      <dgm:t>
        <a:bodyPr/>
        <a:lstStyle/>
        <a:p>
          <a:endParaRPr lang="ru-RU"/>
        </a:p>
      </dgm:t>
    </dgm:pt>
    <dgm:pt modelId="{82C30D22-9CB0-4F02-8077-2B671395B3B4}" type="parTrans" cxnId="{EF4A6137-FEA4-4BD7-BB64-4AAA0D9E3A7E}">
      <dgm:prSet/>
      <dgm:spPr/>
      <dgm:t>
        <a:bodyPr/>
        <a:lstStyle/>
        <a:p>
          <a:endParaRPr lang="ru-RU"/>
        </a:p>
      </dgm:t>
    </dgm:pt>
    <dgm:pt modelId="{2B537566-7731-42EE-932F-2E5A6396D5D2}" type="sibTrans" cxnId="{EF4A6137-FEA4-4BD7-BB64-4AAA0D9E3A7E}">
      <dgm:prSet/>
      <dgm:spPr/>
      <dgm:t>
        <a:bodyPr/>
        <a:lstStyle/>
        <a:p>
          <a:endParaRPr lang="ru-RU"/>
        </a:p>
      </dgm:t>
    </dgm:pt>
    <dgm:pt modelId="{62DE1BE5-323D-4197-AB5C-ACCAA6604FD9}">
      <dgm:prSet phldrT="[Текст]" custScaleX="129017"/>
      <dgm:spPr/>
      <dgm:t>
        <a:bodyPr/>
        <a:lstStyle/>
        <a:p>
          <a:endParaRPr lang="ru-RU"/>
        </a:p>
      </dgm:t>
    </dgm:pt>
    <dgm:pt modelId="{A4168752-9A44-4B6E-B451-FBB98E9BF73F}" type="parTrans" cxnId="{A3E2557C-7118-46AC-B204-9366E1727BEE}">
      <dgm:prSet/>
      <dgm:spPr/>
      <dgm:t>
        <a:bodyPr/>
        <a:lstStyle/>
        <a:p>
          <a:endParaRPr lang="ru-RU"/>
        </a:p>
      </dgm:t>
    </dgm:pt>
    <dgm:pt modelId="{2E16EC41-8EA4-4460-A7BF-A062A5D70FBD}" type="sibTrans" cxnId="{A3E2557C-7118-46AC-B204-9366E1727BEE}">
      <dgm:prSet/>
      <dgm:spPr/>
      <dgm:t>
        <a:bodyPr/>
        <a:lstStyle/>
        <a:p>
          <a:endParaRPr lang="ru-RU"/>
        </a:p>
      </dgm:t>
    </dgm:pt>
    <dgm:pt modelId="{2B585924-9994-4FAC-84EE-5A0BA36DA571}">
      <dgm:prSet phldrT="[Текст]" custScaleX="119114" custRadScaleRad="157705" custRadScaleInc="4336"/>
      <dgm:spPr/>
      <dgm:t>
        <a:bodyPr/>
        <a:lstStyle/>
        <a:p>
          <a:endParaRPr lang="ru-RU"/>
        </a:p>
      </dgm:t>
    </dgm:pt>
    <dgm:pt modelId="{B31C0D5F-25BF-4AE7-97BF-E5CD8545E763}" type="sibTrans" cxnId="{656E8799-EB89-4CF3-8669-E2986EE861E9}">
      <dgm:prSet/>
      <dgm:spPr/>
      <dgm:t>
        <a:bodyPr/>
        <a:lstStyle/>
        <a:p>
          <a:endParaRPr lang="ru-RU"/>
        </a:p>
      </dgm:t>
    </dgm:pt>
    <dgm:pt modelId="{661F8D39-30FB-4B76-8C3E-F234EEAFD5A0}" type="parTrans" cxnId="{656E8799-EB89-4CF3-8669-E2986EE861E9}">
      <dgm:prSet/>
      <dgm:spPr/>
      <dgm:t>
        <a:bodyPr/>
        <a:lstStyle/>
        <a:p>
          <a:endParaRPr lang="ru-RU"/>
        </a:p>
      </dgm:t>
    </dgm:pt>
    <dgm:pt modelId="{C773A511-DBC6-4042-8F8E-C931BACF4B30}">
      <dgm:prSet phldrT="[Текст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Meros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AFB4A0-28BA-46AF-898F-29ADF6CD1E1D}" type="sibTrans" cxnId="{94838A1D-6ADB-4EED-B2F1-D43CEE5E6B0F}">
      <dgm:prSet/>
      <dgm:spPr/>
      <dgm:t>
        <a:bodyPr/>
        <a:lstStyle/>
        <a:p>
          <a:endParaRPr lang="ru-RU"/>
        </a:p>
      </dgm:t>
    </dgm:pt>
    <dgm:pt modelId="{1F1A1323-E3CB-4665-8A43-B9DC326ACE78}" type="parTrans" cxnId="{94838A1D-6ADB-4EED-B2F1-D43CEE5E6B0F}">
      <dgm:prSet/>
      <dgm:spPr/>
      <dgm:t>
        <a:bodyPr/>
        <a:lstStyle/>
        <a:p>
          <a:endParaRPr lang="ru-RU"/>
        </a:p>
      </dgm:t>
    </dgm:pt>
    <dgm:pt modelId="{C81A3407-8D58-4A96-B737-572BE528F518}">
      <dgm:prSet phldrT="[Текст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“Olmos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kamar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F27527-28C2-4EF1-B487-6A61069F72CD}" type="sibTrans" cxnId="{41282E9A-7382-4432-81E0-1E9A8E9340C3}">
      <dgm:prSet/>
      <dgm:spPr/>
      <dgm:t>
        <a:bodyPr/>
        <a:lstStyle/>
        <a:p>
          <a:endParaRPr lang="ru-RU"/>
        </a:p>
      </dgm:t>
    </dgm:pt>
    <dgm:pt modelId="{D9AD4388-EB1F-4819-96C4-0A8AFAF65C89}" type="parTrans" cxnId="{41282E9A-7382-4432-81E0-1E9A8E9340C3}">
      <dgm:prSet/>
      <dgm:spPr/>
      <dgm:t>
        <a:bodyPr/>
        <a:lstStyle/>
        <a:p>
          <a:endParaRPr lang="ru-RU"/>
        </a:p>
      </dgm:t>
    </dgm:pt>
    <dgm:pt modelId="{741100BC-CA14-46EA-838A-84B9DCEAD86A}">
      <dgm:prSet phldrT="[Текст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Erk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8ED91-DD1D-4E35-8F9E-500A94BE5693}" type="sibTrans" cxnId="{838C0B73-7E91-4E85-80A3-C8322101B532}">
      <dgm:prSet/>
      <dgm:spPr/>
      <dgm:t>
        <a:bodyPr/>
        <a:lstStyle/>
        <a:p>
          <a:endParaRPr lang="ru-RU"/>
        </a:p>
      </dgm:t>
    </dgm:pt>
    <dgm:pt modelId="{CD855689-AC18-48F4-B359-F7C27CDF8671}" type="parTrans" cxnId="{838C0B73-7E91-4E85-80A3-C8322101B532}">
      <dgm:prSet/>
      <dgm:spPr/>
      <dgm:t>
        <a:bodyPr/>
        <a:lstStyle/>
        <a:p>
          <a:endParaRPr lang="ru-RU"/>
        </a:p>
      </dgm:t>
    </dgm:pt>
    <dgm:pt modelId="{02C15F5B-BA80-411D-8916-4FF254759256}" type="pres">
      <dgm:prSet presAssocID="{121CEA97-2576-4325-935D-2D51D73F745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65D05A-9D43-4E98-9F6C-F3CD15E8E796}" type="pres">
      <dgm:prSet presAssocID="{3076656F-74CF-4032-B308-1B1895CA9F19}" presName="centerShape" presStyleLbl="node0" presStyleIdx="0" presStyleCnt="1" custScaleX="148474" custLinFactNeighborX="-6898" custLinFactNeighborY="851"/>
      <dgm:spPr/>
      <dgm:t>
        <a:bodyPr/>
        <a:lstStyle/>
        <a:p>
          <a:endParaRPr lang="ru-RU"/>
        </a:p>
      </dgm:t>
    </dgm:pt>
    <dgm:pt modelId="{7014F482-6048-430D-9C43-9144B0333DC4}" type="pres">
      <dgm:prSet presAssocID="{A21274B9-BCC7-4C44-A314-E506A6F57299}" presName="Name9" presStyleLbl="parChTrans1D2" presStyleIdx="0" presStyleCnt="5"/>
      <dgm:spPr/>
      <dgm:t>
        <a:bodyPr/>
        <a:lstStyle/>
        <a:p>
          <a:endParaRPr lang="ru-RU"/>
        </a:p>
      </dgm:t>
    </dgm:pt>
    <dgm:pt modelId="{31EA40A2-A0DC-4AD9-AACE-4D37612DCEC4}" type="pres">
      <dgm:prSet presAssocID="{A21274B9-BCC7-4C44-A314-E506A6F5729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DD5F2F4-B01E-4ADD-BD18-DB5CC7A2A083}" type="pres">
      <dgm:prSet presAssocID="{6F719FCB-62E0-4619-9A2C-767E70E5DAF2}" presName="node" presStyleLbl="node1" presStyleIdx="0" presStyleCnt="5" custScaleX="129017" custRadScaleRad="100929" custRadScaleInc="-21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279BD-7AAF-47F9-907E-62E79270C9CE}" type="pres">
      <dgm:prSet presAssocID="{48A68E06-DF2E-4BE8-A15C-5AE1DD60F3DF}" presName="Name9" presStyleLbl="parChTrans1D2" presStyleIdx="1" presStyleCnt="5"/>
      <dgm:spPr/>
      <dgm:t>
        <a:bodyPr/>
        <a:lstStyle/>
        <a:p>
          <a:endParaRPr lang="ru-RU"/>
        </a:p>
      </dgm:t>
    </dgm:pt>
    <dgm:pt modelId="{E5720D3D-BD49-4C02-8C48-1D8EBACB02C6}" type="pres">
      <dgm:prSet presAssocID="{48A68E06-DF2E-4BE8-A15C-5AE1DD60F3D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7E817777-A24F-48EA-9C38-4A0E2E34DAF7}" type="pres">
      <dgm:prSet presAssocID="{715F2C78-3E97-4BB5-A156-485B41AB7741}" presName="node" presStyleLbl="node1" presStyleIdx="1" presStyleCnt="5" custScaleX="119114" custRadScaleRad="144650" custRadScaleInc="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89B94-32E4-4206-B399-AB3BDB2C1A33}" type="pres">
      <dgm:prSet presAssocID="{CD855689-AC18-48F4-B359-F7C27CDF8671}" presName="Name9" presStyleLbl="parChTrans1D2" presStyleIdx="2" presStyleCnt="5"/>
      <dgm:spPr/>
      <dgm:t>
        <a:bodyPr/>
        <a:lstStyle/>
        <a:p>
          <a:endParaRPr lang="ru-RU"/>
        </a:p>
      </dgm:t>
    </dgm:pt>
    <dgm:pt modelId="{89B21965-EFD8-4A49-978E-E2A2C5C433C0}" type="pres">
      <dgm:prSet presAssocID="{CD855689-AC18-48F4-B359-F7C27CDF8671}" presName="connTx" presStyleLbl="parChTrans1D2" presStyleIdx="2" presStyleCnt="5"/>
      <dgm:spPr/>
      <dgm:t>
        <a:bodyPr/>
        <a:lstStyle/>
        <a:p>
          <a:endParaRPr lang="ru-RU"/>
        </a:p>
      </dgm:t>
    </dgm:pt>
    <dgm:pt modelId="{E6C5F9AB-94A4-406E-B5D0-D2BFE63041DE}" type="pres">
      <dgm:prSet presAssocID="{741100BC-CA14-46EA-838A-84B9DCEAD86A}" presName="node" presStyleLbl="node1" presStyleIdx="2" presStyleCnt="5" custScaleX="129017" custRadScaleRad="128666" custRadScaleInc="-5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1919B-9AD1-46AF-9255-402BB51E7EBF}" type="pres">
      <dgm:prSet presAssocID="{D9AD4388-EB1F-4819-96C4-0A8AFAF65C89}" presName="Name9" presStyleLbl="parChTrans1D2" presStyleIdx="3" presStyleCnt="5"/>
      <dgm:spPr/>
      <dgm:t>
        <a:bodyPr/>
        <a:lstStyle/>
        <a:p>
          <a:endParaRPr lang="ru-RU"/>
        </a:p>
      </dgm:t>
    </dgm:pt>
    <dgm:pt modelId="{ECAAD203-9380-45CB-A482-B62F4B56A551}" type="pres">
      <dgm:prSet presAssocID="{D9AD4388-EB1F-4819-96C4-0A8AFAF65C89}" presName="connTx" presStyleLbl="parChTrans1D2" presStyleIdx="3" presStyleCnt="5"/>
      <dgm:spPr/>
      <dgm:t>
        <a:bodyPr/>
        <a:lstStyle/>
        <a:p>
          <a:endParaRPr lang="ru-RU"/>
        </a:p>
      </dgm:t>
    </dgm:pt>
    <dgm:pt modelId="{E74CB936-35D8-4CD6-8D20-7B10E31E0C78}" type="pres">
      <dgm:prSet presAssocID="{C81A3407-8D58-4A96-B737-572BE528F518}" presName="node" presStyleLbl="node1" presStyleIdx="3" presStyleCnt="5" custScaleX="130959" custRadScaleRad="137934" custRadScaleInc="65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A94F3-3656-45C2-95D3-C17EA50D12F6}" type="pres">
      <dgm:prSet presAssocID="{1F1A1323-E3CB-4665-8A43-B9DC326ACE78}" presName="Name9" presStyleLbl="parChTrans1D2" presStyleIdx="4" presStyleCnt="5"/>
      <dgm:spPr/>
      <dgm:t>
        <a:bodyPr/>
        <a:lstStyle/>
        <a:p>
          <a:endParaRPr lang="ru-RU"/>
        </a:p>
      </dgm:t>
    </dgm:pt>
    <dgm:pt modelId="{30B03682-5EEB-4170-9A1D-CD956B88DE1E}" type="pres">
      <dgm:prSet presAssocID="{1F1A1323-E3CB-4665-8A43-B9DC326ACE7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7DF4FF6-4E07-4D10-8016-ED2F9BF1BD03}" type="pres">
      <dgm:prSet presAssocID="{C773A511-DBC6-4042-8F8E-C931BACF4B30}" presName="node" presStyleLbl="node1" presStyleIdx="4" presStyleCnt="5" custScaleX="119808" custRadScaleRad="174637" custRadScaleInc="-5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E8E79-DD40-4D01-8089-4C767D365294}" type="presOf" srcId="{D9AD4388-EB1F-4819-96C4-0A8AFAF65C89}" destId="{ECAAD203-9380-45CB-A482-B62F4B56A551}" srcOrd="1" destOrd="0" presId="urn:microsoft.com/office/officeart/2005/8/layout/radial1"/>
    <dgm:cxn modelId="{41282E9A-7382-4432-81E0-1E9A8E9340C3}" srcId="{3076656F-74CF-4032-B308-1B1895CA9F19}" destId="{C81A3407-8D58-4A96-B737-572BE528F518}" srcOrd="3" destOrd="0" parTransId="{D9AD4388-EB1F-4819-96C4-0A8AFAF65C89}" sibTransId="{F8F27527-28C2-4EF1-B487-6A61069F72CD}"/>
    <dgm:cxn modelId="{83320E3F-110A-4BE6-B2AC-1937F1E5A863}" type="presOf" srcId="{1F1A1323-E3CB-4665-8A43-B9DC326ACE78}" destId="{30B03682-5EEB-4170-9A1D-CD956B88DE1E}" srcOrd="1" destOrd="0" presId="urn:microsoft.com/office/officeart/2005/8/layout/radial1"/>
    <dgm:cxn modelId="{32DEE6EC-4F4D-49BF-A277-33157D017962}" srcId="{121CEA97-2576-4325-935D-2D51D73F7458}" destId="{CD65F6F2-8A17-449A-80F0-9AA3358C392D}" srcOrd="2" destOrd="0" parTransId="{286A9EA0-91A3-46D5-808B-1CDC5BD5DBD6}" sibTransId="{BD8DD059-2C85-4CB9-99BA-F279EC2C6A1D}"/>
    <dgm:cxn modelId="{EF4A6137-FEA4-4BD7-BB64-4AAA0D9E3A7E}" srcId="{121CEA97-2576-4325-935D-2D51D73F7458}" destId="{A1188A21-3F0A-475D-BF72-8237C53B5423}" srcOrd="3" destOrd="0" parTransId="{82C30D22-9CB0-4F02-8077-2B671395B3B4}" sibTransId="{2B537566-7731-42EE-932F-2E5A6396D5D2}"/>
    <dgm:cxn modelId="{DA81E469-001E-4DE2-B5F5-473ADE6154C1}" srcId="{121CEA97-2576-4325-935D-2D51D73F7458}" destId="{3076656F-74CF-4032-B308-1B1895CA9F19}" srcOrd="0" destOrd="0" parTransId="{5515EBBC-78B1-4296-A53E-ADB6EC399478}" sibTransId="{43B53E18-9D58-472E-8470-25F59E85E69A}"/>
    <dgm:cxn modelId="{0FB53EE6-3E72-4D8E-A85F-4A8D7C14CCC5}" type="presOf" srcId="{D9AD4388-EB1F-4819-96C4-0A8AFAF65C89}" destId="{A511919B-9AD1-46AF-9255-402BB51E7EBF}" srcOrd="0" destOrd="0" presId="urn:microsoft.com/office/officeart/2005/8/layout/radial1"/>
    <dgm:cxn modelId="{53BC6992-010F-4C6F-B7E1-15C2CC557CA5}" type="presOf" srcId="{C81A3407-8D58-4A96-B737-572BE528F518}" destId="{E74CB936-35D8-4CD6-8D20-7B10E31E0C78}" srcOrd="0" destOrd="0" presId="urn:microsoft.com/office/officeart/2005/8/layout/radial1"/>
    <dgm:cxn modelId="{50D3AB78-239C-4668-97A4-031CB9E92C16}" type="presOf" srcId="{CD855689-AC18-48F4-B359-F7C27CDF8671}" destId="{C3789B94-32E4-4206-B399-AB3BDB2C1A33}" srcOrd="0" destOrd="0" presId="urn:microsoft.com/office/officeart/2005/8/layout/radial1"/>
    <dgm:cxn modelId="{4678F550-BA4C-4C50-89AC-D63D255DE010}" type="presOf" srcId="{715F2C78-3E97-4BB5-A156-485B41AB7741}" destId="{7E817777-A24F-48EA-9C38-4A0E2E34DAF7}" srcOrd="0" destOrd="0" presId="urn:microsoft.com/office/officeart/2005/8/layout/radial1"/>
    <dgm:cxn modelId="{4FE61174-135C-441E-9187-C07ADCD21FA9}" type="presOf" srcId="{A21274B9-BCC7-4C44-A314-E506A6F57299}" destId="{7014F482-6048-430D-9C43-9144B0333DC4}" srcOrd="0" destOrd="0" presId="urn:microsoft.com/office/officeart/2005/8/layout/radial1"/>
    <dgm:cxn modelId="{A3E2557C-7118-46AC-B204-9366E1727BEE}" srcId="{121CEA97-2576-4325-935D-2D51D73F7458}" destId="{62DE1BE5-323D-4197-AB5C-ACCAA6604FD9}" srcOrd="4" destOrd="0" parTransId="{A4168752-9A44-4B6E-B451-FBB98E9BF73F}" sibTransId="{2E16EC41-8EA4-4460-A7BF-A062A5D70FBD}"/>
    <dgm:cxn modelId="{94DD1D7F-06EC-448C-A7C9-5A2A65275F63}" srcId="{3076656F-74CF-4032-B308-1B1895CA9F19}" destId="{715F2C78-3E97-4BB5-A156-485B41AB7741}" srcOrd="1" destOrd="0" parTransId="{48A68E06-DF2E-4BE8-A15C-5AE1DD60F3DF}" sibTransId="{46F4AE4C-923B-4CE4-AE1C-810BD9B3DBDD}"/>
    <dgm:cxn modelId="{6C084001-DF73-4FDE-A8EF-6E36E0484873}" type="presOf" srcId="{121CEA97-2576-4325-935D-2D51D73F7458}" destId="{02C15F5B-BA80-411D-8916-4FF254759256}" srcOrd="0" destOrd="0" presId="urn:microsoft.com/office/officeart/2005/8/layout/radial1"/>
    <dgm:cxn modelId="{656E8799-EB89-4CF3-8669-E2986EE861E9}" srcId="{121CEA97-2576-4325-935D-2D51D73F7458}" destId="{2B585924-9994-4FAC-84EE-5A0BA36DA571}" srcOrd="1" destOrd="0" parTransId="{661F8D39-30FB-4B76-8C3E-F234EEAFD5A0}" sibTransId="{B31C0D5F-25BF-4AE7-97BF-E5CD8545E763}"/>
    <dgm:cxn modelId="{957A6E62-9EC0-4FB8-B0D4-F4882DF5A95F}" type="presOf" srcId="{C773A511-DBC6-4042-8F8E-C931BACF4B30}" destId="{57DF4FF6-4E07-4D10-8016-ED2F9BF1BD03}" srcOrd="0" destOrd="0" presId="urn:microsoft.com/office/officeart/2005/8/layout/radial1"/>
    <dgm:cxn modelId="{838C0B73-7E91-4E85-80A3-C8322101B532}" srcId="{3076656F-74CF-4032-B308-1B1895CA9F19}" destId="{741100BC-CA14-46EA-838A-84B9DCEAD86A}" srcOrd="2" destOrd="0" parTransId="{CD855689-AC18-48F4-B359-F7C27CDF8671}" sibTransId="{8CF8ED91-DD1D-4E35-8F9E-500A94BE5693}"/>
    <dgm:cxn modelId="{5589B288-87AA-491D-93F6-BC80783E3A15}" srcId="{3076656F-74CF-4032-B308-1B1895CA9F19}" destId="{6F719FCB-62E0-4619-9A2C-767E70E5DAF2}" srcOrd="0" destOrd="0" parTransId="{A21274B9-BCC7-4C44-A314-E506A6F57299}" sibTransId="{0EA7C9AA-302D-466F-8D65-BB311E9A46B7}"/>
    <dgm:cxn modelId="{18CA5493-0856-4A6E-A7C2-1C96A60EE113}" type="presOf" srcId="{741100BC-CA14-46EA-838A-84B9DCEAD86A}" destId="{E6C5F9AB-94A4-406E-B5D0-D2BFE63041DE}" srcOrd="0" destOrd="0" presId="urn:microsoft.com/office/officeart/2005/8/layout/radial1"/>
    <dgm:cxn modelId="{73856C52-5732-4EE1-8541-C95FB0BB1BE1}" type="presOf" srcId="{A21274B9-BCC7-4C44-A314-E506A6F57299}" destId="{31EA40A2-A0DC-4AD9-AACE-4D37612DCEC4}" srcOrd="1" destOrd="0" presId="urn:microsoft.com/office/officeart/2005/8/layout/radial1"/>
    <dgm:cxn modelId="{5696F711-DDFE-4D59-A522-C9A8B23D2F38}" type="presOf" srcId="{6F719FCB-62E0-4619-9A2C-767E70E5DAF2}" destId="{ADD5F2F4-B01E-4ADD-BD18-DB5CC7A2A083}" srcOrd="0" destOrd="0" presId="urn:microsoft.com/office/officeart/2005/8/layout/radial1"/>
    <dgm:cxn modelId="{94838A1D-6ADB-4EED-B2F1-D43CEE5E6B0F}" srcId="{3076656F-74CF-4032-B308-1B1895CA9F19}" destId="{C773A511-DBC6-4042-8F8E-C931BACF4B30}" srcOrd="4" destOrd="0" parTransId="{1F1A1323-E3CB-4665-8A43-B9DC326ACE78}" sibTransId="{A0AFB4A0-28BA-46AF-898F-29ADF6CD1E1D}"/>
    <dgm:cxn modelId="{80DE8F20-206D-4B4E-B90C-DCA73C1F7086}" type="presOf" srcId="{3076656F-74CF-4032-B308-1B1895CA9F19}" destId="{B165D05A-9D43-4E98-9F6C-F3CD15E8E796}" srcOrd="0" destOrd="0" presId="urn:microsoft.com/office/officeart/2005/8/layout/radial1"/>
    <dgm:cxn modelId="{19BFDE88-6637-432C-A808-FD7C8D250B1B}" type="presOf" srcId="{CD855689-AC18-48F4-B359-F7C27CDF8671}" destId="{89B21965-EFD8-4A49-978E-E2A2C5C433C0}" srcOrd="1" destOrd="0" presId="urn:microsoft.com/office/officeart/2005/8/layout/radial1"/>
    <dgm:cxn modelId="{E0E79ABA-27E9-4F61-B402-7AC42339BEDA}" type="presOf" srcId="{48A68E06-DF2E-4BE8-A15C-5AE1DD60F3DF}" destId="{E5720D3D-BD49-4C02-8C48-1D8EBACB02C6}" srcOrd="1" destOrd="0" presId="urn:microsoft.com/office/officeart/2005/8/layout/radial1"/>
    <dgm:cxn modelId="{C114012E-8BAB-4D20-B60B-FA0BEE6B752C}" type="presOf" srcId="{48A68E06-DF2E-4BE8-A15C-5AE1DD60F3DF}" destId="{220279BD-7AAF-47F9-907E-62E79270C9CE}" srcOrd="0" destOrd="0" presId="urn:microsoft.com/office/officeart/2005/8/layout/radial1"/>
    <dgm:cxn modelId="{2AA9F4BE-34DB-473A-A9BE-F4ACD4A01FAA}" type="presOf" srcId="{1F1A1323-E3CB-4665-8A43-B9DC326ACE78}" destId="{3BFA94F3-3656-45C2-95D3-C17EA50D12F6}" srcOrd="0" destOrd="0" presId="urn:microsoft.com/office/officeart/2005/8/layout/radial1"/>
    <dgm:cxn modelId="{0DFB5989-C9B4-4D36-9648-268E6BC7AF1D}" type="presParOf" srcId="{02C15F5B-BA80-411D-8916-4FF254759256}" destId="{B165D05A-9D43-4E98-9F6C-F3CD15E8E796}" srcOrd="0" destOrd="0" presId="urn:microsoft.com/office/officeart/2005/8/layout/radial1"/>
    <dgm:cxn modelId="{D705747A-F853-4D9E-B08D-DAB9CE952AB5}" type="presParOf" srcId="{02C15F5B-BA80-411D-8916-4FF254759256}" destId="{7014F482-6048-430D-9C43-9144B0333DC4}" srcOrd="1" destOrd="0" presId="urn:microsoft.com/office/officeart/2005/8/layout/radial1"/>
    <dgm:cxn modelId="{F007661E-9BAE-4E5A-B01E-C62788186C7A}" type="presParOf" srcId="{7014F482-6048-430D-9C43-9144B0333DC4}" destId="{31EA40A2-A0DC-4AD9-AACE-4D37612DCEC4}" srcOrd="0" destOrd="0" presId="urn:microsoft.com/office/officeart/2005/8/layout/radial1"/>
    <dgm:cxn modelId="{DBC99F0F-8FDA-45E1-8454-36B1F64D730C}" type="presParOf" srcId="{02C15F5B-BA80-411D-8916-4FF254759256}" destId="{ADD5F2F4-B01E-4ADD-BD18-DB5CC7A2A083}" srcOrd="2" destOrd="0" presId="urn:microsoft.com/office/officeart/2005/8/layout/radial1"/>
    <dgm:cxn modelId="{2C7C8375-3684-4B79-9782-58D493D05215}" type="presParOf" srcId="{02C15F5B-BA80-411D-8916-4FF254759256}" destId="{220279BD-7AAF-47F9-907E-62E79270C9CE}" srcOrd="3" destOrd="0" presId="urn:microsoft.com/office/officeart/2005/8/layout/radial1"/>
    <dgm:cxn modelId="{4A4A0AF8-0C80-4F03-8A53-983E53F05B3E}" type="presParOf" srcId="{220279BD-7AAF-47F9-907E-62E79270C9CE}" destId="{E5720D3D-BD49-4C02-8C48-1D8EBACB02C6}" srcOrd="0" destOrd="0" presId="urn:microsoft.com/office/officeart/2005/8/layout/radial1"/>
    <dgm:cxn modelId="{AAA55F5A-0FEC-46F9-A5D8-9FFF09B9D659}" type="presParOf" srcId="{02C15F5B-BA80-411D-8916-4FF254759256}" destId="{7E817777-A24F-48EA-9C38-4A0E2E34DAF7}" srcOrd="4" destOrd="0" presId="urn:microsoft.com/office/officeart/2005/8/layout/radial1"/>
    <dgm:cxn modelId="{711B3D53-D2CD-4CE5-83BB-CBF14D1E21A1}" type="presParOf" srcId="{02C15F5B-BA80-411D-8916-4FF254759256}" destId="{C3789B94-32E4-4206-B399-AB3BDB2C1A33}" srcOrd="5" destOrd="0" presId="urn:microsoft.com/office/officeart/2005/8/layout/radial1"/>
    <dgm:cxn modelId="{93E40FB0-5F83-49F3-8B6E-A14C1B4E3BD3}" type="presParOf" srcId="{C3789B94-32E4-4206-B399-AB3BDB2C1A33}" destId="{89B21965-EFD8-4A49-978E-E2A2C5C433C0}" srcOrd="0" destOrd="0" presId="urn:microsoft.com/office/officeart/2005/8/layout/radial1"/>
    <dgm:cxn modelId="{05B6D064-24E5-425B-B330-3909F55D8EF0}" type="presParOf" srcId="{02C15F5B-BA80-411D-8916-4FF254759256}" destId="{E6C5F9AB-94A4-406E-B5D0-D2BFE63041DE}" srcOrd="6" destOrd="0" presId="urn:microsoft.com/office/officeart/2005/8/layout/radial1"/>
    <dgm:cxn modelId="{452C4495-913B-4DD0-A7B0-BCAE1C25872F}" type="presParOf" srcId="{02C15F5B-BA80-411D-8916-4FF254759256}" destId="{A511919B-9AD1-46AF-9255-402BB51E7EBF}" srcOrd="7" destOrd="0" presId="urn:microsoft.com/office/officeart/2005/8/layout/radial1"/>
    <dgm:cxn modelId="{1F370480-B6CE-426A-9549-1A5909A3D28F}" type="presParOf" srcId="{A511919B-9AD1-46AF-9255-402BB51E7EBF}" destId="{ECAAD203-9380-45CB-A482-B62F4B56A551}" srcOrd="0" destOrd="0" presId="urn:microsoft.com/office/officeart/2005/8/layout/radial1"/>
    <dgm:cxn modelId="{7BC31761-28B1-4507-A975-39D15575D2BD}" type="presParOf" srcId="{02C15F5B-BA80-411D-8916-4FF254759256}" destId="{E74CB936-35D8-4CD6-8D20-7B10E31E0C78}" srcOrd="8" destOrd="0" presId="urn:microsoft.com/office/officeart/2005/8/layout/radial1"/>
    <dgm:cxn modelId="{FC7C7177-330A-461C-A903-651FF810F217}" type="presParOf" srcId="{02C15F5B-BA80-411D-8916-4FF254759256}" destId="{3BFA94F3-3656-45C2-95D3-C17EA50D12F6}" srcOrd="9" destOrd="0" presId="urn:microsoft.com/office/officeart/2005/8/layout/radial1"/>
    <dgm:cxn modelId="{A623A8F4-7609-427C-967C-C9AF2C41CF05}" type="presParOf" srcId="{3BFA94F3-3656-45C2-95D3-C17EA50D12F6}" destId="{30B03682-5EEB-4170-9A1D-CD956B88DE1E}" srcOrd="0" destOrd="0" presId="urn:microsoft.com/office/officeart/2005/8/layout/radial1"/>
    <dgm:cxn modelId="{5B9DCE26-E458-48A8-B6FE-83F2CE001B8C}" type="presParOf" srcId="{02C15F5B-BA80-411D-8916-4FF254759256}" destId="{57DF4FF6-4E07-4D10-8016-ED2F9BF1BD0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996AE5-D39F-4169-B349-AF35E3B4B57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3F2319-FE6C-453F-BF34-680D0EBEE8C9}">
      <dgm:prSet phldrT="[Текст]" custT="1"/>
      <dgm:spPr/>
      <dgm:t>
        <a:bodyPr/>
        <a:lstStyle/>
        <a:p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Z.M.Bobur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haqidagi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romani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2F4FA8-AF89-4A94-9F76-F996A33015BC}" type="parTrans" cxnId="{16BF9751-EA3A-4001-99E5-474B4D35A193}">
      <dgm:prSet/>
      <dgm:spPr/>
      <dgm:t>
        <a:bodyPr/>
        <a:lstStyle/>
        <a:p>
          <a:endParaRPr lang="ru-RU"/>
        </a:p>
      </dgm:t>
    </dgm:pt>
    <dgm:pt modelId="{4E647CC9-33E9-4BD8-B9BB-CD9A18E49E44}" type="sibTrans" cxnId="{16BF9751-EA3A-4001-99E5-474B4D35A193}">
      <dgm:prSet/>
      <dgm:spPr/>
      <dgm:t>
        <a:bodyPr/>
        <a:lstStyle/>
        <a:p>
          <a:endParaRPr lang="ru-RU"/>
        </a:p>
      </dgm:t>
    </dgm:pt>
    <dgm:pt modelId="{2DDC151B-7673-4ADB-A7A4-7FAA303C8E70}">
      <dgm:prSet phldrT="[Текст]"/>
      <dgm:spPr/>
      <dgm:t>
        <a:bodyPr/>
        <a:lstStyle/>
        <a:p>
          <a:r>
            <a:rPr lang="en-US" dirty="0" smtClean="0"/>
            <a:t>?</a:t>
          </a:r>
          <a:endParaRPr lang="ru-RU" dirty="0"/>
        </a:p>
      </dgm:t>
    </dgm:pt>
    <dgm:pt modelId="{3128BAED-95CE-427C-B375-4A901B704C14}" type="parTrans" cxnId="{9E352492-F8C7-419C-9B37-1C623AEB209A}">
      <dgm:prSet/>
      <dgm:spPr/>
      <dgm:t>
        <a:bodyPr/>
        <a:lstStyle/>
        <a:p>
          <a:endParaRPr lang="ru-RU"/>
        </a:p>
      </dgm:t>
    </dgm:pt>
    <dgm:pt modelId="{95B1E86E-CB35-4D06-A199-3D7A34F62322}" type="sibTrans" cxnId="{9E352492-F8C7-419C-9B37-1C623AEB209A}">
      <dgm:prSet/>
      <dgm:spPr/>
      <dgm:t>
        <a:bodyPr/>
        <a:lstStyle/>
        <a:p>
          <a:endParaRPr lang="ru-RU"/>
        </a:p>
      </dgm:t>
    </dgm:pt>
    <dgm:pt modelId="{8C7D965D-408B-43D3-A9C6-B7BB271FD221}">
      <dgm:prSet phldrT="[Текст]" custT="1"/>
      <dgm:spPr/>
      <dgm:t>
        <a:bodyPr/>
        <a:lstStyle/>
        <a:p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Ikkinchi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romanning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nomi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775226-74C1-4607-B8AB-D68808479EE0}" type="parTrans" cxnId="{B372A7C8-1B8F-4E83-9B36-98811785E023}">
      <dgm:prSet/>
      <dgm:spPr/>
      <dgm:t>
        <a:bodyPr/>
        <a:lstStyle/>
        <a:p>
          <a:endParaRPr lang="ru-RU"/>
        </a:p>
      </dgm:t>
    </dgm:pt>
    <dgm:pt modelId="{D02A7C94-859C-4509-B634-6212FB504FB8}" type="sibTrans" cxnId="{B372A7C8-1B8F-4E83-9B36-98811785E023}">
      <dgm:prSet/>
      <dgm:spPr/>
      <dgm:t>
        <a:bodyPr/>
        <a:lstStyle/>
        <a:p>
          <a:endParaRPr lang="ru-RU"/>
        </a:p>
      </dgm:t>
    </dgm:pt>
    <dgm:pt modelId="{1D1E7785-6090-4ABC-B971-62376DAC6FC0}">
      <dgm:prSet phldrT="[Текст]"/>
      <dgm:spPr/>
      <dgm:t>
        <a:bodyPr/>
        <a:lstStyle/>
        <a:p>
          <a:r>
            <a:rPr lang="en-US" dirty="0" smtClean="0"/>
            <a:t>?</a:t>
          </a:r>
          <a:endParaRPr lang="ru-RU" dirty="0"/>
        </a:p>
      </dgm:t>
    </dgm:pt>
    <dgm:pt modelId="{86271531-121D-4775-AF70-234FDB086A14}" type="parTrans" cxnId="{805372CC-88A5-4D3C-8158-F3A13E219DFB}">
      <dgm:prSet/>
      <dgm:spPr/>
      <dgm:t>
        <a:bodyPr/>
        <a:lstStyle/>
        <a:p>
          <a:endParaRPr lang="ru-RU"/>
        </a:p>
      </dgm:t>
    </dgm:pt>
    <dgm:pt modelId="{1D738D6C-7B36-4345-A498-666610FB0114}" type="sibTrans" cxnId="{805372CC-88A5-4D3C-8158-F3A13E219DFB}">
      <dgm:prSet/>
      <dgm:spPr/>
      <dgm:t>
        <a:bodyPr/>
        <a:lstStyle/>
        <a:p>
          <a:endParaRPr lang="ru-RU"/>
        </a:p>
      </dgm:t>
    </dgm:pt>
    <dgm:pt modelId="{19F7EE91-C39E-49DC-B3AE-106FAC2E53C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Uchinchi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romanning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nomi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08AAB8-C7AE-458B-9C60-CF3F318B281E}" type="parTrans" cxnId="{7628FCCD-40C0-48E6-A184-DC31ED74DDD2}">
      <dgm:prSet/>
      <dgm:spPr/>
      <dgm:t>
        <a:bodyPr/>
        <a:lstStyle/>
        <a:p>
          <a:endParaRPr lang="ru-RU"/>
        </a:p>
      </dgm:t>
    </dgm:pt>
    <dgm:pt modelId="{D1584B6B-0E0A-4E3A-98B3-FD33AF6E0848}" type="sibTrans" cxnId="{7628FCCD-40C0-48E6-A184-DC31ED74DDD2}">
      <dgm:prSet/>
      <dgm:spPr/>
      <dgm:t>
        <a:bodyPr/>
        <a:lstStyle/>
        <a:p>
          <a:endParaRPr lang="ru-RU"/>
        </a:p>
      </dgm:t>
    </dgm:pt>
    <dgm:pt modelId="{FCC69092-1A41-484C-8580-644CFA9A6A22}">
      <dgm:prSet phldrT="[Текст]"/>
      <dgm:spPr/>
      <dgm:t>
        <a:bodyPr/>
        <a:lstStyle/>
        <a:p>
          <a:r>
            <a:rPr lang="en-US" dirty="0" smtClean="0"/>
            <a:t>?</a:t>
          </a:r>
          <a:endParaRPr lang="ru-RU" dirty="0"/>
        </a:p>
      </dgm:t>
    </dgm:pt>
    <dgm:pt modelId="{A0CDA06B-2E44-451E-85BE-D8E52D51E005}" type="parTrans" cxnId="{8EFDF8DD-4138-42EF-A723-C0A041A0D635}">
      <dgm:prSet/>
      <dgm:spPr/>
      <dgm:t>
        <a:bodyPr/>
        <a:lstStyle/>
        <a:p>
          <a:endParaRPr lang="ru-RU"/>
        </a:p>
      </dgm:t>
    </dgm:pt>
    <dgm:pt modelId="{7AFF05C7-A29E-465E-8070-86DD3F90EAB5}" type="sibTrans" cxnId="{8EFDF8DD-4138-42EF-A723-C0A041A0D635}">
      <dgm:prSet/>
      <dgm:spPr/>
      <dgm:t>
        <a:bodyPr/>
        <a:lstStyle/>
        <a:p>
          <a:endParaRPr lang="ru-RU"/>
        </a:p>
      </dgm:t>
    </dgm:pt>
    <dgm:pt modelId="{1BEE790D-2A28-4C82-B91D-8C50DE8579A7}" type="pres">
      <dgm:prSet presAssocID="{58996AE5-D39F-4169-B349-AF35E3B4B57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2EDAD45-654F-49D0-97CF-2F6BB99E330D}" type="pres">
      <dgm:prSet presAssocID="{8A3F2319-FE6C-453F-BF34-680D0EBEE8C9}" presName="composite" presStyleCnt="0"/>
      <dgm:spPr/>
    </dgm:pt>
    <dgm:pt modelId="{38C546CD-CF68-4CD0-AAAA-52164504E38A}" type="pres">
      <dgm:prSet presAssocID="{8A3F2319-FE6C-453F-BF34-680D0EBEE8C9}" presName="bentUpArrow1" presStyleLbl="alignImgPlace1" presStyleIdx="0" presStyleCnt="2"/>
      <dgm:spPr/>
    </dgm:pt>
    <dgm:pt modelId="{7E654810-99F1-4048-9443-0D40AD94B207}" type="pres">
      <dgm:prSet presAssocID="{8A3F2319-FE6C-453F-BF34-680D0EBEE8C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DFEF8-E7A9-477D-A417-F00790A1758C}" type="pres">
      <dgm:prSet presAssocID="{8A3F2319-FE6C-453F-BF34-680D0EBEE8C9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614B8-2B51-4157-900A-76DBCF454CD1}" type="pres">
      <dgm:prSet presAssocID="{4E647CC9-33E9-4BD8-B9BB-CD9A18E49E44}" presName="sibTrans" presStyleCnt="0"/>
      <dgm:spPr/>
    </dgm:pt>
    <dgm:pt modelId="{239D32BB-FB28-4FEC-A026-6E836B87A0F1}" type="pres">
      <dgm:prSet presAssocID="{8C7D965D-408B-43D3-A9C6-B7BB271FD221}" presName="composite" presStyleCnt="0"/>
      <dgm:spPr/>
    </dgm:pt>
    <dgm:pt modelId="{F4B56FBB-8277-47F3-A86B-709AF0199F7F}" type="pres">
      <dgm:prSet presAssocID="{8C7D965D-408B-43D3-A9C6-B7BB271FD221}" presName="bentUpArrow1" presStyleLbl="alignImgPlace1" presStyleIdx="1" presStyleCnt="2"/>
      <dgm:spPr/>
    </dgm:pt>
    <dgm:pt modelId="{B5AC9FFB-FA4D-4146-8179-64A42A05E020}" type="pres">
      <dgm:prSet presAssocID="{8C7D965D-408B-43D3-A9C6-B7BB271FD22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20424-31AF-44CE-BBEB-99DD83C2AF84}" type="pres">
      <dgm:prSet presAssocID="{8C7D965D-408B-43D3-A9C6-B7BB271FD22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57462-6591-4BDA-99A9-EE4D7E8AD254}" type="pres">
      <dgm:prSet presAssocID="{D02A7C94-859C-4509-B634-6212FB504FB8}" presName="sibTrans" presStyleCnt="0"/>
      <dgm:spPr/>
    </dgm:pt>
    <dgm:pt modelId="{60018E92-69E0-4EDB-A0EA-E420D25B5F87}" type="pres">
      <dgm:prSet presAssocID="{19F7EE91-C39E-49DC-B3AE-106FAC2E53CE}" presName="composite" presStyleCnt="0"/>
      <dgm:spPr/>
    </dgm:pt>
    <dgm:pt modelId="{1D9893A2-39C1-45BE-B714-6FBC23D72B5B}" type="pres">
      <dgm:prSet presAssocID="{19F7EE91-C39E-49DC-B3AE-106FAC2E53C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BAA09-09C2-4B9B-9805-EEE701B69FBB}" type="pres">
      <dgm:prSet presAssocID="{19F7EE91-C39E-49DC-B3AE-106FAC2E53CE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A65E03-82FF-4140-845C-8E96BA4A5CD8}" type="presOf" srcId="{19F7EE91-C39E-49DC-B3AE-106FAC2E53CE}" destId="{1D9893A2-39C1-45BE-B714-6FBC23D72B5B}" srcOrd="0" destOrd="0" presId="urn:microsoft.com/office/officeart/2005/8/layout/StepDownProcess"/>
    <dgm:cxn modelId="{B372A7C8-1B8F-4E83-9B36-98811785E023}" srcId="{58996AE5-D39F-4169-B349-AF35E3B4B574}" destId="{8C7D965D-408B-43D3-A9C6-B7BB271FD221}" srcOrd="1" destOrd="0" parTransId="{47775226-74C1-4607-B8AB-D68808479EE0}" sibTransId="{D02A7C94-859C-4509-B634-6212FB504FB8}"/>
    <dgm:cxn modelId="{9E352492-F8C7-419C-9B37-1C623AEB209A}" srcId="{8A3F2319-FE6C-453F-BF34-680D0EBEE8C9}" destId="{2DDC151B-7673-4ADB-A7A4-7FAA303C8E70}" srcOrd="0" destOrd="0" parTransId="{3128BAED-95CE-427C-B375-4A901B704C14}" sibTransId="{95B1E86E-CB35-4D06-A199-3D7A34F62322}"/>
    <dgm:cxn modelId="{FB296B30-CEFB-4CAA-BE2F-858B930035F8}" type="presOf" srcId="{1D1E7785-6090-4ABC-B971-62376DAC6FC0}" destId="{E2920424-31AF-44CE-BBEB-99DD83C2AF84}" srcOrd="0" destOrd="0" presId="urn:microsoft.com/office/officeart/2005/8/layout/StepDownProcess"/>
    <dgm:cxn modelId="{805372CC-88A5-4D3C-8158-F3A13E219DFB}" srcId="{8C7D965D-408B-43D3-A9C6-B7BB271FD221}" destId="{1D1E7785-6090-4ABC-B971-62376DAC6FC0}" srcOrd="0" destOrd="0" parTransId="{86271531-121D-4775-AF70-234FDB086A14}" sibTransId="{1D738D6C-7B36-4345-A498-666610FB0114}"/>
    <dgm:cxn modelId="{0849F5C4-DF58-4ADB-91FB-7210DEBAAB10}" type="presOf" srcId="{FCC69092-1A41-484C-8580-644CFA9A6A22}" destId="{D9ABAA09-09C2-4B9B-9805-EEE701B69FBB}" srcOrd="0" destOrd="0" presId="urn:microsoft.com/office/officeart/2005/8/layout/StepDownProcess"/>
    <dgm:cxn modelId="{64E864B4-CAC9-433D-B4E0-6DF5DCE8A234}" type="presOf" srcId="{2DDC151B-7673-4ADB-A7A4-7FAA303C8E70}" destId="{61EDFEF8-E7A9-477D-A417-F00790A1758C}" srcOrd="0" destOrd="0" presId="urn:microsoft.com/office/officeart/2005/8/layout/StepDownProcess"/>
    <dgm:cxn modelId="{8C128733-F888-4DC0-9C73-A011164394FE}" type="presOf" srcId="{8C7D965D-408B-43D3-A9C6-B7BB271FD221}" destId="{B5AC9FFB-FA4D-4146-8179-64A42A05E020}" srcOrd="0" destOrd="0" presId="urn:microsoft.com/office/officeart/2005/8/layout/StepDownProcess"/>
    <dgm:cxn modelId="{16BF9751-EA3A-4001-99E5-474B4D35A193}" srcId="{58996AE5-D39F-4169-B349-AF35E3B4B574}" destId="{8A3F2319-FE6C-453F-BF34-680D0EBEE8C9}" srcOrd="0" destOrd="0" parTransId="{532F4FA8-AF89-4A94-9F76-F996A33015BC}" sibTransId="{4E647CC9-33E9-4BD8-B9BB-CD9A18E49E44}"/>
    <dgm:cxn modelId="{F56AB855-9510-4950-A79D-2B25709E26B3}" type="presOf" srcId="{58996AE5-D39F-4169-B349-AF35E3B4B574}" destId="{1BEE790D-2A28-4C82-B91D-8C50DE8579A7}" srcOrd="0" destOrd="0" presId="urn:microsoft.com/office/officeart/2005/8/layout/StepDownProcess"/>
    <dgm:cxn modelId="{8EFDF8DD-4138-42EF-A723-C0A041A0D635}" srcId="{19F7EE91-C39E-49DC-B3AE-106FAC2E53CE}" destId="{FCC69092-1A41-484C-8580-644CFA9A6A22}" srcOrd="0" destOrd="0" parTransId="{A0CDA06B-2E44-451E-85BE-D8E52D51E005}" sibTransId="{7AFF05C7-A29E-465E-8070-86DD3F90EAB5}"/>
    <dgm:cxn modelId="{133A88E0-C885-44C2-AB7C-8525B0D14706}" type="presOf" srcId="{8A3F2319-FE6C-453F-BF34-680D0EBEE8C9}" destId="{7E654810-99F1-4048-9443-0D40AD94B207}" srcOrd="0" destOrd="0" presId="urn:microsoft.com/office/officeart/2005/8/layout/StepDownProcess"/>
    <dgm:cxn modelId="{7628FCCD-40C0-48E6-A184-DC31ED74DDD2}" srcId="{58996AE5-D39F-4169-B349-AF35E3B4B574}" destId="{19F7EE91-C39E-49DC-B3AE-106FAC2E53CE}" srcOrd="2" destOrd="0" parTransId="{8C08AAB8-C7AE-458B-9C60-CF3F318B281E}" sibTransId="{D1584B6B-0E0A-4E3A-98B3-FD33AF6E0848}"/>
    <dgm:cxn modelId="{187C7701-3E9B-4251-A3D4-BFFBF6036992}" type="presParOf" srcId="{1BEE790D-2A28-4C82-B91D-8C50DE8579A7}" destId="{A2EDAD45-654F-49D0-97CF-2F6BB99E330D}" srcOrd="0" destOrd="0" presId="urn:microsoft.com/office/officeart/2005/8/layout/StepDownProcess"/>
    <dgm:cxn modelId="{B8631F57-E5B5-40F5-B979-D9BE5DBF38AE}" type="presParOf" srcId="{A2EDAD45-654F-49D0-97CF-2F6BB99E330D}" destId="{38C546CD-CF68-4CD0-AAAA-52164504E38A}" srcOrd="0" destOrd="0" presId="urn:microsoft.com/office/officeart/2005/8/layout/StepDownProcess"/>
    <dgm:cxn modelId="{67AFC130-1AFB-4875-B990-AD16013CC559}" type="presParOf" srcId="{A2EDAD45-654F-49D0-97CF-2F6BB99E330D}" destId="{7E654810-99F1-4048-9443-0D40AD94B207}" srcOrd="1" destOrd="0" presId="urn:microsoft.com/office/officeart/2005/8/layout/StepDownProcess"/>
    <dgm:cxn modelId="{2A9E00DC-C782-4751-BA57-1F676C39BEE0}" type="presParOf" srcId="{A2EDAD45-654F-49D0-97CF-2F6BB99E330D}" destId="{61EDFEF8-E7A9-477D-A417-F00790A1758C}" srcOrd="2" destOrd="0" presId="urn:microsoft.com/office/officeart/2005/8/layout/StepDownProcess"/>
    <dgm:cxn modelId="{02243B84-7D1F-42D7-88D2-135A39A91439}" type="presParOf" srcId="{1BEE790D-2A28-4C82-B91D-8C50DE8579A7}" destId="{F70614B8-2B51-4157-900A-76DBCF454CD1}" srcOrd="1" destOrd="0" presId="urn:microsoft.com/office/officeart/2005/8/layout/StepDownProcess"/>
    <dgm:cxn modelId="{4C4E3679-3555-4421-BFE0-B8B6ADA09C7D}" type="presParOf" srcId="{1BEE790D-2A28-4C82-B91D-8C50DE8579A7}" destId="{239D32BB-FB28-4FEC-A026-6E836B87A0F1}" srcOrd="2" destOrd="0" presId="urn:microsoft.com/office/officeart/2005/8/layout/StepDownProcess"/>
    <dgm:cxn modelId="{A2C647FF-69F6-4C31-B991-845D59FB4944}" type="presParOf" srcId="{239D32BB-FB28-4FEC-A026-6E836B87A0F1}" destId="{F4B56FBB-8277-47F3-A86B-709AF0199F7F}" srcOrd="0" destOrd="0" presId="urn:microsoft.com/office/officeart/2005/8/layout/StepDownProcess"/>
    <dgm:cxn modelId="{12EF3502-D9F9-4464-9F26-F41C3EE0AC7D}" type="presParOf" srcId="{239D32BB-FB28-4FEC-A026-6E836B87A0F1}" destId="{B5AC9FFB-FA4D-4146-8179-64A42A05E020}" srcOrd="1" destOrd="0" presId="urn:microsoft.com/office/officeart/2005/8/layout/StepDownProcess"/>
    <dgm:cxn modelId="{E65313C3-4143-416D-80C9-5E9EDE8ECAFF}" type="presParOf" srcId="{239D32BB-FB28-4FEC-A026-6E836B87A0F1}" destId="{E2920424-31AF-44CE-BBEB-99DD83C2AF84}" srcOrd="2" destOrd="0" presId="urn:microsoft.com/office/officeart/2005/8/layout/StepDownProcess"/>
    <dgm:cxn modelId="{F6370A99-66BC-4EBE-97F8-C74A5159981C}" type="presParOf" srcId="{1BEE790D-2A28-4C82-B91D-8C50DE8579A7}" destId="{36657462-6591-4BDA-99A9-EE4D7E8AD254}" srcOrd="3" destOrd="0" presId="urn:microsoft.com/office/officeart/2005/8/layout/StepDownProcess"/>
    <dgm:cxn modelId="{10387C03-50D1-4F74-A9FE-B9E674416194}" type="presParOf" srcId="{1BEE790D-2A28-4C82-B91D-8C50DE8579A7}" destId="{60018E92-69E0-4EDB-A0EA-E420D25B5F87}" srcOrd="4" destOrd="0" presId="urn:microsoft.com/office/officeart/2005/8/layout/StepDownProcess"/>
    <dgm:cxn modelId="{79F3F97F-0CF7-4A5A-BC15-D61E8AD6B305}" type="presParOf" srcId="{60018E92-69E0-4EDB-A0EA-E420D25B5F87}" destId="{1D9893A2-39C1-45BE-B714-6FBC23D72B5B}" srcOrd="0" destOrd="0" presId="urn:microsoft.com/office/officeart/2005/8/layout/StepDownProcess"/>
    <dgm:cxn modelId="{227220C9-F396-4626-9736-B800B158BEBF}" type="presParOf" srcId="{60018E92-69E0-4EDB-A0EA-E420D25B5F87}" destId="{D9ABAA09-09C2-4B9B-9805-EEE701B69FBB}" srcOrd="1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996AE5-D39F-4169-B349-AF35E3B4B57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3F2319-FE6C-453F-BF34-680D0EBEE8C9}">
      <dgm:prSet phldrT="[Текст]" custT="1"/>
      <dgm:spPr/>
      <dgm:t>
        <a:bodyPr/>
        <a:lstStyle/>
        <a:p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Z.M.Bobur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haqidagi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romani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2F4FA8-AF89-4A94-9F76-F996A33015BC}" type="parTrans" cxnId="{16BF9751-EA3A-4001-99E5-474B4D35A193}">
      <dgm:prSet/>
      <dgm:spPr/>
      <dgm:t>
        <a:bodyPr/>
        <a:lstStyle/>
        <a:p>
          <a:endParaRPr lang="ru-RU"/>
        </a:p>
      </dgm:t>
    </dgm:pt>
    <dgm:pt modelId="{4E647CC9-33E9-4BD8-B9BB-CD9A18E49E44}" type="sibTrans" cxnId="{16BF9751-EA3A-4001-99E5-474B4D35A193}">
      <dgm:prSet/>
      <dgm:spPr/>
      <dgm:t>
        <a:bodyPr/>
        <a:lstStyle/>
        <a:p>
          <a:endParaRPr lang="ru-RU"/>
        </a:p>
      </dgm:t>
    </dgm:pt>
    <dgm:pt modelId="{2DDC151B-7673-4ADB-A7A4-7FAA303C8E70}">
      <dgm:prSet phldrT="[Текст]" custT="1"/>
      <dgm:spPr/>
      <dgm:t>
        <a:bodyPr/>
        <a:lstStyle/>
        <a:p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28BAED-95CE-427C-B375-4A901B704C14}" type="parTrans" cxnId="{9E352492-F8C7-419C-9B37-1C623AEB209A}">
      <dgm:prSet/>
      <dgm:spPr/>
      <dgm:t>
        <a:bodyPr/>
        <a:lstStyle/>
        <a:p>
          <a:endParaRPr lang="ru-RU"/>
        </a:p>
      </dgm:t>
    </dgm:pt>
    <dgm:pt modelId="{95B1E86E-CB35-4D06-A199-3D7A34F62322}" type="sibTrans" cxnId="{9E352492-F8C7-419C-9B37-1C623AEB209A}">
      <dgm:prSet/>
      <dgm:spPr/>
      <dgm:t>
        <a:bodyPr/>
        <a:lstStyle/>
        <a:p>
          <a:endParaRPr lang="ru-RU"/>
        </a:p>
      </dgm:t>
    </dgm:pt>
    <dgm:pt modelId="{8C7D965D-408B-43D3-A9C6-B7BB271FD221}">
      <dgm:prSet phldrT="[Текст]" custT="1"/>
      <dgm:spPr/>
      <dgm:t>
        <a:bodyPr/>
        <a:lstStyle/>
        <a:p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Ikkinchi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romanning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nomi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775226-74C1-4607-B8AB-D68808479EE0}" type="parTrans" cxnId="{B372A7C8-1B8F-4E83-9B36-98811785E023}">
      <dgm:prSet/>
      <dgm:spPr/>
      <dgm:t>
        <a:bodyPr/>
        <a:lstStyle/>
        <a:p>
          <a:endParaRPr lang="ru-RU"/>
        </a:p>
      </dgm:t>
    </dgm:pt>
    <dgm:pt modelId="{D02A7C94-859C-4509-B634-6212FB504FB8}" type="sibTrans" cxnId="{B372A7C8-1B8F-4E83-9B36-98811785E023}">
      <dgm:prSet/>
      <dgm:spPr/>
      <dgm:t>
        <a:bodyPr/>
        <a:lstStyle/>
        <a:p>
          <a:endParaRPr lang="ru-RU"/>
        </a:p>
      </dgm:t>
    </dgm:pt>
    <dgm:pt modelId="{1D1E7785-6090-4ABC-B971-62376DAC6FC0}">
      <dgm:prSet phldrT="[Текст]" custT="1"/>
      <dgm:spPr/>
      <dgm:t>
        <a:bodyPr/>
        <a:lstStyle/>
        <a:p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271531-121D-4775-AF70-234FDB086A14}" type="parTrans" cxnId="{805372CC-88A5-4D3C-8158-F3A13E219DFB}">
      <dgm:prSet/>
      <dgm:spPr/>
      <dgm:t>
        <a:bodyPr/>
        <a:lstStyle/>
        <a:p>
          <a:endParaRPr lang="ru-RU"/>
        </a:p>
      </dgm:t>
    </dgm:pt>
    <dgm:pt modelId="{1D738D6C-7B36-4345-A498-666610FB0114}" type="sibTrans" cxnId="{805372CC-88A5-4D3C-8158-F3A13E219DFB}">
      <dgm:prSet/>
      <dgm:spPr/>
      <dgm:t>
        <a:bodyPr/>
        <a:lstStyle/>
        <a:p>
          <a:endParaRPr lang="ru-RU"/>
        </a:p>
      </dgm:t>
    </dgm:pt>
    <dgm:pt modelId="{19F7EE91-C39E-49DC-B3AE-106FAC2E53CE}">
      <dgm:prSet phldrT="[Текст]" custT="1"/>
      <dgm:spPr/>
      <dgm:t>
        <a:bodyPr/>
        <a:lstStyle/>
        <a:p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Uchinchi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romanning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nomi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08AAB8-C7AE-458B-9C60-CF3F318B281E}" type="parTrans" cxnId="{7628FCCD-40C0-48E6-A184-DC31ED74DDD2}">
      <dgm:prSet/>
      <dgm:spPr/>
      <dgm:t>
        <a:bodyPr/>
        <a:lstStyle/>
        <a:p>
          <a:endParaRPr lang="ru-RU"/>
        </a:p>
      </dgm:t>
    </dgm:pt>
    <dgm:pt modelId="{D1584B6B-0E0A-4E3A-98B3-FD33AF6E0848}" type="sibTrans" cxnId="{7628FCCD-40C0-48E6-A184-DC31ED74DDD2}">
      <dgm:prSet/>
      <dgm:spPr/>
      <dgm:t>
        <a:bodyPr/>
        <a:lstStyle/>
        <a:p>
          <a:endParaRPr lang="ru-RU"/>
        </a:p>
      </dgm:t>
    </dgm:pt>
    <dgm:pt modelId="{FCC69092-1A41-484C-8580-644CFA9A6A22}">
      <dgm:prSet phldrT="[Текст]"/>
      <dgm:spPr/>
      <dgm:t>
        <a:bodyPr/>
        <a:lstStyle/>
        <a:p>
          <a:endParaRPr lang="ru-RU" dirty="0"/>
        </a:p>
      </dgm:t>
    </dgm:pt>
    <dgm:pt modelId="{A0CDA06B-2E44-451E-85BE-D8E52D51E005}" type="parTrans" cxnId="{8EFDF8DD-4138-42EF-A723-C0A041A0D635}">
      <dgm:prSet/>
      <dgm:spPr/>
      <dgm:t>
        <a:bodyPr/>
        <a:lstStyle/>
        <a:p>
          <a:endParaRPr lang="ru-RU"/>
        </a:p>
      </dgm:t>
    </dgm:pt>
    <dgm:pt modelId="{7AFF05C7-A29E-465E-8070-86DD3F90EAB5}" type="sibTrans" cxnId="{8EFDF8DD-4138-42EF-A723-C0A041A0D635}">
      <dgm:prSet/>
      <dgm:spPr/>
      <dgm:t>
        <a:bodyPr/>
        <a:lstStyle/>
        <a:p>
          <a:endParaRPr lang="ru-RU"/>
        </a:p>
      </dgm:t>
    </dgm:pt>
    <dgm:pt modelId="{1BEE790D-2A28-4C82-B91D-8C50DE8579A7}" type="pres">
      <dgm:prSet presAssocID="{58996AE5-D39F-4169-B349-AF35E3B4B57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2EDAD45-654F-49D0-97CF-2F6BB99E330D}" type="pres">
      <dgm:prSet presAssocID="{8A3F2319-FE6C-453F-BF34-680D0EBEE8C9}" presName="composite" presStyleCnt="0"/>
      <dgm:spPr/>
    </dgm:pt>
    <dgm:pt modelId="{38C546CD-CF68-4CD0-AAAA-52164504E38A}" type="pres">
      <dgm:prSet presAssocID="{8A3F2319-FE6C-453F-BF34-680D0EBEE8C9}" presName="bentUpArrow1" presStyleLbl="alignImgPlace1" presStyleIdx="0" presStyleCnt="2"/>
      <dgm:spPr/>
    </dgm:pt>
    <dgm:pt modelId="{7E654810-99F1-4048-9443-0D40AD94B207}" type="pres">
      <dgm:prSet presAssocID="{8A3F2319-FE6C-453F-BF34-680D0EBEE8C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DFEF8-E7A9-477D-A417-F00790A1758C}" type="pres">
      <dgm:prSet presAssocID="{8A3F2319-FE6C-453F-BF34-680D0EBEE8C9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614B8-2B51-4157-900A-76DBCF454CD1}" type="pres">
      <dgm:prSet presAssocID="{4E647CC9-33E9-4BD8-B9BB-CD9A18E49E44}" presName="sibTrans" presStyleCnt="0"/>
      <dgm:spPr/>
    </dgm:pt>
    <dgm:pt modelId="{239D32BB-FB28-4FEC-A026-6E836B87A0F1}" type="pres">
      <dgm:prSet presAssocID="{8C7D965D-408B-43D3-A9C6-B7BB271FD221}" presName="composite" presStyleCnt="0"/>
      <dgm:spPr/>
    </dgm:pt>
    <dgm:pt modelId="{F4B56FBB-8277-47F3-A86B-709AF0199F7F}" type="pres">
      <dgm:prSet presAssocID="{8C7D965D-408B-43D3-A9C6-B7BB271FD221}" presName="bentUpArrow1" presStyleLbl="alignImgPlace1" presStyleIdx="1" presStyleCnt="2"/>
      <dgm:spPr/>
    </dgm:pt>
    <dgm:pt modelId="{B5AC9FFB-FA4D-4146-8179-64A42A05E020}" type="pres">
      <dgm:prSet presAssocID="{8C7D965D-408B-43D3-A9C6-B7BB271FD22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20424-31AF-44CE-BBEB-99DD83C2AF84}" type="pres">
      <dgm:prSet presAssocID="{8C7D965D-408B-43D3-A9C6-B7BB271FD221}" presName="ChildText" presStyleLbl="revTx" presStyleIdx="1" presStyleCnt="3" custScaleX="160623" custLinFactNeighborX="32859" custLinFactNeighborY="56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57462-6591-4BDA-99A9-EE4D7E8AD254}" type="pres">
      <dgm:prSet presAssocID="{D02A7C94-859C-4509-B634-6212FB504FB8}" presName="sibTrans" presStyleCnt="0"/>
      <dgm:spPr/>
    </dgm:pt>
    <dgm:pt modelId="{60018E92-69E0-4EDB-A0EA-E420D25B5F87}" type="pres">
      <dgm:prSet presAssocID="{19F7EE91-C39E-49DC-B3AE-106FAC2E53CE}" presName="composite" presStyleCnt="0"/>
      <dgm:spPr/>
    </dgm:pt>
    <dgm:pt modelId="{1D9893A2-39C1-45BE-B714-6FBC23D72B5B}" type="pres">
      <dgm:prSet presAssocID="{19F7EE91-C39E-49DC-B3AE-106FAC2E53C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BAA09-09C2-4B9B-9805-EEE701B69FBB}" type="pres">
      <dgm:prSet presAssocID="{19F7EE91-C39E-49DC-B3AE-106FAC2E53CE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73D17B-0357-4CFD-8AA5-F12FB8145F30}" type="presOf" srcId="{8A3F2319-FE6C-453F-BF34-680D0EBEE8C9}" destId="{7E654810-99F1-4048-9443-0D40AD94B207}" srcOrd="0" destOrd="0" presId="urn:microsoft.com/office/officeart/2005/8/layout/StepDownProcess"/>
    <dgm:cxn modelId="{0F05F4CA-175E-446E-88FF-C99CD6D34FD2}" type="presOf" srcId="{58996AE5-D39F-4169-B349-AF35E3B4B574}" destId="{1BEE790D-2A28-4C82-B91D-8C50DE8579A7}" srcOrd="0" destOrd="0" presId="urn:microsoft.com/office/officeart/2005/8/layout/StepDownProcess"/>
    <dgm:cxn modelId="{376FA114-D945-4CE5-AEE4-95791C2B3875}" type="presOf" srcId="{FCC69092-1A41-484C-8580-644CFA9A6A22}" destId="{D9ABAA09-09C2-4B9B-9805-EEE701B69FBB}" srcOrd="0" destOrd="0" presId="urn:microsoft.com/office/officeart/2005/8/layout/StepDownProcess"/>
    <dgm:cxn modelId="{A3764BFE-1A9A-484E-9E4A-E5222BE46261}" type="presOf" srcId="{8C7D965D-408B-43D3-A9C6-B7BB271FD221}" destId="{B5AC9FFB-FA4D-4146-8179-64A42A05E020}" srcOrd="0" destOrd="0" presId="urn:microsoft.com/office/officeart/2005/8/layout/StepDownProcess"/>
    <dgm:cxn modelId="{B372A7C8-1B8F-4E83-9B36-98811785E023}" srcId="{58996AE5-D39F-4169-B349-AF35E3B4B574}" destId="{8C7D965D-408B-43D3-A9C6-B7BB271FD221}" srcOrd="1" destOrd="0" parTransId="{47775226-74C1-4607-B8AB-D68808479EE0}" sibTransId="{D02A7C94-859C-4509-B634-6212FB504FB8}"/>
    <dgm:cxn modelId="{9E352492-F8C7-419C-9B37-1C623AEB209A}" srcId="{8A3F2319-FE6C-453F-BF34-680D0EBEE8C9}" destId="{2DDC151B-7673-4ADB-A7A4-7FAA303C8E70}" srcOrd="0" destOrd="0" parTransId="{3128BAED-95CE-427C-B375-4A901B704C14}" sibTransId="{95B1E86E-CB35-4D06-A199-3D7A34F62322}"/>
    <dgm:cxn modelId="{ABFF1A44-6FA0-4DD2-A3AD-66B3F8E941EB}" type="presOf" srcId="{19F7EE91-C39E-49DC-B3AE-106FAC2E53CE}" destId="{1D9893A2-39C1-45BE-B714-6FBC23D72B5B}" srcOrd="0" destOrd="0" presId="urn:microsoft.com/office/officeart/2005/8/layout/StepDownProcess"/>
    <dgm:cxn modelId="{805372CC-88A5-4D3C-8158-F3A13E219DFB}" srcId="{8C7D965D-408B-43D3-A9C6-B7BB271FD221}" destId="{1D1E7785-6090-4ABC-B971-62376DAC6FC0}" srcOrd="0" destOrd="0" parTransId="{86271531-121D-4775-AF70-234FDB086A14}" sibTransId="{1D738D6C-7B36-4345-A498-666610FB0114}"/>
    <dgm:cxn modelId="{B7EDD086-6D1A-4E6F-B334-D9EB100F2DB4}" type="presOf" srcId="{2DDC151B-7673-4ADB-A7A4-7FAA303C8E70}" destId="{61EDFEF8-E7A9-477D-A417-F00790A1758C}" srcOrd="0" destOrd="0" presId="urn:microsoft.com/office/officeart/2005/8/layout/StepDownProcess"/>
    <dgm:cxn modelId="{7ABE0EE0-9092-4BB9-B9F6-D0825DA30A85}" type="presOf" srcId="{1D1E7785-6090-4ABC-B971-62376DAC6FC0}" destId="{E2920424-31AF-44CE-BBEB-99DD83C2AF84}" srcOrd="0" destOrd="0" presId="urn:microsoft.com/office/officeart/2005/8/layout/StepDownProcess"/>
    <dgm:cxn modelId="{16BF9751-EA3A-4001-99E5-474B4D35A193}" srcId="{58996AE5-D39F-4169-B349-AF35E3B4B574}" destId="{8A3F2319-FE6C-453F-BF34-680D0EBEE8C9}" srcOrd="0" destOrd="0" parTransId="{532F4FA8-AF89-4A94-9F76-F996A33015BC}" sibTransId="{4E647CC9-33E9-4BD8-B9BB-CD9A18E49E44}"/>
    <dgm:cxn modelId="{8EFDF8DD-4138-42EF-A723-C0A041A0D635}" srcId="{19F7EE91-C39E-49DC-B3AE-106FAC2E53CE}" destId="{FCC69092-1A41-484C-8580-644CFA9A6A22}" srcOrd="0" destOrd="0" parTransId="{A0CDA06B-2E44-451E-85BE-D8E52D51E005}" sibTransId="{7AFF05C7-A29E-465E-8070-86DD3F90EAB5}"/>
    <dgm:cxn modelId="{7628FCCD-40C0-48E6-A184-DC31ED74DDD2}" srcId="{58996AE5-D39F-4169-B349-AF35E3B4B574}" destId="{19F7EE91-C39E-49DC-B3AE-106FAC2E53CE}" srcOrd="2" destOrd="0" parTransId="{8C08AAB8-C7AE-458B-9C60-CF3F318B281E}" sibTransId="{D1584B6B-0E0A-4E3A-98B3-FD33AF6E0848}"/>
    <dgm:cxn modelId="{8A0B2351-78B1-43EF-B8E5-581CFCEE58F6}" type="presParOf" srcId="{1BEE790D-2A28-4C82-B91D-8C50DE8579A7}" destId="{A2EDAD45-654F-49D0-97CF-2F6BB99E330D}" srcOrd="0" destOrd="0" presId="urn:microsoft.com/office/officeart/2005/8/layout/StepDownProcess"/>
    <dgm:cxn modelId="{BC5A52BD-88EE-4FFB-9F23-156035D04F6C}" type="presParOf" srcId="{A2EDAD45-654F-49D0-97CF-2F6BB99E330D}" destId="{38C546CD-CF68-4CD0-AAAA-52164504E38A}" srcOrd="0" destOrd="0" presId="urn:microsoft.com/office/officeart/2005/8/layout/StepDownProcess"/>
    <dgm:cxn modelId="{0EA1F5D2-4DB1-46AD-A023-8841C10756EB}" type="presParOf" srcId="{A2EDAD45-654F-49D0-97CF-2F6BB99E330D}" destId="{7E654810-99F1-4048-9443-0D40AD94B207}" srcOrd="1" destOrd="0" presId="urn:microsoft.com/office/officeart/2005/8/layout/StepDownProcess"/>
    <dgm:cxn modelId="{E1242E56-F9E6-4446-9D97-035DA9F6A57B}" type="presParOf" srcId="{A2EDAD45-654F-49D0-97CF-2F6BB99E330D}" destId="{61EDFEF8-E7A9-477D-A417-F00790A1758C}" srcOrd="2" destOrd="0" presId="urn:microsoft.com/office/officeart/2005/8/layout/StepDownProcess"/>
    <dgm:cxn modelId="{DA8471A7-DAB9-454D-91F2-836488D6D758}" type="presParOf" srcId="{1BEE790D-2A28-4C82-B91D-8C50DE8579A7}" destId="{F70614B8-2B51-4157-900A-76DBCF454CD1}" srcOrd="1" destOrd="0" presId="urn:microsoft.com/office/officeart/2005/8/layout/StepDownProcess"/>
    <dgm:cxn modelId="{BB123310-CC31-4FF6-BBD0-06AA4CFF4C91}" type="presParOf" srcId="{1BEE790D-2A28-4C82-B91D-8C50DE8579A7}" destId="{239D32BB-FB28-4FEC-A026-6E836B87A0F1}" srcOrd="2" destOrd="0" presId="urn:microsoft.com/office/officeart/2005/8/layout/StepDownProcess"/>
    <dgm:cxn modelId="{6E13D931-CB59-444F-84EB-EE17BDEF3577}" type="presParOf" srcId="{239D32BB-FB28-4FEC-A026-6E836B87A0F1}" destId="{F4B56FBB-8277-47F3-A86B-709AF0199F7F}" srcOrd="0" destOrd="0" presId="urn:microsoft.com/office/officeart/2005/8/layout/StepDownProcess"/>
    <dgm:cxn modelId="{B18F41CF-C681-4DEA-AEEE-77FF879658A9}" type="presParOf" srcId="{239D32BB-FB28-4FEC-A026-6E836B87A0F1}" destId="{B5AC9FFB-FA4D-4146-8179-64A42A05E020}" srcOrd="1" destOrd="0" presId="urn:microsoft.com/office/officeart/2005/8/layout/StepDownProcess"/>
    <dgm:cxn modelId="{3D9D1443-417F-404F-9ED5-0A90A83386EE}" type="presParOf" srcId="{239D32BB-FB28-4FEC-A026-6E836B87A0F1}" destId="{E2920424-31AF-44CE-BBEB-99DD83C2AF84}" srcOrd="2" destOrd="0" presId="urn:microsoft.com/office/officeart/2005/8/layout/StepDownProcess"/>
    <dgm:cxn modelId="{A32D7C08-CF4A-4DC0-A6BC-86A6951A623F}" type="presParOf" srcId="{1BEE790D-2A28-4C82-B91D-8C50DE8579A7}" destId="{36657462-6591-4BDA-99A9-EE4D7E8AD254}" srcOrd="3" destOrd="0" presId="urn:microsoft.com/office/officeart/2005/8/layout/StepDownProcess"/>
    <dgm:cxn modelId="{0CBFC592-A92E-40A3-844C-8721454F237E}" type="presParOf" srcId="{1BEE790D-2A28-4C82-B91D-8C50DE8579A7}" destId="{60018E92-69E0-4EDB-A0EA-E420D25B5F87}" srcOrd="4" destOrd="0" presId="urn:microsoft.com/office/officeart/2005/8/layout/StepDownProcess"/>
    <dgm:cxn modelId="{E181EF96-73D0-4FB8-BFAA-00EDD37B99A7}" type="presParOf" srcId="{60018E92-69E0-4EDB-A0EA-E420D25B5F87}" destId="{1D9893A2-39C1-45BE-B714-6FBC23D72B5B}" srcOrd="0" destOrd="0" presId="urn:microsoft.com/office/officeart/2005/8/layout/StepDownProcess"/>
    <dgm:cxn modelId="{BA933A13-0BEC-4CA7-AF53-9AABDB791D50}" type="presParOf" srcId="{60018E92-69E0-4EDB-A0EA-E420D25B5F87}" destId="{D9ABAA09-09C2-4B9B-9805-EEE701B69FBB}" srcOrd="1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594" rtl="0" eaLnBrk="1" latinLnBrk="0" hangingPunct="1">
      <a:defRPr sz="1111" kern="1200">
        <a:solidFill>
          <a:schemeClr val="tx1"/>
        </a:solidFill>
        <a:latin typeface="+mn-lt"/>
        <a:ea typeface="+mn-ea"/>
        <a:cs typeface="+mn-cs"/>
      </a:defRPr>
    </a:lvl1pPr>
    <a:lvl2pPr marL="456594" algn="l" defTabSz="456594" rtl="0" eaLnBrk="1" latinLnBrk="0" hangingPunct="1">
      <a:defRPr sz="1111" kern="1200">
        <a:solidFill>
          <a:schemeClr val="tx1"/>
        </a:solidFill>
        <a:latin typeface="+mn-lt"/>
        <a:ea typeface="+mn-ea"/>
        <a:cs typeface="+mn-cs"/>
      </a:defRPr>
    </a:lvl2pPr>
    <a:lvl3pPr marL="913171" algn="l" defTabSz="456594" rtl="0" eaLnBrk="1" latinLnBrk="0" hangingPunct="1">
      <a:defRPr sz="1111" kern="1200">
        <a:solidFill>
          <a:schemeClr val="tx1"/>
        </a:solidFill>
        <a:latin typeface="+mn-lt"/>
        <a:ea typeface="+mn-ea"/>
        <a:cs typeface="+mn-cs"/>
      </a:defRPr>
    </a:lvl3pPr>
    <a:lvl4pPr marL="1369773" algn="l" defTabSz="456594" rtl="0" eaLnBrk="1" latinLnBrk="0" hangingPunct="1">
      <a:defRPr sz="1111" kern="1200">
        <a:solidFill>
          <a:schemeClr val="tx1"/>
        </a:solidFill>
        <a:latin typeface="+mn-lt"/>
        <a:ea typeface="+mn-ea"/>
        <a:cs typeface="+mn-cs"/>
      </a:defRPr>
    </a:lvl4pPr>
    <a:lvl5pPr marL="1826336" algn="l" defTabSz="456594" rtl="0" eaLnBrk="1" latinLnBrk="0" hangingPunct="1">
      <a:defRPr sz="1111" kern="1200">
        <a:solidFill>
          <a:schemeClr val="tx1"/>
        </a:solidFill>
        <a:latin typeface="+mn-lt"/>
        <a:ea typeface="+mn-ea"/>
        <a:cs typeface="+mn-cs"/>
      </a:defRPr>
    </a:lvl5pPr>
    <a:lvl6pPr marL="2282928" algn="l" defTabSz="456594" rtl="0" eaLnBrk="1" latinLnBrk="0" hangingPunct="1">
      <a:defRPr sz="1111" kern="1200">
        <a:solidFill>
          <a:schemeClr val="tx1"/>
        </a:solidFill>
        <a:latin typeface="+mn-lt"/>
        <a:ea typeface="+mn-ea"/>
        <a:cs typeface="+mn-cs"/>
      </a:defRPr>
    </a:lvl6pPr>
    <a:lvl7pPr marL="2739520" algn="l" defTabSz="456594" rtl="0" eaLnBrk="1" latinLnBrk="0" hangingPunct="1">
      <a:defRPr sz="1111" kern="1200">
        <a:solidFill>
          <a:schemeClr val="tx1"/>
        </a:solidFill>
        <a:latin typeface="+mn-lt"/>
        <a:ea typeface="+mn-ea"/>
        <a:cs typeface="+mn-cs"/>
      </a:defRPr>
    </a:lvl7pPr>
    <a:lvl8pPr marL="3196111" algn="l" defTabSz="456594" rtl="0" eaLnBrk="1" latinLnBrk="0" hangingPunct="1">
      <a:defRPr sz="1111" kern="1200">
        <a:solidFill>
          <a:schemeClr val="tx1"/>
        </a:solidFill>
        <a:latin typeface="+mn-lt"/>
        <a:ea typeface="+mn-ea"/>
        <a:cs typeface="+mn-cs"/>
      </a:defRPr>
    </a:lvl8pPr>
    <a:lvl9pPr marL="3652684" algn="l" defTabSz="456594" rtl="0" eaLnBrk="1" latinLnBrk="0" hangingPunct="1">
      <a:defRPr sz="11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8" y="1597857"/>
            <a:ext cx="7772401" cy="1102519"/>
          </a:xfrm>
        </p:spPr>
        <p:txBody>
          <a:bodyPr>
            <a:normAutofit/>
          </a:bodyPr>
          <a:lstStyle>
            <a:lvl1pPr>
              <a:defRPr sz="26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52528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52528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52528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52528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52528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52528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2396888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2396888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2396888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2396888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66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1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66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1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66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1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66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1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7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7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6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6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6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6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605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605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605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11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11"/>
            </a:lvl2pPr>
            <a:lvl3pPr marL="112960" indent="-112960">
              <a:defRPr sz="1111"/>
            </a:lvl3pPr>
            <a:lvl4pPr marL="300853" indent="-155785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605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11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11"/>
            </a:lvl2pPr>
            <a:lvl3pPr marL="112960" indent="-112960">
              <a:defRPr sz="1111"/>
            </a:lvl3pPr>
            <a:lvl4pPr marL="300853" indent="-155785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60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60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6" y="1597856"/>
            <a:ext cx="7772401" cy="1102519"/>
          </a:xfrm>
        </p:spPr>
        <p:txBody>
          <a:bodyPr>
            <a:normAutofit/>
          </a:bodyPr>
          <a:lstStyle>
            <a:lvl1pPr>
              <a:defRPr sz="269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900"/>
              </a:spcBef>
              <a:buNone/>
              <a:defRPr sz="1111"/>
            </a:lvl1pPr>
            <a:lvl2pPr marL="171223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2pPr>
            <a:lvl3pPr marL="356729" indent="-185507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3pPr>
            <a:lvl4pPr marL="513699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4pPr>
            <a:lvl5pPr marL="684921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6" y="1089314"/>
            <a:ext cx="7772401" cy="3470673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900"/>
              </a:spcBef>
              <a:buNone/>
              <a:defRPr sz="1111"/>
            </a:lvl1pPr>
            <a:lvl2pPr marL="171223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2pPr>
            <a:lvl3pPr marL="342468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3pPr>
            <a:lvl4pPr marL="513699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4pPr>
            <a:lvl5pPr marL="684921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00942"/>
            <a:ext cx="3811588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00942"/>
            <a:ext cx="3813174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83255"/>
            <a:ext cx="3811588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30"/>
            <a:ext cx="3811588" cy="3276624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83255"/>
            <a:ext cx="3813174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29" userDrawn="1">
          <p15:clr>
            <a:srgbClr val="FBAE40"/>
          </p15:clr>
        </p15:guide>
        <p15:guide id="2" pos="6097" userDrawn="1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29" userDrawn="1">
          <p15:clr>
            <a:srgbClr val="FBAE40"/>
          </p15:clr>
        </p15:guide>
        <p15:guide id="2" pos="6097" userDrawn="1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7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7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7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7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7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110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110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110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110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110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80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80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80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80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80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24691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24691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24691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24691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24691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24691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24691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24691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69057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69057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69057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69057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69057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69057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3613423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3613423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3613423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3613423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8162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8162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8162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8162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8162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8162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8162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8162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52528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52528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52528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52528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52528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52528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2396888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2396888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2396888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2396888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66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1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66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1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66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1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66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1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7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7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6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6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6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6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605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605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605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11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11"/>
            </a:lvl2pPr>
            <a:lvl3pPr marL="112960" indent="-112960">
              <a:defRPr sz="1111"/>
            </a:lvl3pPr>
            <a:lvl4pPr marL="300853" indent="-155785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605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11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11"/>
            </a:lvl2pPr>
            <a:lvl3pPr marL="112960" indent="-112960">
              <a:defRPr sz="1111"/>
            </a:lvl3pPr>
            <a:lvl4pPr marL="300853" indent="-155785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60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60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6" y="1597856"/>
            <a:ext cx="7772401" cy="1102519"/>
          </a:xfrm>
        </p:spPr>
        <p:txBody>
          <a:bodyPr>
            <a:normAutofit/>
          </a:bodyPr>
          <a:lstStyle>
            <a:lvl1pPr>
              <a:defRPr sz="269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900"/>
              </a:spcBef>
              <a:buNone/>
              <a:defRPr sz="1111"/>
            </a:lvl1pPr>
            <a:lvl2pPr marL="171223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2pPr>
            <a:lvl3pPr marL="356729" indent="-185507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3pPr>
            <a:lvl4pPr marL="513699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4pPr>
            <a:lvl5pPr marL="684921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6" y="1089314"/>
            <a:ext cx="7772401" cy="3470673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900"/>
              </a:spcBef>
              <a:buNone/>
              <a:defRPr sz="1111"/>
            </a:lvl1pPr>
            <a:lvl2pPr marL="171223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2pPr>
            <a:lvl3pPr marL="342468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3pPr>
            <a:lvl4pPr marL="513699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4pPr>
            <a:lvl5pPr marL="684921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00942"/>
            <a:ext cx="3811588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00942"/>
            <a:ext cx="3813174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83255"/>
            <a:ext cx="3811588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30"/>
            <a:ext cx="3811588" cy="3276624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83255"/>
            <a:ext cx="3813174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29" userDrawn="1">
          <p15:clr>
            <a:srgbClr val="FBAE40"/>
          </p15:clr>
        </p15:guide>
        <p15:guide id="2" pos="6097" userDrawn="1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29" userDrawn="1">
          <p15:clr>
            <a:srgbClr val="FBAE40"/>
          </p15:clr>
        </p15:guide>
        <p15:guide id="2" pos="6097" userDrawn="1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6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24691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24691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24691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24691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24691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24691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24691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24691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6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69057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69057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69057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69057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69057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69057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3613423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3613423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3613423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3613423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8162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8162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8162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8162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8162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8162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8162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8162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52528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52528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52528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52528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52528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52528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2396888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2396888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2396888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2396888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8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98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98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98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66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1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66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1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66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1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66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1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7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7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8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98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98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98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6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6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6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6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605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605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605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11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11"/>
            </a:lvl2pPr>
            <a:lvl3pPr marL="112960" indent="-112960">
              <a:defRPr sz="1111"/>
            </a:lvl3pPr>
            <a:lvl4pPr marL="300853" indent="-155785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605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11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11"/>
            </a:lvl2pPr>
            <a:lvl3pPr marL="112960" indent="-112960">
              <a:defRPr sz="1111"/>
            </a:lvl3pPr>
            <a:lvl4pPr marL="300853" indent="-155785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60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60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6" y="1597856"/>
            <a:ext cx="7772401" cy="1102519"/>
          </a:xfrm>
        </p:spPr>
        <p:txBody>
          <a:bodyPr>
            <a:normAutofit/>
          </a:bodyPr>
          <a:lstStyle>
            <a:lvl1pPr>
              <a:defRPr sz="269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900"/>
              </a:spcBef>
              <a:buNone/>
              <a:defRPr sz="1111"/>
            </a:lvl1pPr>
            <a:lvl2pPr marL="171223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2pPr>
            <a:lvl3pPr marL="356729" indent="-185507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3pPr>
            <a:lvl4pPr marL="513699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4pPr>
            <a:lvl5pPr marL="684921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6" y="1089314"/>
            <a:ext cx="7772401" cy="3470673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900"/>
              </a:spcBef>
              <a:buNone/>
              <a:defRPr sz="1111"/>
            </a:lvl1pPr>
            <a:lvl2pPr marL="171223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2pPr>
            <a:lvl3pPr marL="342468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3pPr>
            <a:lvl4pPr marL="513699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4pPr>
            <a:lvl5pPr marL="684921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8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98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98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00942"/>
            <a:ext cx="3811588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00942"/>
            <a:ext cx="3813174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83255"/>
            <a:ext cx="3811588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30"/>
            <a:ext cx="3811588" cy="3276624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83255"/>
            <a:ext cx="3813174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29" userDrawn="1">
          <p15:clr>
            <a:srgbClr val="FBAE40"/>
          </p15:clr>
        </p15:guide>
        <p15:guide id="2" pos="6097" userDrawn="1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29" userDrawn="1">
          <p15:clr>
            <a:srgbClr val="FBAE40"/>
          </p15:clr>
        </p15:guide>
        <p15:guide id="2" pos="609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8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98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98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7" y="2291498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8" y="2291498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24691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24691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24691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24691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24691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24691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24691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24691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69057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69057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69057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69057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69057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69057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7" y="2291498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8" y="2291498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3613423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3613423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3613423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3613423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8162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8162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8162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8162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8162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8162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8162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8162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52528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52528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52528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52528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52528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52528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2396888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2396888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2396888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2396888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66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1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66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1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66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1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66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1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7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7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6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6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6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6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605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605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605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11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11"/>
            </a:lvl2pPr>
            <a:lvl3pPr marL="112960" indent="-112960">
              <a:defRPr sz="1111"/>
            </a:lvl3pPr>
            <a:lvl4pPr marL="300853" indent="-155785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605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11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11"/>
            </a:lvl2pPr>
            <a:lvl3pPr marL="112960" indent="-112960">
              <a:defRPr sz="1111"/>
            </a:lvl3pPr>
            <a:lvl4pPr marL="300853" indent="-155785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60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60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6" y="1597856"/>
            <a:ext cx="7772401" cy="1102519"/>
          </a:xfrm>
        </p:spPr>
        <p:txBody>
          <a:bodyPr>
            <a:normAutofit/>
          </a:bodyPr>
          <a:lstStyle>
            <a:lvl1pPr>
              <a:defRPr sz="269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900"/>
              </a:spcBef>
              <a:buNone/>
              <a:defRPr sz="1111"/>
            </a:lvl1pPr>
            <a:lvl2pPr marL="171223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2pPr>
            <a:lvl3pPr marL="356729" indent="-185507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3pPr>
            <a:lvl4pPr marL="513699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4pPr>
            <a:lvl5pPr marL="684921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6" y="1089314"/>
            <a:ext cx="7772401" cy="3470673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900"/>
              </a:spcBef>
              <a:buNone/>
              <a:defRPr sz="1111"/>
            </a:lvl1pPr>
            <a:lvl2pPr marL="171223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2pPr>
            <a:lvl3pPr marL="342468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3pPr>
            <a:lvl4pPr marL="513699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4pPr>
            <a:lvl5pPr marL="684921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00942"/>
            <a:ext cx="3811588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00942"/>
            <a:ext cx="3813174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83255"/>
            <a:ext cx="3811588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30"/>
            <a:ext cx="3811588" cy="3276624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83255"/>
            <a:ext cx="3813174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8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29" userDrawn="1">
          <p15:clr>
            <a:srgbClr val="FBAE40"/>
          </p15:clr>
        </p15:guide>
        <p15:guide id="2" pos="6097" userDrawn="1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29" userDrawn="1">
          <p15:clr>
            <a:srgbClr val="FBAE40"/>
          </p15:clr>
        </p15:guide>
        <p15:guide id="2" pos="6097" userDrawn="1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7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8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24691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24691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24691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24691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24691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24691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24691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24691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69057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69057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69057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69057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69057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69057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3613423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3613423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3613423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3613423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7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8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8162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8162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8162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8162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8162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8162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8162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8162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52528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52528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52528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52528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52528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52528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2396888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2396888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2396888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2396888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24691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24691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24691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24691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66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1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66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1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66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1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66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1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7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7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6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6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6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6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605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605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605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11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11"/>
            </a:lvl2pPr>
            <a:lvl3pPr marL="112960" indent="-112960">
              <a:defRPr sz="1111"/>
            </a:lvl3pPr>
            <a:lvl4pPr marL="300853" indent="-155785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605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11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11"/>
            </a:lvl2pPr>
            <a:lvl3pPr marL="112960" indent="-112960">
              <a:defRPr sz="1111"/>
            </a:lvl3pPr>
            <a:lvl4pPr marL="300853" indent="-155785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60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60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6" y="1597856"/>
            <a:ext cx="7772401" cy="1102519"/>
          </a:xfrm>
        </p:spPr>
        <p:txBody>
          <a:bodyPr>
            <a:normAutofit/>
          </a:bodyPr>
          <a:lstStyle>
            <a:lvl1pPr>
              <a:defRPr sz="269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24691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24691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24691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24691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900"/>
              </a:spcBef>
              <a:buNone/>
              <a:defRPr sz="1111"/>
            </a:lvl1pPr>
            <a:lvl2pPr marL="171223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2pPr>
            <a:lvl3pPr marL="356729" indent="-185507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3pPr>
            <a:lvl4pPr marL="513699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4pPr>
            <a:lvl5pPr marL="684921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6" y="1089314"/>
            <a:ext cx="7772401" cy="3470673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900"/>
              </a:spcBef>
              <a:buNone/>
              <a:defRPr sz="1111"/>
            </a:lvl1pPr>
            <a:lvl2pPr marL="171223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2pPr>
            <a:lvl3pPr marL="342468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3pPr>
            <a:lvl4pPr marL="513699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4pPr>
            <a:lvl5pPr marL="684921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00942"/>
            <a:ext cx="3811588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00942"/>
            <a:ext cx="3813174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83255"/>
            <a:ext cx="3811588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30"/>
            <a:ext cx="3811588" cy="3276624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83255"/>
            <a:ext cx="3813174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69057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69057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69057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29" userDrawn="1">
          <p15:clr>
            <a:srgbClr val="FBAE40"/>
          </p15:clr>
        </p15:guide>
        <p15:guide id="2" pos="6097" userDrawn="1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29" userDrawn="1">
          <p15:clr>
            <a:srgbClr val="FBAE40"/>
          </p15:clr>
        </p15:guide>
        <p15:guide id="2" pos="6097" userDrawn="1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69057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69057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69057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7" y="3613425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8" y="3613425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24691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24691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24691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24691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24691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24691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24691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24691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69057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69057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69057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69057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69057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69057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3613423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3613423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3613423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3613423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8162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8162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8162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8162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8162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8162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8162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8162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7" y="3613425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8" y="3613425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52528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52528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52528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52528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52528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52528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2396888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2396888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2396888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2396888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900"/>
              </a:spcBef>
              <a:buNone/>
              <a:defRPr sz="1111"/>
            </a:lvl1pPr>
            <a:lvl2pPr marL="171223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2pPr>
            <a:lvl3pPr marL="356729" indent="-185507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3pPr>
            <a:lvl4pPr marL="513699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4pPr>
            <a:lvl5pPr marL="684921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8164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8164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8164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8164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66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1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66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1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66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1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66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1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7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7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6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6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6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6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605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605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605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11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11"/>
            </a:lvl2pPr>
            <a:lvl3pPr marL="112960" indent="-112960">
              <a:defRPr sz="1111"/>
            </a:lvl3pPr>
            <a:lvl4pPr marL="300853" indent="-155785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605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11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11"/>
            </a:lvl2pPr>
            <a:lvl3pPr marL="112960" indent="-112960">
              <a:defRPr sz="1111"/>
            </a:lvl3pPr>
            <a:lvl4pPr marL="300853" indent="-155785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60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60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6" y="1597856"/>
            <a:ext cx="7772401" cy="1102519"/>
          </a:xfrm>
        </p:spPr>
        <p:txBody>
          <a:bodyPr>
            <a:normAutofit/>
          </a:bodyPr>
          <a:lstStyle>
            <a:lvl1pPr>
              <a:defRPr sz="269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8164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8164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8164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8164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900"/>
              </a:spcBef>
              <a:buNone/>
              <a:defRPr sz="1111"/>
            </a:lvl1pPr>
            <a:lvl2pPr marL="171223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2pPr>
            <a:lvl3pPr marL="356729" indent="-185507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3pPr>
            <a:lvl4pPr marL="513699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4pPr>
            <a:lvl5pPr marL="684921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6" y="1089314"/>
            <a:ext cx="7772401" cy="3470673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900"/>
              </a:spcBef>
              <a:buNone/>
              <a:defRPr sz="1111"/>
            </a:lvl1pPr>
            <a:lvl2pPr marL="171223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2pPr>
            <a:lvl3pPr marL="342468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3pPr>
            <a:lvl4pPr marL="513699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4pPr>
            <a:lvl5pPr marL="684921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00942"/>
            <a:ext cx="3811588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00942"/>
            <a:ext cx="3813174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83255"/>
            <a:ext cx="3811588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30"/>
            <a:ext cx="3811588" cy="3276624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83255"/>
            <a:ext cx="3813174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52530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52530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52530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29" userDrawn="1">
          <p15:clr>
            <a:srgbClr val="FBAE40"/>
          </p15:clr>
        </p15:guide>
        <p15:guide id="2" pos="6097" userDrawn="1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29" userDrawn="1">
          <p15:clr>
            <a:srgbClr val="FBAE40"/>
          </p15:clr>
        </p15:guide>
        <p15:guide id="2" pos="6097" userDrawn="1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52530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52530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52530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7" y="2396894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8" y="2396894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7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88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24691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24691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24691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24691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24691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24691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24691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24691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69057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69057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69057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69057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69057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69057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3613423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3613423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3613423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3613423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8162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8162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8162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8162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8162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8162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8162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8162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52528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52528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52528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52528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52528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52528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7" y="2396894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8" y="2396894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7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88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2396888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2396888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2396888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2396888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66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1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66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1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66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1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66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1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9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9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9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9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7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7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6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6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6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6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605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605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605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11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11"/>
            </a:lvl2pPr>
            <a:lvl3pPr marL="112960" indent="-112960">
              <a:defRPr sz="1111"/>
            </a:lvl3pPr>
            <a:lvl4pPr marL="300853" indent="-155785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605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11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11"/>
            </a:lvl2pPr>
            <a:lvl3pPr marL="112960" indent="-112960">
              <a:defRPr sz="1111"/>
            </a:lvl3pPr>
            <a:lvl4pPr marL="300853" indent="-155785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60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60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6" y="1597856"/>
            <a:ext cx="7772401" cy="1102519"/>
          </a:xfrm>
        </p:spPr>
        <p:txBody>
          <a:bodyPr>
            <a:normAutofit/>
          </a:bodyPr>
          <a:lstStyle>
            <a:lvl1pPr>
              <a:defRPr sz="269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900"/>
              </a:spcBef>
              <a:buNone/>
              <a:defRPr sz="1111"/>
            </a:lvl1pPr>
            <a:lvl2pPr marL="171223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2pPr>
            <a:lvl3pPr marL="356729" indent="-185507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3pPr>
            <a:lvl4pPr marL="513699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4pPr>
            <a:lvl5pPr marL="684921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6" y="1089314"/>
            <a:ext cx="7772401" cy="3470673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900"/>
              </a:spcBef>
              <a:buNone/>
              <a:defRPr sz="1111"/>
            </a:lvl1pPr>
            <a:lvl2pPr marL="171223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2pPr>
            <a:lvl3pPr marL="342468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3pPr>
            <a:lvl4pPr marL="513699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4pPr>
            <a:lvl5pPr marL="684921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9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9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9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9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00942"/>
            <a:ext cx="3811588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00942"/>
            <a:ext cx="3813174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83255"/>
            <a:ext cx="3811588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30"/>
            <a:ext cx="3811588" cy="3276624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83255"/>
            <a:ext cx="3813174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9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9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9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51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51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29" userDrawn="1">
          <p15:clr>
            <a:srgbClr val="FBAE40"/>
          </p15:clr>
        </p15:guide>
        <p15:guide id="2" pos="6097" userDrawn="1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29" userDrawn="1">
          <p15:clr>
            <a:srgbClr val="FBAE40"/>
          </p15:clr>
        </p15:guide>
        <p15:guide id="2" pos="6097" userDrawn="1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9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9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9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51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51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24691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24691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24691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24691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24691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24691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24691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24691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8" y="1089314"/>
            <a:ext cx="7772401" cy="3470673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900"/>
              </a:spcBef>
              <a:buNone/>
              <a:defRPr sz="1111"/>
            </a:lvl1pPr>
            <a:lvl2pPr marL="171223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2pPr>
            <a:lvl3pPr marL="342468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3pPr>
            <a:lvl4pPr marL="513699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4pPr>
            <a:lvl5pPr marL="684921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7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7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6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6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6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69057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69057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69057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69057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69057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69057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3613423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3613423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3613423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3613423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8162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8162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8162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8162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8162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8162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8162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8162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52528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52528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52528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52528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52528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52528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2396888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2396888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2396888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2396888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159228"/>
            <a:ext cx="3813049" cy="1277300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7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7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6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6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6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7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9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9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51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7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6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66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1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66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1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66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1" y="122987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66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1" y="291496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7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7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68" y="122987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3" y="122987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68" y="291496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3" y="291496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6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6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6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6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605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605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605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11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11"/>
            </a:lvl2pPr>
            <a:lvl3pPr marL="112960" indent="-112960">
              <a:defRPr sz="1111"/>
            </a:lvl3pPr>
            <a:lvl4pPr marL="300853" indent="-155785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605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11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11"/>
            </a:lvl2pPr>
            <a:lvl3pPr marL="112960" indent="-112960">
              <a:defRPr sz="1111"/>
            </a:lvl3pPr>
            <a:lvl4pPr marL="300853" indent="-155785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60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60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68" y="122987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3" y="122987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68" y="291496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3" y="291496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53" i="1"/>
            </a:lvl2pPr>
            <a:lvl3pPr marL="0" indent="0">
              <a:buNone/>
              <a:defRPr sz="953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7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7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6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6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6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9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6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8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11" i="1"/>
            </a:lvl2pPr>
            <a:lvl3pPr marL="0" indent="0" algn="ctr">
              <a:buNone/>
              <a:defRPr sz="1111"/>
            </a:lvl3pPr>
            <a:lvl4pPr marL="385275" indent="-128419">
              <a:defRPr sz="953"/>
            </a:lvl4pPr>
            <a:lvl5pPr>
              <a:defRPr sz="95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46"/>
          </a:p>
        </p:txBody>
      </p:sp>
      <p:sp>
        <p:nvSpPr>
          <p:cNvPr id="17" name="bg object 17"/>
          <p:cNvSpPr/>
          <p:nvPr/>
        </p:nvSpPr>
        <p:spPr>
          <a:xfrm>
            <a:off x="106015" y="112802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4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28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2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4"/>
            <a:ext cx="3977640" cy="2442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6" y="1597856"/>
            <a:ext cx="7772401" cy="1102519"/>
          </a:xfrm>
        </p:spPr>
        <p:txBody>
          <a:bodyPr>
            <a:normAutofit/>
          </a:bodyPr>
          <a:lstStyle>
            <a:lvl1pPr>
              <a:defRPr sz="269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900"/>
              </a:spcBef>
              <a:buNone/>
              <a:defRPr sz="1111"/>
            </a:lvl1pPr>
            <a:lvl2pPr marL="171223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2pPr>
            <a:lvl3pPr marL="356729" indent="-185507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3pPr>
            <a:lvl4pPr marL="513699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4pPr>
            <a:lvl5pPr marL="684921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36" y="1089314"/>
            <a:ext cx="7772401" cy="3470673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900"/>
              </a:spcBef>
              <a:buNone/>
              <a:defRPr sz="1111"/>
            </a:lvl1pPr>
            <a:lvl2pPr marL="171223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2pPr>
            <a:lvl3pPr marL="342468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3pPr>
            <a:lvl4pPr marL="513699" indent="-171223">
              <a:spcBef>
                <a:spcPts val="900"/>
              </a:spcBef>
              <a:buFont typeface="Arial" panose="020B0604020202020204" pitchFamily="34" charset="0"/>
              <a:buChar char="•"/>
              <a:defRPr sz="1111"/>
            </a:lvl4pPr>
            <a:lvl5pPr marL="684921" indent="-171223">
              <a:spcBef>
                <a:spcPts val="900"/>
              </a:spcBef>
              <a:buFont typeface="Open Sans Light" panose="020B0306030504020204" pitchFamily="34" charset="0"/>
              <a:buChar char="–"/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00942"/>
            <a:ext cx="3811588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00942"/>
            <a:ext cx="3813174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83255"/>
            <a:ext cx="3811588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30"/>
            <a:ext cx="3811588" cy="3276624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83255"/>
            <a:ext cx="3813174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6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108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79"/>
            <a:ext cx="1831086" cy="1721357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29" userDrawn="1">
          <p15:clr>
            <a:srgbClr val="FBAE40"/>
          </p15:clr>
        </p15:guide>
        <p15:guide id="2" pos="6097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29" userDrawn="1">
          <p15:clr>
            <a:srgbClr val="FBAE40"/>
          </p15:clr>
        </p15:guide>
        <p15:guide id="2" pos="6097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11"/>
            </a:lvl1pPr>
            <a:lvl2pPr marL="114148" indent="-114148">
              <a:buFont typeface="Arial" panose="020B0604020202020204" pitchFamily="34" charset="0"/>
              <a:buChar char="•"/>
              <a:defRPr sz="1111"/>
            </a:lvl2pPr>
            <a:lvl3pPr marL="228306" indent="-114148">
              <a:defRPr sz="1111"/>
            </a:lvl3pPr>
            <a:lvl4pPr marL="399539" indent="-171223">
              <a:defRPr sz="1111"/>
            </a:lvl4pPr>
            <a:lvl5pPr marL="570773" indent="-171223"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00943"/>
            <a:ext cx="3811588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00943"/>
            <a:ext cx="3813174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1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97"/>
            <a:ext cx="1831086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97"/>
            <a:ext cx="2496312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1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2291497"/>
            <a:ext cx="3813049" cy="2241249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083257"/>
            <a:ext cx="3811588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0"/>
            <a:ext cx="3811588" cy="3276624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83257"/>
            <a:ext cx="3813174" cy="24429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88" b="1"/>
            </a:lvl1pPr>
            <a:lvl2pPr marL="456625" indent="0">
              <a:buNone/>
              <a:defRPr sz="1905" b="1"/>
            </a:lvl2pPr>
            <a:lvl3pPr marL="913233" indent="0">
              <a:buNone/>
              <a:defRPr sz="1746" b="1"/>
            </a:lvl3pPr>
            <a:lvl4pPr marL="1369873" indent="0">
              <a:buNone/>
              <a:defRPr sz="1588" b="1"/>
            </a:lvl4pPr>
            <a:lvl5pPr marL="1826465" indent="0">
              <a:buNone/>
              <a:defRPr sz="1588" b="1"/>
            </a:lvl5pPr>
            <a:lvl6pPr marL="2283090" indent="0">
              <a:buNone/>
              <a:defRPr sz="1588" b="1"/>
            </a:lvl6pPr>
            <a:lvl7pPr marL="2739715" indent="0">
              <a:buNone/>
              <a:defRPr sz="1588" b="1"/>
            </a:lvl7pPr>
            <a:lvl8pPr marL="3196336" indent="0">
              <a:buNone/>
              <a:defRPr sz="1588" b="1"/>
            </a:lvl8pPr>
            <a:lvl9pPr marL="3652941" indent="0">
              <a:buNone/>
              <a:defRPr sz="158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88"/>
            </a:lvl1pPr>
            <a:lvl2pPr>
              <a:defRPr sz="1111"/>
            </a:lvl2pPr>
            <a:lvl3pPr>
              <a:defRPr sz="1111"/>
            </a:lvl3pPr>
            <a:lvl4pPr>
              <a:defRPr sz="1111"/>
            </a:lvl4pPr>
            <a:lvl5pPr>
              <a:defRPr sz="1111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38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36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87" y="3528304"/>
            <a:ext cx="3813049" cy="1004405"/>
          </a:xfrm>
        </p:spPr>
        <p:txBody>
          <a:bodyPr/>
          <a:lstStyle>
            <a:lvl1pPr marL="0" indent="0">
              <a:buNone/>
              <a:defRPr sz="1588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24691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24691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24691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24691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24691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24691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24691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24691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69057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69057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69057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69057"/>
            <a:ext cx="2496312" cy="87828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69057"/>
            <a:ext cx="2496312" cy="87828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69057"/>
            <a:ext cx="2496312" cy="878288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3613423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3613423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36" y="3613423"/>
            <a:ext cx="3813049" cy="633926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87" y="3613423"/>
            <a:ext cx="3813049" cy="633926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8162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8162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8162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8162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1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8162"/>
            <a:ext cx="1831086" cy="1122649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8162"/>
            <a:ext cx="1831086" cy="1122649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8162"/>
            <a:ext cx="1831086" cy="1122649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8162"/>
            <a:ext cx="1831086" cy="1122649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58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11">
                <a:solidFill>
                  <a:srgbClr val="FFFFFF"/>
                </a:solidFill>
              </a:defRPr>
            </a:lvl2pPr>
            <a:lvl3pPr marL="256838" indent="-128419">
              <a:defRPr sz="1111">
                <a:solidFill>
                  <a:srgbClr val="FFFFFF"/>
                </a:solidFill>
              </a:defRPr>
            </a:lvl3pPr>
            <a:lvl4pPr marL="385275" indent="-128419">
              <a:defRPr sz="1111">
                <a:solidFill>
                  <a:srgbClr val="FFFFFF"/>
                </a:solidFill>
              </a:defRPr>
            </a:lvl4pPr>
            <a:lvl5pPr marL="556536" indent="-171228">
              <a:defRPr sz="111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11"/>
            </a:lvl1pPr>
            <a:lvl2pPr marL="128419" indent="-128419">
              <a:buFont typeface="Arial" panose="020B0604020202020204" pitchFamily="34" charset="0"/>
              <a:buChar char="•"/>
              <a:defRPr sz="1111"/>
            </a:lvl2pPr>
            <a:lvl3pPr marL="256838" indent="-128419">
              <a:defRPr sz="1111"/>
            </a:lvl3pPr>
            <a:lvl4pPr marL="385275" indent="-128419">
              <a:defRPr sz="1111"/>
            </a:lvl4pPr>
            <a:lvl5pPr>
              <a:defRPr sz="111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3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27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slideLayout" Target="../slideLayouts/slideLayout2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73.xml"/><Relationship Id="rId54" Type="http://schemas.openxmlformats.org/officeDocument/2006/relationships/slideLayout" Target="../slideLayouts/slideLayout2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slideLayout" Target="../slideLayouts/slideLayout281.xml"/><Relationship Id="rId57" Type="http://schemas.openxmlformats.org/officeDocument/2006/relationships/slideLayout" Target="../slideLayouts/slideLayout2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52" Type="http://schemas.openxmlformats.org/officeDocument/2006/relationships/slideLayout" Target="../slideLayouts/slideLayout2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56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9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24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56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9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69.xml"/><Relationship Id="rId34" Type="http://schemas.openxmlformats.org/officeDocument/2006/relationships/slideLayout" Target="../slideLayouts/slideLayout382.xml"/><Relationship Id="rId42" Type="http://schemas.openxmlformats.org/officeDocument/2006/relationships/slideLayout" Target="../slideLayouts/slideLayout390.xml"/><Relationship Id="rId47" Type="http://schemas.openxmlformats.org/officeDocument/2006/relationships/slideLayout" Target="../slideLayouts/slideLayout395.xml"/><Relationship Id="rId50" Type="http://schemas.openxmlformats.org/officeDocument/2006/relationships/slideLayout" Target="../slideLayouts/slideLayout398.xml"/><Relationship Id="rId55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89.xml"/><Relationship Id="rId54" Type="http://schemas.openxmlformats.org/officeDocument/2006/relationships/slideLayout" Target="../slideLayouts/slideLayout40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32" Type="http://schemas.openxmlformats.org/officeDocument/2006/relationships/slideLayout" Target="../slideLayouts/slideLayout380.xml"/><Relationship Id="rId37" Type="http://schemas.openxmlformats.org/officeDocument/2006/relationships/slideLayout" Target="../slideLayouts/slideLayout385.xml"/><Relationship Id="rId40" Type="http://schemas.openxmlformats.org/officeDocument/2006/relationships/slideLayout" Target="../slideLayouts/slideLayout388.xml"/><Relationship Id="rId45" Type="http://schemas.openxmlformats.org/officeDocument/2006/relationships/slideLayout" Target="../slideLayouts/slideLayout393.xml"/><Relationship Id="rId53" Type="http://schemas.openxmlformats.org/officeDocument/2006/relationships/slideLayout" Target="../slideLayouts/slideLayout401.xml"/><Relationship Id="rId58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36" Type="http://schemas.openxmlformats.org/officeDocument/2006/relationships/slideLayout" Target="../slideLayouts/slideLayout384.xml"/><Relationship Id="rId49" Type="http://schemas.openxmlformats.org/officeDocument/2006/relationships/slideLayout" Target="../slideLayouts/slideLayout397.xml"/><Relationship Id="rId57" Type="http://schemas.openxmlformats.org/officeDocument/2006/relationships/slideLayout" Target="../slideLayouts/slideLayout40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79.xml"/><Relationship Id="rId44" Type="http://schemas.openxmlformats.org/officeDocument/2006/relationships/slideLayout" Target="../slideLayouts/slideLayout392.xml"/><Relationship Id="rId52" Type="http://schemas.openxmlformats.org/officeDocument/2006/relationships/slideLayout" Target="../slideLayouts/slideLayout40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slideLayout" Target="../slideLayouts/slideLayout378.xml"/><Relationship Id="rId35" Type="http://schemas.openxmlformats.org/officeDocument/2006/relationships/slideLayout" Target="../slideLayouts/slideLayout383.xml"/><Relationship Id="rId43" Type="http://schemas.openxmlformats.org/officeDocument/2006/relationships/slideLayout" Target="../slideLayouts/slideLayout391.xml"/><Relationship Id="rId48" Type="http://schemas.openxmlformats.org/officeDocument/2006/relationships/slideLayout" Target="../slideLayouts/slideLayout396.xml"/><Relationship Id="rId56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56.xml"/><Relationship Id="rId51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33" Type="http://schemas.openxmlformats.org/officeDocument/2006/relationships/slideLayout" Target="../slideLayouts/slideLayout381.xml"/><Relationship Id="rId38" Type="http://schemas.openxmlformats.org/officeDocument/2006/relationships/slideLayout" Target="../slideLayouts/slideLayout386.xml"/><Relationship Id="rId46" Type="http://schemas.openxmlformats.org/officeDocument/2006/relationships/slideLayout" Target="../slideLayouts/slideLayout39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slideLayout" Target="../slideLayouts/slideLayout456.xml"/><Relationship Id="rId55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41" Type="http://schemas.openxmlformats.org/officeDocument/2006/relationships/slideLayout" Target="../slideLayouts/slideLayout447.xml"/><Relationship Id="rId54" Type="http://schemas.openxmlformats.org/officeDocument/2006/relationships/slideLayout" Target="../slideLayouts/slideLayout46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slideLayout" Target="../slideLayouts/slideLayout459.xml"/><Relationship Id="rId58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slideLayout" Target="../slideLayouts/slideLayout455.xml"/><Relationship Id="rId57" Type="http://schemas.openxmlformats.org/officeDocument/2006/relationships/slideLayout" Target="../slideLayouts/slideLayout46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slideLayout" Target="../slideLayouts/slideLayout45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56" Type="http://schemas.openxmlformats.org/officeDocument/2006/relationships/slideLayout" Target="../slideLayouts/slideLayout462.xml"/><Relationship Id="rId8" Type="http://schemas.openxmlformats.org/officeDocument/2006/relationships/slideLayout" Target="../slideLayouts/slideLayout414.xml"/><Relationship Id="rId51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9" Type="http://schemas.openxmlformats.org/officeDocument/2006/relationships/slideLayout" Target="../slideLayouts/slideLayout503.xml"/><Relationship Id="rId21" Type="http://schemas.openxmlformats.org/officeDocument/2006/relationships/slideLayout" Target="../slideLayouts/slideLayout485.xml"/><Relationship Id="rId34" Type="http://schemas.openxmlformats.org/officeDocument/2006/relationships/slideLayout" Target="../slideLayouts/slideLayout498.xml"/><Relationship Id="rId42" Type="http://schemas.openxmlformats.org/officeDocument/2006/relationships/slideLayout" Target="../slideLayouts/slideLayout506.xml"/><Relationship Id="rId47" Type="http://schemas.openxmlformats.org/officeDocument/2006/relationships/slideLayout" Target="../slideLayouts/slideLayout511.xml"/><Relationship Id="rId50" Type="http://schemas.openxmlformats.org/officeDocument/2006/relationships/slideLayout" Target="../slideLayouts/slideLayout514.xml"/><Relationship Id="rId55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41" Type="http://schemas.openxmlformats.org/officeDocument/2006/relationships/slideLayout" Target="../slideLayouts/slideLayout505.xml"/><Relationship Id="rId54" Type="http://schemas.openxmlformats.org/officeDocument/2006/relationships/slideLayout" Target="../slideLayouts/slideLayout51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slideLayout" Target="../slideLayouts/slideLayout496.xml"/><Relationship Id="rId37" Type="http://schemas.openxmlformats.org/officeDocument/2006/relationships/slideLayout" Target="../slideLayouts/slideLayout501.xml"/><Relationship Id="rId40" Type="http://schemas.openxmlformats.org/officeDocument/2006/relationships/slideLayout" Target="../slideLayouts/slideLayout504.xml"/><Relationship Id="rId45" Type="http://schemas.openxmlformats.org/officeDocument/2006/relationships/slideLayout" Target="../slideLayouts/slideLayout509.xml"/><Relationship Id="rId53" Type="http://schemas.openxmlformats.org/officeDocument/2006/relationships/slideLayout" Target="../slideLayouts/slideLayout517.xml"/><Relationship Id="rId58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36" Type="http://schemas.openxmlformats.org/officeDocument/2006/relationships/slideLayout" Target="../slideLayouts/slideLayout500.xml"/><Relationship Id="rId49" Type="http://schemas.openxmlformats.org/officeDocument/2006/relationships/slideLayout" Target="../slideLayouts/slideLayout513.xml"/><Relationship Id="rId57" Type="http://schemas.openxmlformats.org/officeDocument/2006/relationships/slideLayout" Target="../slideLayouts/slideLayout52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slideLayout" Target="../slideLayouts/slideLayout495.xml"/><Relationship Id="rId44" Type="http://schemas.openxmlformats.org/officeDocument/2006/relationships/slideLayout" Target="../slideLayouts/slideLayout508.xml"/><Relationship Id="rId52" Type="http://schemas.openxmlformats.org/officeDocument/2006/relationships/slideLayout" Target="../slideLayouts/slideLayout51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slideLayout" Target="../slideLayouts/slideLayout494.xml"/><Relationship Id="rId35" Type="http://schemas.openxmlformats.org/officeDocument/2006/relationships/slideLayout" Target="../slideLayouts/slideLayout499.xml"/><Relationship Id="rId43" Type="http://schemas.openxmlformats.org/officeDocument/2006/relationships/slideLayout" Target="../slideLayouts/slideLayout507.xml"/><Relationship Id="rId48" Type="http://schemas.openxmlformats.org/officeDocument/2006/relationships/slideLayout" Target="../slideLayouts/slideLayout512.xml"/><Relationship Id="rId56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472.xml"/><Relationship Id="rId51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33" Type="http://schemas.openxmlformats.org/officeDocument/2006/relationships/slideLayout" Target="../slideLayouts/slideLayout497.xml"/><Relationship Id="rId38" Type="http://schemas.openxmlformats.org/officeDocument/2006/relationships/slideLayout" Target="../slideLayouts/slideLayout502.xml"/><Relationship Id="rId46" Type="http://schemas.openxmlformats.org/officeDocument/2006/relationships/slideLayout" Target="../slideLayouts/slideLayout51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38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38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50174"/>
            <a:ext cx="1620957" cy="385513"/>
          </a:xfrm>
          <a:prstGeom prst="rect">
            <a:avLst/>
          </a:prstGeom>
        </p:spPr>
        <p:txBody>
          <a:bodyPr vert="horz" wrap="square" lIns="91325" tIns="45668" rIns="91325" bIns="456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53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60" y="4719816"/>
            <a:ext cx="104567" cy="246221"/>
          </a:xfrm>
          <a:prstGeom prst="rect">
            <a:avLst/>
          </a:prstGeom>
        </p:spPr>
        <p:txBody>
          <a:bodyPr vert="horz" wrap="none" lIns="91325" tIns="45668" rIns="91325" bIns="456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53" smtClean="0"/>
              <a:pPr algn="ctr"/>
              <a:t>‹#›</a:t>
            </a:fld>
            <a:endParaRPr lang="en-US" sz="953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algn="ctr"/>
            <a:endParaRPr lang="en-US" sz="953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algn="ctr"/>
            <a:endParaRPr lang="en-US" sz="953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8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algn="ctr"/>
            <a:endParaRPr lang="en-US" sz="953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algn="ctr"/>
            <a:endParaRPr lang="en-US" sz="953"/>
          </a:p>
        </p:txBody>
      </p:sp>
      <p:sp>
        <p:nvSpPr>
          <p:cNvPr id="15" name="Rectangle 9"/>
          <p:cNvSpPr/>
          <p:nvPr/>
        </p:nvSpPr>
        <p:spPr>
          <a:xfrm rot="13500000">
            <a:off x="939386" y="4809148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algn="ctr"/>
            <a:endParaRPr lang="en-US" sz="953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203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endParaRPr lang="en-US" sz="2381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endParaRPr lang="en-US" sz="2381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endParaRPr lang="en-US" sz="2381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algn="ctr"/>
            <a:endParaRPr lang="en-US" sz="794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algn="ctr"/>
            <a:endParaRPr lang="en-US" sz="79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algn="ctr"/>
            <a:endParaRPr lang="en-US" sz="79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algn="ctr"/>
            <a:endParaRPr lang="en-US" sz="953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algn="ctr"/>
            <a:endParaRPr lang="en-US" sz="953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algn="ctr"/>
            <a:endParaRPr lang="en-US" sz="953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lvl="0" algn="ctr"/>
            <a:endParaRPr lang="en-US" sz="953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9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lvl="0" algn="ctr"/>
            <a:endParaRPr lang="en-US" sz="953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913233" rtl="0" eaLnBrk="1" latinLnBrk="0" hangingPunct="1">
        <a:lnSpc>
          <a:spcPct val="86000"/>
        </a:lnSpc>
        <a:spcBef>
          <a:spcPct val="0"/>
        </a:spcBef>
        <a:buNone/>
        <a:defRPr sz="2064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23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88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051" indent="-172809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11" kern="800">
          <a:solidFill>
            <a:schemeClr val="tx1"/>
          </a:solidFill>
          <a:latin typeface="+mn-lt"/>
          <a:ea typeface="+mn-ea"/>
          <a:cs typeface="+mn-cs"/>
        </a:defRPr>
      </a:lvl2pPr>
      <a:lvl3pPr marL="515287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11" kern="800">
          <a:solidFill>
            <a:schemeClr val="tx1"/>
          </a:solidFill>
          <a:latin typeface="+mn-lt"/>
          <a:ea typeface="+mn-ea"/>
          <a:cs typeface="+mn-cs"/>
        </a:defRPr>
      </a:lvl3pPr>
      <a:lvl4pPr marL="686508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11" kern="800">
          <a:solidFill>
            <a:schemeClr val="tx1"/>
          </a:solidFill>
          <a:latin typeface="+mn-lt"/>
          <a:ea typeface="+mn-ea"/>
          <a:cs typeface="+mn-cs"/>
        </a:defRPr>
      </a:lvl4pPr>
      <a:lvl5pPr marL="857745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111" kern="800">
          <a:solidFill>
            <a:schemeClr val="tx1"/>
          </a:solidFill>
          <a:latin typeface="+mn-lt"/>
          <a:ea typeface="+mn-ea"/>
          <a:cs typeface="+mn-cs"/>
        </a:defRPr>
      </a:lvl5pPr>
      <a:lvl6pPr marL="2511401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68011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424636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81260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1pPr>
      <a:lvl2pPr marL="45662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2pPr>
      <a:lvl3pPr marL="913233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3pPr>
      <a:lvl4pPr marL="1369873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0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6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652941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3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50174"/>
            <a:ext cx="1620957" cy="385513"/>
          </a:xfrm>
          <a:prstGeom prst="rect">
            <a:avLst/>
          </a:prstGeom>
        </p:spPr>
        <p:txBody>
          <a:bodyPr vert="horz" wrap="square" lIns="91325" tIns="45668" rIns="91325" bIns="456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4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3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53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58" y="4719816"/>
            <a:ext cx="104567" cy="246221"/>
          </a:xfrm>
          <a:prstGeom prst="rect">
            <a:avLst/>
          </a:prstGeom>
        </p:spPr>
        <p:txBody>
          <a:bodyPr vert="horz" wrap="none" lIns="91325" tIns="45668" rIns="91325" bIns="456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4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53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4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53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6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202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9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913233" rtl="0" eaLnBrk="1" latinLnBrk="0" hangingPunct="1">
        <a:lnSpc>
          <a:spcPct val="86000"/>
        </a:lnSpc>
        <a:spcBef>
          <a:spcPct val="0"/>
        </a:spcBef>
        <a:buNone/>
        <a:defRPr sz="2064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23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88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051" indent="-172809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11" kern="800">
          <a:solidFill>
            <a:schemeClr val="tx1"/>
          </a:solidFill>
          <a:latin typeface="+mn-lt"/>
          <a:ea typeface="+mn-ea"/>
          <a:cs typeface="+mn-cs"/>
        </a:defRPr>
      </a:lvl2pPr>
      <a:lvl3pPr marL="515287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11" kern="800">
          <a:solidFill>
            <a:schemeClr val="tx1"/>
          </a:solidFill>
          <a:latin typeface="+mn-lt"/>
          <a:ea typeface="+mn-ea"/>
          <a:cs typeface="+mn-cs"/>
        </a:defRPr>
      </a:lvl3pPr>
      <a:lvl4pPr marL="686508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11" kern="800">
          <a:solidFill>
            <a:schemeClr val="tx1"/>
          </a:solidFill>
          <a:latin typeface="+mn-lt"/>
          <a:ea typeface="+mn-ea"/>
          <a:cs typeface="+mn-cs"/>
        </a:defRPr>
      </a:lvl4pPr>
      <a:lvl5pPr marL="857745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111" kern="800">
          <a:solidFill>
            <a:schemeClr val="tx1"/>
          </a:solidFill>
          <a:latin typeface="+mn-lt"/>
          <a:ea typeface="+mn-ea"/>
          <a:cs typeface="+mn-cs"/>
        </a:defRPr>
      </a:lvl5pPr>
      <a:lvl6pPr marL="2511401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68011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424636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81260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1pPr>
      <a:lvl2pPr marL="45662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2pPr>
      <a:lvl3pPr marL="913233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3pPr>
      <a:lvl4pPr marL="1369873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0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6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652941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3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50174"/>
            <a:ext cx="1620957" cy="385513"/>
          </a:xfrm>
          <a:prstGeom prst="rect">
            <a:avLst/>
          </a:prstGeom>
        </p:spPr>
        <p:txBody>
          <a:bodyPr vert="horz" wrap="square" lIns="91325" tIns="45668" rIns="91325" bIns="456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4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3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53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58" y="4719816"/>
            <a:ext cx="104567" cy="246221"/>
          </a:xfrm>
          <a:prstGeom prst="rect">
            <a:avLst/>
          </a:prstGeom>
        </p:spPr>
        <p:txBody>
          <a:bodyPr vert="horz" wrap="none" lIns="91325" tIns="45668" rIns="91325" bIns="456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4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53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4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53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6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202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9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913233" rtl="0" eaLnBrk="1" latinLnBrk="0" hangingPunct="1">
        <a:lnSpc>
          <a:spcPct val="86000"/>
        </a:lnSpc>
        <a:spcBef>
          <a:spcPct val="0"/>
        </a:spcBef>
        <a:buNone/>
        <a:defRPr sz="2064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23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88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051" indent="-172809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11" kern="800">
          <a:solidFill>
            <a:schemeClr val="tx1"/>
          </a:solidFill>
          <a:latin typeface="+mn-lt"/>
          <a:ea typeface="+mn-ea"/>
          <a:cs typeface="+mn-cs"/>
        </a:defRPr>
      </a:lvl2pPr>
      <a:lvl3pPr marL="515287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11" kern="800">
          <a:solidFill>
            <a:schemeClr val="tx1"/>
          </a:solidFill>
          <a:latin typeface="+mn-lt"/>
          <a:ea typeface="+mn-ea"/>
          <a:cs typeface="+mn-cs"/>
        </a:defRPr>
      </a:lvl3pPr>
      <a:lvl4pPr marL="686508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11" kern="800">
          <a:solidFill>
            <a:schemeClr val="tx1"/>
          </a:solidFill>
          <a:latin typeface="+mn-lt"/>
          <a:ea typeface="+mn-ea"/>
          <a:cs typeface="+mn-cs"/>
        </a:defRPr>
      </a:lvl4pPr>
      <a:lvl5pPr marL="857745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111" kern="800">
          <a:solidFill>
            <a:schemeClr val="tx1"/>
          </a:solidFill>
          <a:latin typeface="+mn-lt"/>
          <a:ea typeface="+mn-ea"/>
          <a:cs typeface="+mn-cs"/>
        </a:defRPr>
      </a:lvl5pPr>
      <a:lvl6pPr marL="2511401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68011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424636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81260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1pPr>
      <a:lvl2pPr marL="45662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2pPr>
      <a:lvl3pPr marL="913233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3pPr>
      <a:lvl4pPr marL="1369873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0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6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652941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3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50174"/>
            <a:ext cx="1620957" cy="385513"/>
          </a:xfrm>
          <a:prstGeom prst="rect">
            <a:avLst/>
          </a:prstGeom>
        </p:spPr>
        <p:txBody>
          <a:bodyPr vert="horz" wrap="square" lIns="91325" tIns="45668" rIns="91325" bIns="456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4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3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53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58" y="4719816"/>
            <a:ext cx="104567" cy="246221"/>
          </a:xfrm>
          <a:prstGeom prst="rect">
            <a:avLst/>
          </a:prstGeom>
        </p:spPr>
        <p:txBody>
          <a:bodyPr vert="horz" wrap="none" lIns="91325" tIns="45668" rIns="91325" bIns="456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4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53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4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53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6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202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9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913233" rtl="0" eaLnBrk="1" latinLnBrk="0" hangingPunct="1">
        <a:lnSpc>
          <a:spcPct val="86000"/>
        </a:lnSpc>
        <a:spcBef>
          <a:spcPct val="0"/>
        </a:spcBef>
        <a:buNone/>
        <a:defRPr sz="2064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23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88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051" indent="-172809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11" kern="800">
          <a:solidFill>
            <a:schemeClr val="tx1"/>
          </a:solidFill>
          <a:latin typeface="+mn-lt"/>
          <a:ea typeface="+mn-ea"/>
          <a:cs typeface="+mn-cs"/>
        </a:defRPr>
      </a:lvl2pPr>
      <a:lvl3pPr marL="515287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11" kern="800">
          <a:solidFill>
            <a:schemeClr val="tx1"/>
          </a:solidFill>
          <a:latin typeface="+mn-lt"/>
          <a:ea typeface="+mn-ea"/>
          <a:cs typeface="+mn-cs"/>
        </a:defRPr>
      </a:lvl3pPr>
      <a:lvl4pPr marL="686508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11" kern="800">
          <a:solidFill>
            <a:schemeClr val="tx1"/>
          </a:solidFill>
          <a:latin typeface="+mn-lt"/>
          <a:ea typeface="+mn-ea"/>
          <a:cs typeface="+mn-cs"/>
        </a:defRPr>
      </a:lvl4pPr>
      <a:lvl5pPr marL="857745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111" kern="800">
          <a:solidFill>
            <a:schemeClr val="tx1"/>
          </a:solidFill>
          <a:latin typeface="+mn-lt"/>
          <a:ea typeface="+mn-ea"/>
          <a:cs typeface="+mn-cs"/>
        </a:defRPr>
      </a:lvl5pPr>
      <a:lvl6pPr marL="2511401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68011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424636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81260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1pPr>
      <a:lvl2pPr marL="45662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2pPr>
      <a:lvl3pPr marL="913233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3pPr>
      <a:lvl4pPr marL="1369873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0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6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652941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3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50174"/>
            <a:ext cx="1620957" cy="385513"/>
          </a:xfrm>
          <a:prstGeom prst="rect">
            <a:avLst/>
          </a:prstGeom>
        </p:spPr>
        <p:txBody>
          <a:bodyPr vert="horz" wrap="square" lIns="91325" tIns="45668" rIns="91325" bIns="456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4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3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53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58" y="4719816"/>
            <a:ext cx="104567" cy="246221"/>
          </a:xfrm>
          <a:prstGeom prst="rect">
            <a:avLst/>
          </a:prstGeom>
        </p:spPr>
        <p:txBody>
          <a:bodyPr vert="horz" wrap="none" lIns="91325" tIns="45668" rIns="91325" bIns="456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4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53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4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53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6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202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9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913233" rtl="0" eaLnBrk="1" latinLnBrk="0" hangingPunct="1">
        <a:lnSpc>
          <a:spcPct val="86000"/>
        </a:lnSpc>
        <a:spcBef>
          <a:spcPct val="0"/>
        </a:spcBef>
        <a:buNone/>
        <a:defRPr sz="2064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23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88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051" indent="-172809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11" kern="800">
          <a:solidFill>
            <a:schemeClr val="tx1"/>
          </a:solidFill>
          <a:latin typeface="+mn-lt"/>
          <a:ea typeface="+mn-ea"/>
          <a:cs typeface="+mn-cs"/>
        </a:defRPr>
      </a:lvl2pPr>
      <a:lvl3pPr marL="515287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11" kern="800">
          <a:solidFill>
            <a:schemeClr val="tx1"/>
          </a:solidFill>
          <a:latin typeface="+mn-lt"/>
          <a:ea typeface="+mn-ea"/>
          <a:cs typeface="+mn-cs"/>
        </a:defRPr>
      </a:lvl3pPr>
      <a:lvl4pPr marL="686508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11" kern="800">
          <a:solidFill>
            <a:schemeClr val="tx1"/>
          </a:solidFill>
          <a:latin typeface="+mn-lt"/>
          <a:ea typeface="+mn-ea"/>
          <a:cs typeface="+mn-cs"/>
        </a:defRPr>
      </a:lvl4pPr>
      <a:lvl5pPr marL="857745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111" kern="800">
          <a:solidFill>
            <a:schemeClr val="tx1"/>
          </a:solidFill>
          <a:latin typeface="+mn-lt"/>
          <a:ea typeface="+mn-ea"/>
          <a:cs typeface="+mn-cs"/>
        </a:defRPr>
      </a:lvl5pPr>
      <a:lvl6pPr marL="2511401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68011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424636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81260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1pPr>
      <a:lvl2pPr marL="45662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2pPr>
      <a:lvl3pPr marL="913233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3pPr>
      <a:lvl4pPr marL="1369873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0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6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652941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3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50174"/>
            <a:ext cx="1620957" cy="385513"/>
          </a:xfrm>
          <a:prstGeom prst="rect">
            <a:avLst/>
          </a:prstGeom>
        </p:spPr>
        <p:txBody>
          <a:bodyPr vert="horz" wrap="square" lIns="91325" tIns="45668" rIns="91325" bIns="456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4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3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53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58" y="4719816"/>
            <a:ext cx="104567" cy="246221"/>
          </a:xfrm>
          <a:prstGeom prst="rect">
            <a:avLst/>
          </a:prstGeom>
        </p:spPr>
        <p:txBody>
          <a:bodyPr vert="horz" wrap="none" lIns="91325" tIns="45668" rIns="91325" bIns="456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4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53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4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53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6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202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9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913233" rtl="0" eaLnBrk="1" latinLnBrk="0" hangingPunct="1">
        <a:lnSpc>
          <a:spcPct val="86000"/>
        </a:lnSpc>
        <a:spcBef>
          <a:spcPct val="0"/>
        </a:spcBef>
        <a:buNone/>
        <a:defRPr sz="2064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23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88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051" indent="-172809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11" kern="800">
          <a:solidFill>
            <a:schemeClr val="tx1"/>
          </a:solidFill>
          <a:latin typeface="+mn-lt"/>
          <a:ea typeface="+mn-ea"/>
          <a:cs typeface="+mn-cs"/>
        </a:defRPr>
      </a:lvl2pPr>
      <a:lvl3pPr marL="515287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11" kern="800">
          <a:solidFill>
            <a:schemeClr val="tx1"/>
          </a:solidFill>
          <a:latin typeface="+mn-lt"/>
          <a:ea typeface="+mn-ea"/>
          <a:cs typeface="+mn-cs"/>
        </a:defRPr>
      </a:lvl3pPr>
      <a:lvl4pPr marL="686508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11" kern="800">
          <a:solidFill>
            <a:schemeClr val="tx1"/>
          </a:solidFill>
          <a:latin typeface="+mn-lt"/>
          <a:ea typeface="+mn-ea"/>
          <a:cs typeface="+mn-cs"/>
        </a:defRPr>
      </a:lvl4pPr>
      <a:lvl5pPr marL="857745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111" kern="800">
          <a:solidFill>
            <a:schemeClr val="tx1"/>
          </a:solidFill>
          <a:latin typeface="+mn-lt"/>
          <a:ea typeface="+mn-ea"/>
          <a:cs typeface="+mn-cs"/>
        </a:defRPr>
      </a:lvl5pPr>
      <a:lvl6pPr marL="2511401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68011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424636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81260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1pPr>
      <a:lvl2pPr marL="45662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2pPr>
      <a:lvl3pPr marL="913233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3pPr>
      <a:lvl4pPr marL="1369873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0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6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652941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3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50174"/>
            <a:ext cx="1620957" cy="385513"/>
          </a:xfrm>
          <a:prstGeom prst="rect">
            <a:avLst/>
          </a:prstGeom>
        </p:spPr>
        <p:txBody>
          <a:bodyPr vert="horz" wrap="square" lIns="91325" tIns="45668" rIns="91325" bIns="456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4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3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53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58" y="4719816"/>
            <a:ext cx="104567" cy="246221"/>
          </a:xfrm>
          <a:prstGeom prst="rect">
            <a:avLst/>
          </a:prstGeom>
        </p:spPr>
        <p:txBody>
          <a:bodyPr vert="horz" wrap="none" lIns="91325" tIns="45668" rIns="91325" bIns="456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4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53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4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53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6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202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9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913233" rtl="0" eaLnBrk="1" latinLnBrk="0" hangingPunct="1">
        <a:lnSpc>
          <a:spcPct val="86000"/>
        </a:lnSpc>
        <a:spcBef>
          <a:spcPct val="0"/>
        </a:spcBef>
        <a:buNone/>
        <a:defRPr sz="2064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23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88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051" indent="-172809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11" kern="800">
          <a:solidFill>
            <a:schemeClr val="tx1"/>
          </a:solidFill>
          <a:latin typeface="+mn-lt"/>
          <a:ea typeface="+mn-ea"/>
          <a:cs typeface="+mn-cs"/>
        </a:defRPr>
      </a:lvl2pPr>
      <a:lvl3pPr marL="515287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11" kern="800">
          <a:solidFill>
            <a:schemeClr val="tx1"/>
          </a:solidFill>
          <a:latin typeface="+mn-lt"/>
          <a:ea typeface="+mn-ea"/>
          <a:cs typeface="+mn-cs"/>
        </a:defRPr>
      </a:lvl3pPr>
      <a:lvl4pPr marL="686508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11" kern="800">
          <a:solidFill>
            <a:schemeClr val="tx1"/>
          </a:solidFill>
          <a:latin typeface="+mn-lt"/>
          <a:ea typeface="+mn-ea"/>
          <a:cs typeface="+mn-cs"/>
        </a:defRPr>
      </a:lvl4pPr>
      <a:lvl5pPr marL="857745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111" kern="800">
          <a:solidFill>
            <a:schemeClr val="tx1"/>
          </a:solidFill>
          <a:latin typeface="+mn-lt"/>
          <a:ea typeface="+mn-ea"/>
          <a:cs typeface="+mn-cs"/>
        </a:defRPr>
      </a:lvl5pPr>
      <a:lvl6pPr marL="2511401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68011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424636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81260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1pPr>
      <a:lvl2pPr marL="45662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2pPr>
      <a:lvl3pPr marL="913233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3pPr>
      <a:lvl4pPr marL="1369873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0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6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652941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3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50174"/>
            <a:ext cx="1620957" cy="385513"/>
          </a:xfrm>
          <a:prstGeom prst="rect">
            <a:avLst/>
          </a:prstGeom>
        </p:spPr>
        <p:txBody>
          <a:bodyPr vert="horz" wrap="square" lIns="91325" tIns="45668" rIns="91325" bIns="456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4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3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53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58" y="4719816"/>
            <a:ext cx="104567" cy="246221"/>
          </a:xfrm>
          <a:prstGeom prst="rect">
            <a:avLst/>
          </a:prstGeom>
        </p:spPr>
        <p:txBody>
          <a:bodyPr vert="horz" wrap="none" lIns="91325" tIns="45668" rIns="91325" bIns="456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4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53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4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53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6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202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9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913233" rtl="0" eaLnBrk="1" latinLnBrk="0" hangingPunct="1">
        <a:lnSpc>
          <a:spcPct val="86000"/>
        </a:lnSpc>
        <a:spcBef>
          <a:spcPct val="0"/>
        </a:spcBef>
        <a:buNone/>
        <a:defRPr sz="2064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23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88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051" indent="-172809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11" kern="800">
          <a:solidFill>
            <a:schemeClr val="tx1"/>
          </a:solidFill>
          <a:latin typeface="+mn-lt"/>
          <a:ea typeface="+mn-ea"/>
          <a:cs typeface="+mn-cs"/>
        </a:defRPr>
      </a:lvl2pPr>
      <a:lvl3pPr marL="515287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11" kern="800">
          <a:solidFill>
            <a:schemeClr val="tx1"/>
          </a:solidFill>
          <a:latin typeface="+mn-lt"/>
          <a:ea typeface="+mn-ea"/>
          <a:cs typeface="+mn-cs"/>
        </a:defRPr>
      </a:lvl3pPr>
      <a:lvl4pPr marL="686508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11" kern="800">
          <a:solidFill>
            <a:schemeClr val="tx1"/>
          </a:solidFill>
          <a:latin typeface="+mn-lt"/>
          <a:ea typeface="+mn-ea"/>
          <a:cs typeface="+mn-cs"/>
        </a:defRPr>
      </a:lvl4pPr>
      <a:lvl5pPr marL="857745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111" kern="800">
          <a:solidFill>
            <a:schemeClr val="tx1"/>
          </a:solidFill>
          <a:latin typeface="+mn-lt"/>
          <a:ea typeface="+mn-ea"/>
          <a:cs typeface="+mn-cs"/>
        </a:defRPr>
      </a:lvl5pPr>
      <a:lvl6pPr marL="2511401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68011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424636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81260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1pPr>
      <a:lvl2pPr marL="45662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2pPr>
      <a:lvl3pPr marL="913233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3pPr>
      <a:lvl4pPr marL="1369873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0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6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652941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3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3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50174"/>
            <a:ext cx="1620957" cy="385513"/>
          </a:xfrm>
          <a:prstGeom prst="rect">
            <a:avLst/>
          </a:prstGeom>
        </p:spPr>
        <p:txBody>
          <a:bodyPr vert="horz" wrap="square" lIns="91325" tIns="45668" rIns="91325" bIns="456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4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3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53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58" y="4719816"/>
            <a:ext cx="104567" cy="246221"/>
          </a:xfrm>
          <a:prstGeom prst="rect">
            <a:avLst/>
          </a:prstGeom>
        </p:spPr>
        <p:txBody>
          <a:bodyPr vert="horz" wrap="none" lIns="91325" tIns="45668" rIns="91325" bIns="456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4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53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4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53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6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202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25" tIns="45668" rIns="91325" bIns="456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6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9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982" tIns="72493" rIns="144982" bIns="72493" rtlCol="0" anchor="ctr"/>
          <a:lstStyle/>
          <a:p>
            <a:pPr marL="0" marR="0" lvl="0" indent="0" algn="ctr" defTabSz="913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913233" rtl="0" eaLnBrk="1" latinLnBrk="0" hangingPunct="1">
        <a:lnSpc>
          <a:spcPct val="86000"/>
        </a:lnSpc>
        <a:spcBef>
          <a:spcPct val="0"/>
        </a:spcBef>
        <a:buNone/>
        <a:defRPr sz="2064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23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88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051" indent="-172809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11" kern="800">
          <a:solidFill>
            <a:schemeClr val="tx1"/>
          </a:solidFill>
          <a:latin typeface="+mn-lt"/>
          <a:ea typeface="+mn-ea"/>
          <a:cs typeface="+mn-cs"/>
        </a:defRPr>
      </a:lvl2pPr>
      <a:lvl3pPr marL="515287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11" kern="800">
          <a:solidFill>
            <a:schemeClr val="tx1"/>
          </a:solidFill>
          <a:latin typeface="+mn-lt"/>
          <a:ea typeface="+mn-ea"/>
          <a:cs typeface="+mn-cs"/>
        </a:defRPr>
      </a:lvl3pPr>
      <a:lvl4pPr marL="686508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111" kern="800">
          <a:solidFill>
            <a:schemeClr val="tx1"/>
          </a:solidFill>
          <a:latin typeface="+mn-lt"/>
          <a:ea typeface="+mn-ea"/>
          <a:cs typeface="+mn-cs"/>
        </a:defRPr>
      </a:lvl4pPr>
      <a:lvl5pPr marL="857745" indent="-171223" algn="l" defTabSz="9132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111" kern="800">
          <a:solidFill>
            <a:schemeClr val="tx1"/>
          </a:solidFill>
          <a:latin typeface="+mn-lt"/>
          <a:ea typeface="+mn-ea"/>
          <a:cs typeface="+mn-cs"/>
        </a:defRPr>
      </a:lvl5pPr>
      <a:lvl6pPr marL="2511401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68011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424636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81260" indent="-228306" algn="l" defTabSz="913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1pPr>
      <a:lvl2pPr marL="45662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2pPr>
      <a:lvl3pPr marL="913233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3pPr>
      <a:lvl4pPr marL="1369873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0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5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196336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652941" algn="l" defTabSz="913233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uz.wikipedia.org/wiki/Farhod_va_shirin" TargetMode="Externa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z.wikipedia.org/wiki/Qissa" TargetMode="External"/><Relationship Id="rId2" Type="http://schemas.openxmlformats.org/officeDocument/2006/relationships/hyperlink" Target="https://uz.wikipedia.org/wiki/Turkiylar" TargetMode="Externa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uz.wikipedia.org/w/index.php?title=Qadrim&amp;action=edit&amp;redlink=1" TargetMode="External"/><Relationship Id="rId2" Type="http://schemas.openxmlformats.org/officeDocument/2006/relationships/hyperlink" Target="https://uz.wikipedia.org/w/index.php?title=Qora_ko%CA%BBzlar&amp;action=edit&amp;redlink=1" TargetMode="External"/><Relationship Id="rId1" Type="http://schemas.openxmlformats.org/officeDocument/2006/relationships/slideLayout" Target="../slideLayouts/slideLayout58.xml"/><Relationship Id="rId6" Type="http://schemas.openxmlformats.org/officeDocument/2006/relationships/hyperlink" Target="https://uz.wikipedia.org/w/index.php?title=Olmos_kamar&amp;action=edit&amp;redlink=1" TargetMode="External"/><Relationship Id="rId5" Type="http://schemas.openxmlformats.org/officeDocument/2006/relationships/hyperlink" Target="https://uz.wikipedia.org/wiki/Meros" TargetMode="External"/><Relationship Id="rId4" Type="http://schemas.openxmlformats.org/officeDocument/2006/relationships/hyperlink" Target="https://uz.wikipedia.org/w/index.php?title=Erk&amp;action=edit&amp;redlink=1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uz.wikipedia.org/w/index.php?title=Avlodlar_dovoni&amp;action=edit&amp;redlink=1" TargetMode="External"/><Relationship Id="rId2" Type="http://schemas.openxmlformats.org/officeDocument/2006/relationships/hyperlink" Target="https://uz.wikipedia.org/wiki/Yulduzli_tunlar" TargetMode="External"/><Relationship Id="rId1" Type="http://schemas.openxmlformats.org/officeDocument/2006/relationships/slideLayout" Target="../slideLayouts/slideLayout58.xml"/><Relationship Id="rId5" Type="http://schemas.openxmlformats.org/officeDocument/2006/relationships/hyperlink" Target="https://uz.wikipedia.org/wiki/Bobur" TargetMode="External"/><Relationship Id="rId4" Type="http://schemas.openxmlformats.org/officeDocument/2006/relationships/hyperlink" Target="https://uz.wikipedia.org/w/index.php?title=Ona_lochin_vidosi&amp;action=edit&amp;redlink=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uz.wikipedia.org/w/index.php?title=Xalq_tili_va_realistik_proza&amp;action=edit&amp;redlink=1" TargetMode="External"/><Relationship Id="rId2" Type="http://schemas.openxmlformats.org/officeDocument/2006/relationships/hyperlink" Target="https://uz.wikipedia.org/w/index.php?title=Til_va_dil&amp;action=edit&amp;redlink=1" TargetMode="External"/><Relationship Id="rId1" Type="http://schemas.openxmlformats.org/officeDocument/2006/relationships/slideLayout" Target="../slideLayouts/slideLayout58.xml"/><Relationship Id="rId5" Type="http://schemas.openxmlformats.org/officeDocument/2006/relationships/hyperlink" Target="https://uz.wikipedia.org/w/index.php?title=Qalb_gavhari&amp;action=edit&amp;redlink=1" TargetMode="External"/><Relationship Id="rId4" Type="http://schemas.openxmlformats.org/officeDocument/2006/relationships/hyperlink" Target="https://uz.wikipedia.org/w/index.php?title=O%CA%BBylar&amp;action=edit&amp;redlink=1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uz.wikipedia.org/w/index.php?title=Avlodlar_dovoni&amp;action=edit&amp;redlink=1" TargetMode="External"/><Relationship Id="rId3" Type="http://schemas.openxmlformats.org/officeDocument/2006/relationships/hyperlink" Target="https://uz.wikipedia.org/wiki/O%CA%BBzbeklar" TargetMode="External"/><Relationship Id="rId7" Type="http://schemas.openxmlformats.org/officeDocument/2006/relationships/hyperlink" Target="https://uz.wikipedia.org/wiki/Akbar_Jaloliddin_Muhammad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8.xml"/><Relationship Id="rId6" Type="http://schemas.openxmlformats.org/officeDocument/2006/relationships/hyperlink" Target="https://uz.wikipedia.org/wiki/Humoyun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s://uz.wikipedia.org/wiki/Pirimqul_Qodirov" TargetMode="External"/><Relationship Id="rId9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29" y="0"/>
            <a:ext cx="9132700" cy="161834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77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6422" y="396389"/>
            <a:ext cx="4848637" cy="762004"/>
          </a:xfrm>
          <a:prstGeom prst="rect">
            <a:avLst/>
          </a:prstGeom>
        </p:spPr>
        <p:txBody>
          <a:bodyPr vert="horz" wrap="square" lIns="0" tIns="23115" rIns="0" bIns="0" rtlCol="0" anchor="ctr">
            <a:spAutoFit/>
          </a:bodyPr>
          <a:lstStyle/>
          <a:p>
            <a:pPr marL="20133">
              <a:lnSpc>
                <a:spcPct val="100000"/>
              </a:lnSpc>
              <a:spcBef>
                <a:spcPts val="181"/>
              </a:spcBef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528" y="1763943"/>
            <a:ext cx="545687" cy="137007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772"/>
          </a:p>
        </p:txBody>
      </p:sp>
      <p:sp>
        <p:nvSpPr>
          <p:cNvPr id="7" name="object 7"/>
          <p:cNvSpPr/>
          <p:nvPr/>
        </p:nvSpPr>
        <p:spPr>
          <a:xfrm>
            <a:off x="313969" y="3337931"/>
            <a:ext cx="545687" cy="127889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2772"/>
          </a:p>
        </p:txBody>
      </p:sp>
      <p:grpSp>
        <p:nvGrpSpPr>
          <p:cNvPr id="4" name="object 27"/>
          <p:cNvGrpSpPr/>
          <p:nvPr/>
        </p:nvGrpSpPr>
        <p:grpSpPr>
          <a:xfrm>
            <a:off x="7065804" y="307056"/>
            <a:ext cx="1840147" cy="840659"/>
            <a:chOff x="4701999" y="228108"/>
            <a:chExt cx="603887" cy="60388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2772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2001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72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193241" y="407109"/>
            <a:ext cx="1629804" cy="611689"/>
          </a:xfrm>
          <a:prstGeom prst="rect">
            <a:avLst/>
          </a:prstGeom>
        </p:spPr>
        <p:txBody>
          <a:bodyPr vert="horz" wrap="square" lIns="0" tIns="25129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810" dirty="0">
                <a:solidFill>
                  <a:schemeClr val="bg1"/>
                </a:solidFill>
                <a:latin typeface="Arial"/>
                <a:cs typeface="Arial"/>
              </a:rPr>
              <a:t>11-sinf</a:t>
            </a:r>
            <a:endParaRPr sz="381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507" y="1718397"/>
            <a:ext cx="7798395" cy="1905502"/>
          </a:xfrm>
          <a:prstGeom prst="rect">
            <a:avLst/>
          </a:prstGeom>
          <a:noFill/>
        </p:spPr>
        <p:txBody>
          <a:bodyPr wrap="square" lIns="145140" tIns="72571" rIns="145140" bIns="72571">
            <a:spAutoFit/>
          </a:bodyPr>
          <a:lstStyle/>
          <a:p>
            <a:pPr algn="ctr">
              <a:spcAft>
                <a:spcPts val="1905"/>
              </a:spcAft>
            </a:pPr>
            <a:r>
              <a:rPr lang="en-US" sz="381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381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z-Cyrl-UZ" sz="381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</a:t>
            </a:r>
            <a:r>
              <a:rPr lang="en-US" sz="381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81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z-Cyrl-UZ" sz="381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A.Navoiyning</a:t>
            </a:r>
            <a:r>
              <a:rPr lang="en-US" sz="381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81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uz-Cyrl-UZ" sz="381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1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r>
              <a:rPr lang="en-US" sz="381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81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dostoni</a:t>
            </a:r>
            <a:r>
              <a:rPr lang="en-US" sz="381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1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User\Desktop\Без названия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3" t="14262" r="27284" b="12198"/>
          <a:stretch/>
        </p:blipFill>
        <p:spPr bwMode="auto">
          <a:xfrm>
            <a:off x="7111437" y="2355726"/>
            <a:ext cx="2001853" cy="24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mavzu</a:t>
            </a:r>
            <a:r>
              <a:rPr lang="en-US" dirty="0"/>
              <a:t> </a:t>
            </a:r>
            <a:r>
              <a:rPr lang="en-US" dirty="0" err="1"/>
              <a:t>bayoni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29406" y="4586924"/>
            <a:ext cx="2972050" cy="2171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72"/>
          </a:p>
        </p:txBody>
      </p:sp>
      <p:sp>
        <p:nvSpPr>
          <p:cNvPr id="6" name="TextBox 5"/>
          <p:cNvSpPr txBox="1"/>
          <p:nvPr/>
        </p:nvSpPr>
        <p:spPr>
          <a:xfrm>
            <a:off x="3419873" y="929027"/>
            <a:ext cx="53387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 smtClean="0"/>
              <a:t>  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A.Navoiy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davrining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kishilaridan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shoh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Husayn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Bayqaro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3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ulg‘aygan</a:t>
            </a:r>
            <a:r>
              <a:rPr lang="en-US" sz="23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3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saroyda</a:t>
            </a:r>
            <a:endParaRPr lang="en-US" sz="23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3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vazir</a:t>
            </a:r>
            <a:r>
              <a:rPr lang="en-US" sz="23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vazifasida</a:t>
            </a:r>
            <a:r>
              <a:rPr lang="en-US" sz="23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23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3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Navoiyga</a:t>
            </a:r>
            <a:r>
              <a:rPr lang="en-US" sz="23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Husayn</a:t>
            </a:r>
            <a:r>
              <a:rPr lang="en-US" sz="23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3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Boyqaro</a:t>
            </a:r>
            <a:r>
              <a:rPr lang="en-US" sz="23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lang="en-US" sz="23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Sulton</a:t>
            </a:r>
            <a:r>
              <a:rPr lang="en-US" sz="23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3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hazratlarining</a:t>
            </a:r>
            <a:r>
              <a:rPr lang="en-US" sz="23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3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</a:t>
            </a:r>
            <a:r>
              <a:rPr lang="en-US" sz="23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3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yaqin</a:t>
            </a:r>
            <a:r>
              <a:rPr lang="en-US" sz="23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3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kishisi</a:t>
            </a:r>
            <a:r>
              <a:rPr lang="en-US" sz="23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lang="en-US" sz="23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degan</a:t>
            </a:r>
            <a:r>
              <a:rPr lang="en-US" sz="23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3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unvonni</a:t>
            </a:r>
            <a:r>
              <a:rPr lang="en-US" sz="23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3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beradi</a:t>
            </a:r>
            <a:r>
              <a:rPr lang="en-US" sz="23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Unga</a:t>
            </a:r>
            <a:r>
              <a:rPr lang="en-US" sz="23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3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koʻra</a:t>
            </a:r>
            <a:r>
              <a:rPr lang="en-US" sz="23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3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Navoidavlatning</a:t>
            </a:r>
            <a:r>
              <a:rPr lang="en-US" sz="23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3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barcha</a:t>
            </a:r>
            <a:r>
              <a:rPr lang="en-US" sz="23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ishlariga</a:t>
            </a:r>
            <a:r>
              <a:rPr lang="en-US" sz="23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3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aralasha</a:t>
            </a:r>
            <a:r>
              <a:rPr lang="en-US" sz="23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3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olardi</a:t>
            </a:r>
            <a:r>
              <a:rPr lang="en-US" sz="23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User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7574"/>
            <a:ext cx="3063999" cy="21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mavzu</a:t>
            </a:r>
            <a:r>
              <a:rPr lang="en-US" dirty="0"/>
              <a:t>  </a:t>
            </a:r>
            <a:r>
              <a:rPr lang="en-US" dirty="0" err="1"/>
              <a:t>bayoni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062529"/>
            <a:ext cx="52322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Navoiy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ijodi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ixlosmandlari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uning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sheʼrlarini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yigʻib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Ilk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devon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(1464-65)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tuzgan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edilar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soʻngra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Badoyiul-bidoya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(“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Goʻzallikning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boshlanishi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“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Navodirun-nihoya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Nodirliklar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nihoyasi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nomli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devonlar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(1470-yillar)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tuzilgan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indent="360363" algn="just"/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Keyinchalik</a:t>
            </a:r>
            <a:r>
              <a:rPr lang="en-US" sz="2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0" i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barcha</a:t>
            </a:r>
            <a:r>
              <a:rPr lang="en-US" sz="2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0" i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she’rlari</a:t>
            </a:r>
            <a:r>
              <a:rPr lang="en-US" sz="2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Xazoyinul-maoniy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nomli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toʻrt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devon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(1491—1498)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jamlangan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User\Desktop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7574"/>
            <a:ext cx="30963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Xamsa</a:t>
            </a:r>
            <a:r>
              <a:rPr lang="en-US" dirty="0"/>
              <a:t>” </a:t>
            </a:r>
            <a:r>
              <a:rPr lang="en-US" dirty="0" err="1"/>
              <a:t>asari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131397" y="1244681"/>
            <a:ext cx="4789657" cy="3054189"/>
            <a:chOff x="3851302" y="1800184"/>
            <a:chExt cx="4789657" cy="3054189"/>
          </a:xfrm>
        </p:grpSpPr>
        <p:sp>
          <p:nvSpPr>
            <p:cNvPr id="9" name="Стрелка вправо 8"/>
            <p:cNvSpPr/>
            <p:nvPr/>
          </p:nvSpPr>
          <p:spPr>
            <a:xfrm>
              <a:off x="3851302" y="1800184"/>
              <a:ext cx="4789657" cy="3054189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трелка вправо 4"/>
            <p:cNvSpPr txBox="1"/>
            <p:nvPr/>
          </p:nvSpPr>
          <p:spPr>
            <a:xfrm>
              <a:off x="3851302" y="2181958"/>
              <a:ext cx="3644336" cy="22906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228600" lvl="1" indent="-228600" algn="just" defTabSz="10668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Shoir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birinchilardan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boʻlib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,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turkiy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tilda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toʻliq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“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Xamsa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”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yaratdi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va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turkiy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tilda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shunday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koʻlamdor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asar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yozish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mumkinligini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isbotlab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berdi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. </a:t>
              </a:r>
              <a:endParaRPr lang="ru-RU" sz="2400" kern="12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80095" y="1316724"/>
            <a:ext cx="3842869" cy="2751951"/>
            <a:chOff x="0" y="1872227"/>
            <a:chExt cx="3842869" cy="275195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872227"/>
              <a:ext cx="3842869" cy="275195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6"/>
            <p:cNvSpPr txBox="1"/>
            <p:nvPr/>
          </p:nvSpPr>
          <p:spPr>
            <a:xfrm>
              <a:off x="134339" y="2006566"/>
              <a:ext cx="3574191" cy="2483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Alisher</a:t>
              </a:r>
              <a:r>
                <a:rPr lang="en-US" sz="28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28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Navoiy</a:t>
              </a:r>
              <a:r>
                <a:rPr lang="en-US" sz="28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28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ijodining</a:t>
              </a:r>
              <a:r>
                <a:rPr lang="en-US" sz="28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28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yuksak</a:t>
              </a:r>
              <a:r>
                <a:rPr lang="en-US" sz="28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28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choʻqqisi</a:t>
              </a:r>
              <a:r>
                <a:rPr lang="en-US" sz="28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“</a:t>
              </a:r>
              <a:r>
                <a:rPr lang="en-US" sz="28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Xamsaʼ</a:t>
              </a:r>
              <a:r>
                <a:rPr lang="en-US" sz="28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” </a:t>
              </a:r>
              <a:r>
                <a:rPr lang="en-US" sz="2800" b="0" i="0" kern="1200" dirty="0" err="1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asaridir</a:t>
              </a:r>
              <a:r>
                <a:rPr lang="en-US" sz="28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.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(1483-1485) </a:t>
              </a:r>
              <a:endParaRPr lang="ru-RU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38" y="197093"/>
            <a:ext cx="7772401" cy="613171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Xamsa</a:t>
            </a:r>
            <a:r>
              <a:rPr lang="en-US" dirty="0"/>
              <a:t>” </a:t>
            </a:r>
            <a:r>
              <a:rPr lang="en-US" dirty="0" err="1"/>
              <a:t>asari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27877491"/>
              </p:ext>
            </p:extLst>
          </p:nvPr>
        </p:nvGraphicFramePr>
        <p:xfrm>
          <a:off x="1002854" y="991394"/>
          <a:ext cx="7200800" cy="3823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38" y="190654"/>
            <a:ext cx="7772401" cy="613171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Farhod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Shirin</a:t>
            </a:r>
            <a:r>
              <a:rPr lang="en-US" dirty="0"/>
              <a:t>”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316823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Farhod va shirin"/>
              </a:rPr>
              <a:t>“</a:t>
            </a:r>
            <a:r>
              <a:rPr lang="en-US" sz="20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Farhod va shirin"/>
              </a:rPr>
              <a:t>Farhod</a:t>
            </a:r>
            <a:r>
              <a:rPr lang="en-US" sz="20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Farhod va shirin"/>
              </a:rPr>
              <a:t> </a:t>
            </a:r>
            <a:r>
              <a:rPr lang="en-US" sz="20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Farhod va shirin"/>
              </a:rPr>
              <a:t>va</a:t>
            </a:r>
            <a:r>
              <a:rPr lang="en-US" sz="20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Farhod va shirin"/>
              </a:rPr>
              <a:t> </a:t>
            </a:r>
            <a:r>
              <a:rPr lang="en-US" sz="20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Farhod va shirin"/>
              </a:rPr>
              <a:t>Shirin”da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qahramonlar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sevgi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sarguzashtlari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tarix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kelajak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oldidagi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belgilaydi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insonlik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muhabbatda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oʻsha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sharafli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nomning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himoyasi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ekanini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uqtiradi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harq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tarixidagi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Xusrav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voqeasini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oʻzining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komil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qarashlarini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7574"/>
            <a:ext cx="396044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Farhod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Shirin</a:t>
            </a:r>
            <a:r>
              <a:rPr lang="en-US" dirty="0"/>
              <a:t> </a:t>
            </a:r>
            <a:r>
              <a:rPr lang="en-US" dirty="0" err="1"/>
              <a:t>dostoni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99481" y="2391252"/>
            <a:ext cx="2932213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Farhod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shirin</a:t>
            </a:r>
            <a:r>
              <a:rPr lang="en-US" dirty="0"/>
              <a:t> </a:t>
            </a:r>
            <a:r>
              <a:rPr lang="en-US" dirty="0" err="1" smtClean="0"/>
              <a:t>videolavha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9971"/>
            <a:ext cx="8520230" cy="6131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bajarish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topshiriqlar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044213"/>
            <a:ext cx="72728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A.Navoiyning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dostonini</a:t>
            </a:r>
            <a:endParaRPr lang="en-US" sz="24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160-164-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betlar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taassurolaringizni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Doston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8" y="2951813"/>
            <a:ext cx="32403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16" y="902550"/>
            <a:ext cx="1264725" cy="201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1" y="2750"/>
            <a:ext cx="9132700" cy="161834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77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0512" y="292268"/>
            <a:ext cx="4848637" cy="854337"/>
          </a:xfrm>
          <a:prstGeom prst="rect">
            <a:avLst/>
          </a:prstGeom>
        </p:spPr>
        <p:txBody>
          <a:bodyPr vert="horz" wrap="square" lIns="0" tIns="23115" rIns="0" bIns="0" rtlCol="0" anchor="ctr">
            <a:spAutoFit/>
          </a:bodyPr>
          <a:lstStyle/>
          <a:p>
            <a:pPr marL="20133">
              <a:lnSpc>
                <a:spcPct val="100000"/>
              </a:lnSpc>
              <a:spcBef>
                <a:spcPts val="181"/>
              </a:spcBef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663" y="1763943"/>
            <a:ext cx="514937" cy="137007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772"/>
          </a:p>
        </p:txBody>
      </p:sp>
      <p:sp>
        <p:nvSpPr>
          <p:cNvPr id="7" name="object 7"/>
          <p:cNvSpPr/>
          <p:nvPr/>
        </p:nvSpPr>
        <p:spPr>
          <a:xfrm>
            <a:off x="457363" y="3337931"/>
            <a:ext cx="514937" cy="127889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2772"/>
          </a:p>
        </p:txBody>
      </p:sp>
      <p:grpSp>
        <p:nvGrpSpPr>
          <p:cNvPr id="4" name="object 27"/>
          <p:cNvGrpSpPr/>
          <p:nvPr/>
        </p:nvGrpSpPr>
        <p:grpSpPr>
          <a:xfrm>
            <a:off x="7065804" y="307056"/>
            <a:ext cx="1840147" cy="840659"/>
            <a:chOff x="4701999" y="228108"/>
            <a:chExt cx="603887" cy="60388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2772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2001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72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193241" y="407109"/>
            <a:ext cx="1629804" cy="611689"/>
          </a:xfrm>
          <a:prstGeom prst="rect">
            <a:avLst/>
          </a:prstGeom>
        </p:spPr>
        <p:txBody>
          <a:bodyPr vert="horz" wrap="square" lIns="0" tIns="25129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810" dirty="0">
                <a:solidFill>
                  <a:schemeClr val="bg1"/>
                </a:solidFill>
                <a:latin typeface="Arial"/>
                <a:cs typeface="Arial"/>
              </a:rPr>
              <a:t>11-sinf</a:t>
            </a:r>
            <a:endParaRPr sz="381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1727740"/>
            <a:ext cx="7725026" cy="3351026"/>
          </a:xfrm>
          <a:prstGeom prst="rect">
            <a:avLst/>
          </a:prstGeom>
          <a:noFill/>
        </p:spPr>
        <p:txBody>
          <a:bodyPr wrap="square" lIns="145140" tIns="72571" rIns="145140" bIns="72571">
            <a:spAutoFit/>
          </a:bodyPr>
          <a:lstStyle/>
          <a:p>
            <a:pPr>
              <a:spcAft>
                <a:spcPts val="1905"/>
              </a:spcAft>
            </a:pPr>
            <a:r>
              <a:rPr lang="en-US" sz="38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</a:t>
            </a:r>
          </a:p>
          <a:p>
            <a:r>
              <a:rPr lang="en-US" sz="381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</a:t>
            </a:r>
            <a:r>
              <a:rPr lang="en-US" sz="381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81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81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A.Navoiyning</a:t>
            </a:r>
            <a:r>
              <a:rPr lang="en-US" sz="381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81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endParaRPr lang="en-US" sz="381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81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1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r>
              <a:rPr lang="en-US" sz="381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81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dostoni</a:t>
            </a:r>
            <a:r>
              <a:rPr lang="en-US" sz="381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81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n-US" sz="381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endParaRPr lang="ru-RU" sz="381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User\Desktop\Без названия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3" t="14262" r="27284" b="12198"/>
          <a:stretch/>
        </p:blipFill>
        <p:spPr bwMode="auto">
          <a:xfrm>
            <a:off x="7193241" y="2571751"/>
            <a:ext cx="1679901" cy="24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O‘tilgan</a:t>
            </a:r>
            <a:r>
              <a:rPr lang="en-US" dirty="0"/>
              <a:t> </a:t>
            </a:r>
            <a:r>
              <a:rPr lang="en-US" dirty="0" err="1"/>
              <a:t>mavzuni</a:t>
            </a:r>
            <a:r>
              <a:rPr lang="en-US" dirty="0"/>
              <a:t> </a:t>
            </a:r>
            <a:r>
              <a:rPr lang="en-US" dirty="0" err="1"/>
              <a:t>takrorlash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6241"/>
              </p:ext>
            </p:extLst>
          </p:nvPr>
        </p:nvGraphicFramePr>
        <p:xfrm>
          <a:off x="246467" y="941738"/>
          <a:ext cx="8646012" cy="39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5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101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28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15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145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Alisher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Navoiy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ataladigan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joylar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Alisher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Navoiy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ataladigan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muassasalar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Alisher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Navoiyga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qo‘yilgan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haykallar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Xorijiy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davlatlarda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Alisher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Navoiyga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qo‘yilgan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haykallar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146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941" y="2025382"/>
            <a:ext cx="20557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viloyat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A.Navoiy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Toshkentda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endParaRPr lang="en-US" sz="12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nomli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shoh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ko‘cha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A.Navoiy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metro </a:t>
            </a:r>
          </a:p>
          <a:p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bekati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A.Navoiy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endParaRPr lang="en-US" sz="12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mukofoti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A.Navoiy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nomli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endParaRPr lang="en-US" sz="12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9464" y="2025382"/>
            <a:ext cx="23547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A.Navoiy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‘zbek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adabiyoti</a:t>
            </a:r>
            <a:endParaRPr lang="en-US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universiteti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A.Navoiy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kutubxona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viloyatidagi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Universiteti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A.Navoiy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endParaRPr lang="en-US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Opera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balet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teatri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A.Navoiy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kinoteatr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A.Navoiy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endParaRPr lang="en-US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litsey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A.Navoiy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endParaRPr lang="en-US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muzeyi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7491" y="2095871"/>
            <a:ext cx="1891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Toshkentda</a:t>
            </a:r>
            <a:r>
              <a:rPr lang="en-US" sz="1200" dirty="0" smtClean="0"/>
              <a:t> </a:t>
            </a:r>
            <a:r>
              <a:rPr lang="en-US" sz="1200" dirty="0" err="1" smtClean="0"/>
              <a:t>milliy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bog‘dagi</a:t>
            </a:r>
            <a:r>
              <a:rPr lang="en-US" sz="1200" dirty="0" smtClean="0"/>
              <a:t>,</a:t>
            </a:r>
          </a:p>
          <a:p>
            <a:r>
              <a:rPr lang="en-US" sz="1200" dirty="0" err="1" smtClean="0"/>
              <a:t>Guliston</a:t>
            </a:r>
            <a:r>
              <a:rPr lang="en-US" sz="1200" dirty="0" smtClean="0"/>
              <a:t> </a:t>
            </a:r>
            <a:r>
              <a:rPr lang="en-US" sz="1200" dirty="0" err="1" smtClean="0"/>
              <a:t>shahridagi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err="1" smtClean="0"/>
              <a:t>haykal</a:t>
            </a:r>
            <a:r>
              <a:rPr lang="en-US" sz="1200" dirty="0" smtClean="0"/>
              <a:t>,</a:t>
            </a:r>
          </a:p>
          <a:p>
            <a:r>
              <a:rPr lang="en-US" sz="1200" dirty="0" err="1" smtClean="0"/>
              <a:t>Navoiy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viloyatidagi</a:t>
            </a:r>
            <a:endParaRPr lang="en-US" sz="1200" baseline="0" dirty="0" smtClean="0"/>
          </a:p>
          <a:p>
            <a:r>
              <a:rPr lang="en-US" sz="1200" baseline="0" dirty="0" smtClean="0"/>
              <a:t> </a:t>
            </a:r>
            <a:r>
              <a:rPr lang="en-US" sz="1200" baseline="0" dirty="0" err="1" smtClean="0"/>
              <a:t>haykal</a:t>
            </a:r>
            <a:r>
              <a:rPr lang="en-US" sz="1200" baseline="0" dirty="0" smtClean="0"/>
              <a:t>,</a:t>
            </a:r>
          </a:p>
          <a:p>
            <a:r>
              <a:rPr lang="en-US" sz="1200" baseline="0" dirty="0" err="1" smtClean="0"/>
              <a:t>Samarqandda</a:t>
            </a:r>
            <a:r>
              <a:rPr lang="en-US" sz="1200" baseline="0" dirty="0" smtClean="0"/>
              <a:t>,</a:t>
            </a:r>
          </a:p>
          <a:p>
            <a:endParaRPr lang="en-US" sz="1200" baseline="0" dirty="0" smtClean="0"/>
          </a:p>
          <a:p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899926" y="2074830"/>
            <a:ext cx="20019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Moskvada</a:t>
            </a:r>
            <a:r>
              <a:rPr lang="en-US" sz="1200" dirty="0" smtClean="0"/>
              <a:t>,</a:t>
            </a:r>
          </a:p>
          <a:p>
            <a:r>
              <a:rPr lang="en-US" sz="1200" dirty="0" err="1" smtClean="0"/>
              <a:t>Kiyevda</a:t>
            </a:r>
            <a:r>
              <a:rPr lang="en-US" sz="1200" dirty="0" smtClean="0"/>
              <a:t>,</a:t>
            </a:r>
          </a:p>
          <a:p>
            <a:r>
              <a:rPr lang="en-US" sz="1200" dirty="0" err="1" smtClean="0"/>
              <a:t>Bokuda</a:t>
            </a:r>
            <a:r>
              <a:rPr lang="en-US" sz="1200" dirty="0" smtClean="0"/>
              <a:t>,</a:t>
            </a:r>
          </a:p>
          <a:p>
            <a:r>
              <a:rPr lang="en-US" sz="1200" dirty="0" err="1" smtClean="0"/>
              <a:t>Dushanbeda</a:t>
            </a:r>
            <a:r>
              <a:rPr lang="en-US" sz="1200" dirty="0" smtClean="0"/>
              <a:t>,</a:t>
            </a:r>
          </a:p>
          <a:p>
            <a:r>
              <a:rPr lang="en-US" sz="1200" dirty="0" err="1" smtClean="0"/>
              <a:t>Minskda</a:t>
            </a:r>
            <a:r>
              <a:rPr lang="en-US" sz="1200" dirty="0" smtClean="0"/>
              <a:t>,</a:t>
            </a:r>
          </a:p>
          <a:p>
            <a:r>
              <a:rPr lang="en-US" sz="1200" dirty="0" err="1" smtClean="0"/>
              <a:t>O‘shda</a:t>
            </a:r>
            <a:r>
              <a:rPr lang="en-US" sz="1200" dirty="0" smtClean="0"/>
              <a:t>,</a:t>
            </a:r>
          </a:p>
          <a:p>
            <a:r>
              <a:rPr lang="en-US" sz="1200" dirty="0" err="1" smtClean="0"/>
              <a:t>Ostona</a:t>
            </a:r>
            <a:r>
              <a:rPr lang="en-US" sz="1200" dirty="0" smtClean="0"/>
              <a:t>,</a:t>
            </a:r>
          </a:p>
          <a:p>
            <a:r>
              <a:rPr lang="en-US" sz="1200" dirty="0" err="1" smtClean="0"/>
              <a:t>Ashxobod</a:t>
            </a:r>
            <a:endParaRPr lang="en-US" sz="1200" dirty="0" smtClean="0"/>
          </a:p>
          <a:p>
            <a:r>
              <a:rPr lang="en-US" sz="1200" dirty="0" err="1" smtClean="0"/>
              <a:t>Shanxayda</a:t>
            </a:r>
            <a:r>
              <a:rPr lang="en-US" sz="1200" dirty="0" smtClean="0"/>
              <a:t>,</a:t>
            </a:r>
          </a:p>
          <a:p>
            <a:r>
              <a:rPr lang="en-US" sz="1200" dirty="0" err="1" smtClean="0"/>
              <a:t>Yaponiyada</a:t>
            </a:r>
            <a:r>
              <a:rPr lang="en-US" sz="1200" dirty="0" smtClean="0"/>
              <a:t>(</a:t>
            </a:r>
            <a:r>
              <a:rPr lang="en-US" sz="1200" dirty="0" err="1" smtClean="0"/>
              <a:t>Tokiyo</a:t>
            </a:r>
            <a:r>
              <a:rPr lang="en-US" sz="1200" dirty="0" smtClean="0"/>
              <a:t>),</a:t>
            </a:r>
          </a:p>
          <a:p>
            <a:r>
              <a:rPr lang="en-US" sz="1200" dirty="0" err="1" smtClean="0"/>
              <a:t>Vashingtonda</a:t>
            </a:r>
            <a:r>
              <a:rPr lang="en-US" sz="1200" dirty="0" smtClean="0"/>
              <a:t>,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9971"/>
            <a:ext cx="8964488" cy="613171"/>
          </a:xfrm>
        </p:spPr>
        <p:txBody>
          <a:bodyPr>
            <a:normAutofit/>
          </a:bodyPr>
          <a:lstStyle/>
          <a:p>
            <a:r>
              <a:rPr lang="en-US" sz="2000" dirty="0" err="1"/>
              <a:t>O‘tilgan</a:t>
            </a:r>
            <a:r>
              <a:rPr lang="en-US" sz="2000" dirty="0"/>
              <a:t> </a:t>
            </a:r>
            <a:r>
              <a:rPr lang="en-US" sz="2000" dirty="0" err="1"/>
              <a:t>mavzuni</a:t>
            </a:r>
            <a:r>
              <a:rPr lang="en-US" sz="2000" dirty="0"/>
              <a:t> </a:t>
            </a:r>
            <a:r>
              <a:rPr lang="en-US" sz="2000" dirty="0" err="1" smtClean="0"/>
              <a:t>takrorlash</a:t>
            </a:r>
            <a:r>
              <a:rPr lang="en-US" sz="2000" dirty="0" smtClean="0"/>
              <a:t>, T-</a:t>
            </a:r>
            <a:r>
              <a:rPr lang="en-US" sz="2000" dirty="0" err="1" smtClean="0"/>
              <a:t>sxemasi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583271"/>
              </p:ext>
            </p:extLst>
          </p:nvPr>
        </p:nvGraphicFramePr>
        <p:xfrm>
          <a:off x="179512" y="920527"/>
          <a:ext cx="8784976" cy="3703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11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Xamsa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asaridagi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dostonlar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Xamsa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asaridagi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dostonlar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170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Farhod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Shirin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493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Saba’i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sayyor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93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Layli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Majnun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278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Hayrat-ul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abror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789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Saddi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Iskandariy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40288" y="1610990"/>
            <a:ext cx="2741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dirty="0" smtClean="0"/>
              <a:t>1</a:t>
            </a:r>
            <a:r>
              <a:rPr lang="en-US" sz="2400" b="0" dirty="0" smtClean="0"/>
              <a:t> </a:t>
            </a:r>
            <a:r>
              <a:rPr lang="ru-RU" sz="2400" b="0" dirty="0" smtClean="0"/>
              <a:t>- </a:t>
            </a:r>
            <a:r>
              <a:rPr lang="en-US" sz="2400" b="0" dirty="0" smtClean="0"/>
              <a:t>“</a:t>
            </a:r>
            <a:r>
              <a:rPr lang="en-US" sz="2400" b="0" dirty="0" err="1" smtClean="0"/>
              <a:t>Hayrat-ul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abror</a:t>
            </a:r>
            <a:r>
              <a:rPr lang="en-US" sz="2400" b="0" dirty="0" smtClean="0"/>
              <a:t>”</a:t>
            </a:r>
            <a:endParaRPr lang="ru-RU" sz="24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4952467" y="2226214"/>
            <a:ext cx="2836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2 - “</a:t>
            </a:r>
            <a:r>
              <a:rPr lang="en-US" sz="2400" dirty="0" err="1" smtClean="0"/>
              <a:t>Farhod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Shirin”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53980" y="2716336"/>
            <a:ext cx="2771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3 - “</a:t>
            </a:r>
            <a:r>
              <a:rPr lang="en-US" sz="2400" dirty="0" err="1" smtClean="0"/>
              <a:t>Layli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Majnun</a:t>
            </a:r>
            <a:r>
              <a:rPr lang="en-US" sz="2400" dirty="0" smtClean="0"/>
              <a:t>”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53980" y="3331560"/>
            <a:ext cx="25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4 -  “</a:t>
            </a:r>
            <a:r>
              <a:rPr lang="en-US" sz="2400" dirty="0" err="1" smtClean="0"/>
              <a:t>Sab’ai</a:t>
            </a:r>
            <a:r>
              <a:rPr lang="en-US" sz="2400" dirty="0" smtClean="0"/>
              <a:t> </a:t>
            </a:r>
            <a:r>
              <a:rPr lang="en-US" sz="2400" dirty="0" err="1" smtClean="0"/>
              <a:t>sayyor</a:t>
            </a:r>
            <a:r>
              <a:rPr lang="en-US" sz="2400" dirty="0" smtClean="0"/>
              <a:t>”</a:t>
            </a:r>
            <a:r>
              <a:rPr lang="en-US" sz="2400" baseline="0" dirty="0" smtClean="0"/>
              <a:t>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40288" y="3977715"/>
            <a:ext cx="2917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 – “</a:t>
            </a:r>
            <a:r>
              <a:rPr lang="en-US" sz="2400" dirty="0" err="1" smtClean="0"/>
              <a:t>Saddi</a:t>
            </a:r>
            <a:r>
              <a:rPr lang="en-US" sz="2400" dirty="0" smtClean="0"/>
              <a:t> </a:t>
            </a:r>
            <a:r>
              <a:rPr lang="en-US" sz="2400" dirty="0" err="1" smtClean="0"/>
              <a:t>Iskandariy</a:t>
            </a:r>
            <a:r>
              <a:rPr lang="en-US" sz="2400" dirty="0" smtClean="0"/>
              <a:t>”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O‘tilgan</a:t>
            </a:r>
            <a:r>
              <a:rPr lang="en-US" dirty="0"/>
              <a:t> </a:t>
            </a:r>
            <a:r>
              <a:rPr lang="en-US" dirty="0" err="1"/>
              <a:t>mavzuni</a:t>
            </a:r>
            <a:r>
              <a:rPr lang="en-US" dirty="0"/>
              <a:t> </a:t>
            </a:r>
            <a:r>
              <a:rPr lang="en-US" dirty="0" err="1" smtClean="0"/>
              <a:t>takrorlash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555800"/>
            <a:ext cx="806489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spcAft>
                <a:spcPts val="12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Uyushiq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bo‘laklarining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turlariga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0363"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Diplomatik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madaniyat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diplomatik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aloqalar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dostoni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200495"/>
            <a:ext cx="5347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Farhod</a:t>
            </a:r>
            <a:r>
              <a:rPr lang="en-US" sz="2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lang="en-US" sz="2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Shirin</a:t>
            </a:r>
            <a:r>
              <a:rPr lang="en-US" sz="2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en-US" sz="28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 tooltip="Turkiylar"/>
              </a:rPr>
              <a:t>turkiy</a:t>
            </a:r>
            <a:r>
              <a:rPr lang="en-US" sz="28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 tooltip="Turkiylar"/>
              </a:rPr>
              <a:t> </a:t>
            </a:r>
            <a:r>
              <a:rPr lang="en-US" sz="28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 tooltip="Turkiylar"/>
              </a:rPr>
              <a:t>xalqlar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adabiyotlarida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anʼanaviy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mazmunga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ega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boʻlgan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necha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ijodkorlar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tomonidan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qalamga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olingan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ishqiy</a:t>
            </a:r>
            <a:r>
              <a:rPr lang="en-US" sz="28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Qissa"/>
              </a:rPr>
              <a:t>qissa</a:t>
            </a:r>
            <a:r>
              <a:rPr lang="en-US" sz="28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lang="en-US" sz="28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u="none" strike="noStrike" kern="120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dostonlardan</a:t>
            </a:r>
            <a:r>
              <a:rPr lang="en-US" sz="2800" b="0" i="0" u="none" strike="noStrike" kern="1200" baseline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birining</a:t>
            </a:r>
            <a:r>
              <a:rPr lang="en-US" sz="28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nomi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User\Desktop\images 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4665"/>
            <a:ext cx="3024336" cy="32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5" y="209973"/>
            <a:ext cx="8050220" cy="613171"/>
          </a:xfrm>
        </p:spPr>
        <p:txBody>
          <a:bodyPr/>
          <a:lstStyle/>
          <a:p>
            <a:r>
              <a:rPr lang="en-US" dirty="0" err="1"/>
              <a:t>Farhod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Shirin</a:t>
            </a:r>
            <a:r>
              <a:rPr lang="en-US" dirty="0"/>
              <a:t> </a:t>
            </a:r>
            <a:r>
              <a:rPr lang="en-US" dirty="0" err="1"/>
              <a:t>dostoni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059582"/>
            <a:ext cx="54726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Navoiy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yigitlik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davrida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„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Topmadim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radifi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yozgan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gʻazallarining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birida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yoshligida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oʻzi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qayta-qayta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oʻqib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diliga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jo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qilgan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dostonlar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toʻgʻrisida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soʻz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yuritadi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unda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shunday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bayt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indent="361950" algn="just"/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Koʻp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oʻqudim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Vomiqu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Farhodu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Majnun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qissasin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Oʻz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ishimdin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bul</a:t>
            </a:r>
            <a:r>
              <a:rPr lang="en-US" sz="2400" b="0" i="0" kern="1200" baseline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ajabroq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dostone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topmadim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User\Desktop\Без названия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1" y="917476"/>
            <a:ext cx="2991197" cy="220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5" y="209973"/>
            <a:ext cx="8050220" cy="613171"/>
          </a:xfrm>
        </p:spPr>
        <p:txBody>
          <a:bodyPr/>
          <a:lstStyle/>
          <a:p>
            <a:r>
              <a:rPr lang="en-US" dirty="0" err="1"/>
              <a:t>Farhod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Shirin</a:t>
            </a:r>
            <a:r>
              <a:rPr lang="en-US" dirty="0"/>
              <a:t> </a:t>
            </a:r>
            <a:r>
              <a:rPr lang="en-US" dirty="0" err="1"/>
              <a:t>dostoni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268760"/>
            <a:ext cx="42484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yoshligidan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oshiq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maʼshuqalar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qissalarni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koʻp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qayta-qayta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oʻqigan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0363" algn="just"/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dostonlar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oʻtishi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shaxsiyati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shaxsiy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his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tuygʻulari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birlashib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koʻnglida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en-US" sz="2000" b="0" i="0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0" i="0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r>
              <a:rPr lang="en-US" sz="2000" b="0" i="0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butunlay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doston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niyati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tug‘il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User\Desktop\images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5566"/>
            <a:ext cx="440618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5" y="209973"/>
            <a:ext cx="8050220" cy="613171"/>
          </a:xfrm>
        </p:spPr>
        <p:txBody>
          <a:bodyPr/>
          <a:lstStyle/>
          <a:p>
            <a:r>
              <a:rPr lang="en-US" dirty="0" err="1"/>
              <a:t>Farhod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Shirin</a:t>
            </a:r>
            <a:r>
              <a:rPr lang="en-US" dirty="0"/>
              <a:t> </a:t>
            </a:r>
            <a:r>
              <a:rPr lang="en-US" dirty="0" err="1"/>
              <a:t>dostoni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6855" y="97070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Navoiyning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</a:t>
            </a:r>
            <a:r>
              <a:rPr lang="en-US" sz="2800" b="0" i="0" kern="1200" dirty="0" err="1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Farhod</a:t>
            </a:r>
            <a:r>
              <a:rPr lang="en-US" sz="2800" b="0" i="0" kern="120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lang="en-US" sz="2800" b="0" i="0" kern="120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Shirin</a:t>
            </a:r>
            <a:r>
              <a:rPr lang="en-US" sz="2800" b="0" i="0" kern="120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dostoni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yaratgan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</a:t>
            </a:r>
            <a:r>
              <a:rPr lang="en-US" sz="2800" b="0" i="0" kern="1200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Xamsa“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ning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ikkinchi</a:t>
            </a:r>
            <a:r>
              <a:rPr lang="en-US" sz="28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dostonidir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User\Desktop\images (20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r="2780"/>
          <a:stretch/>
        </p:blipFill>
        <p:spPr bwMode="auto">
          <a:xfrm>
            <a:off x="2699792" y="2205504"/>
            <a:ext cx="3627051" cy="246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5" y="209973"/>
            <a:ext cx="8050220" cy="613171"/>
          </a:xfrm>
        </p:spPr>
        <p:txBody>
          <a:bodyPr/>
          <a:lstStyle/>
          <a:p>
            <a:r>
              <a:rPr lang="en-US" dirty="0" err="1"/>
              <a:t>Farhod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Shirin</a:t>
            </a:r>
            <a:r>
              <a:rPr lang="en-US" dirty="0"/>
              <a:t> </a:t>
            </a:r>
            <a:r>
              <a:rPr lang="en-US" dirty="0" err="1"/>
              <a:t>dostoni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5510" y="941735"/>
            <a:ext cx="86969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Farhod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bebaho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uzukka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qiyoslanadi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davron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xoqonning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qo‘li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ilgi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uzuk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nigin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taqdi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yo‘q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uzuk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deya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yonib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turgan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otashin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la’lni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barmog‘iga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kiyurdi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”.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indent="360363" algn="just"/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bejiz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emas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Muallif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asarni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shavq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dostoni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deb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ataydi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buning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sababi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ishq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kuylanganligini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ishq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talqin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qilinganligini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ishq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ulug‘langanligini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0" i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ko‘rish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0" i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mumkin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 </a:t>
            </a:r>
          </a:p>
          <a:p>
            <a:pPr indent="360363" algn="just"/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Demak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dostondagi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asosiy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tushuncha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–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ishq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Ishq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otashga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olovga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o‘xshatiladi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Uzukning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bag‘riga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otashin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la’l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joylanga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nidek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Farhodning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qalbiga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otashdek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ishq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tashlangan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User\Desktop\a7224e0e445d5446a40592a50c8c0779_623b2b49-aff9-46cc-9e59-b3a69bd9de9c_gran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48391"/>
            <a:ext cx="2369343" cy="129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8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367" y="164899"/>
            <a:ext cx="8050220" cy="613171"/>
          </a:xfrm>
        </p:spPr>
        <p:txBody>
          <a:bodyPr/>
          <a:lstStyle/>
          <a:p>
            <a:r>
              <a:rPr lang="en-US" dirty="0" err="1"/>
              <a:t>Farhod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Shirin</a:t>
            </a:r>
            <a:r>
              <a:rPr lang="en-US" dirty="0"/>
              <a:t> </a:t>
            </a:r>
            <a:r>
              <a:rPr lang="en-US" dirty="0" err="1"/>
              <a:t>dostoni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6362" y="1213525"/>
            <a:ext cx="1518364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iroq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A- lam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anj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O- h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ard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2876" y="1767523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Farhodni</a:t>
            </a:r>
            <a:r>
              <a:rPr lang="en-US" sz="2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faqat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ko‘ngli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pok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-u,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ko‘zi</a:t>
            </a:r>
            <a:r>
              <a:rPr lang="en-US" sz="2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pok</a:t>
            </a:r>
            <a:r>
              <a:rPr lang="en-US" sz="2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demayman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 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paytda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uning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pok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-u,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pok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-u,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pokdir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 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Baytda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takrir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–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davomli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qo‘llash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orqali</a:t>
            </a:r>
            <a:r>
              <a:rPr lang="en-US" sz="2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ma’noga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ya’ni</a:t>
            </a:r>
            <a:r>
              <a:rPr lang="en-US" sz="2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bosh</a:t>
            </a:r>
            <a:r>
              <a:rPr lang="en-US" sz="2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qahramonning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ham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tashqi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ham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ichki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olami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pok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ekanligiga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urg‘u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beradi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5" y="209973"/>
            <a:ext cx="8050220" cy="613171"/>
          </a:xfrm>
        </p:spPr>
        <p:txBody>
          <a:bodyPr/>
          <a:lstStyle/>
          <a:p>
            <a:r>
              <a:rPr lang="en-US" dirty="0" err="1"/>
              <a:t>Farhod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Shirin</a:t>
            </a:r>
            <a:r>
              <a:rPr lang="en-US" dirty="0"/>
              <a:t> </a:t>
            </a:r>
            <a:r>
              <a:rPr lang="en-US" dirty="0" err="1"/>
              <a:t>dostoni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1112" y="1204000"/>
            <a:ext cx="1518364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iroq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A- lam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anj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O- h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ard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85354" y="1204000"/>
            <a:ext cx="65911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vasf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baytlar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ham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o‘zgacha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jozibaga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Shirinning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ma’naviy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qiyofasi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beqiyos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go‘zalligi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tashbih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san’ati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vositasida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Shirinni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osmonning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oyiga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qiyos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turkiy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qavm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ayollariga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ma’naviy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fazilatlar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maftun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5" y="209973"/>
            <a:ext cx="8050220" cy="613171"/>
          </a:xfrm>
        </p:spPr>
        <p:txBody>
          <a:bodyPr/>
          <a:lstStyle/>
          <a:p>
            <a:r>
              <a:rPr lang="en-US" dirty="0" err="1"/>
              <a:t>Farhod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Shirin</a:t>
            </a:r>
            <a:r>
              <a:rPr lang="en-US" dirty="0"/>
              <a:t> </a:t>
            </a:r>
            <a:r>
              <a:rPr lang="en-US" dirty="0" err="1"/>
              <a:t>dostoni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1112" y="1204000"/>
            <a:ext cx="1518364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iroq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A- lam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anj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O- h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ard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1870075"/>
            <a:ext cx="5550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 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borsangiz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 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Navoiyning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fikrni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qo‘llash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holatni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ifodalash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mahoratini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borasiz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zavq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olasiz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hayratingiz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3667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291609" cy="613171"/>
          </a:xfrm>
        </p:spPr>
        <p:txBody>
          <a:bodyPr/>
          <a:lstStyle/>
          <a:p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so‘zlarni</a:t>
            </a:r>
            <a:r>
              <a:rPr lang="en-US" dirty="0"/>
              <a:t> </a:t>
            </a:r>
            <a:r>
              <a:rPr lang="en-US" dirty="0" err="1"/>
              <a:t>o‘rganamiz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552010"/>
              </p:ext>
            </p:extLst>
          </p:nvPr>
        </p:nvGraphicFramePr>
        <p:xfrm>
          <a:off x="228278" y="963960"/>
          <a:ext cx="8717160" cy="395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8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58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376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Ishqiy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doston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романтическая поэма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76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xoqon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hukmdor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король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76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olov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огонь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76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yigitlik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davri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юность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76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mashaqqat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трудность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376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ariq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qazimoq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копать канаву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376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bosqinchi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захватчик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376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hiyla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qo‘lga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olmoq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поймать обманом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3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291609" cy="613171"/>
          </a:xfrm>
        </p:spPr>
        <p:txBody>
          <a:bodyPr/>
          <a:lstStyle/>
          <a:p>
            <a:r>
              <a:rPr lang="en-US" dirty="0" err="1"/>
              <a:t>Farhod</a:t>
            </a:r>
            <a:r>
              <a:rPr lang="en-US" dirty="0"/>
              <a:t> </a:t>
            </a:r>
            <a:r>
              <a:rPr lang="en-US" dirty="0" err="1"/>
              <a:t>kim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?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9735996"/>
              </p:ext>
            </p:extLst>
          </p:nvPr>
        </p:nvGraphicFramePr>
        <p:xfrm>
          <a:off x="617264" y="936624"/>
          <a:ext cx="7984133" cy="4000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1470698" y="4351759"/>
            <a:ext cx="620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timsoliga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159751"/>
              </p:ext>
            </p:extLst>
          </p:nvPr>
        </p:nvGraphicFramePr>
        <p:xfrm>
          <a:off x="179512" y="915566"/>
          <a:ext cx="8568950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43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94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4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78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35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Turkiya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Koreya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Demokratik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Germaniya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Federativ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Kabo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Verde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Polsha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1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Xitoy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xalq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Amerika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Qo‘shma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Shtatlari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Somali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Yaponiya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Ispaniya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Qirolligi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1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Syerra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Lione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Ekvatorial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Gvineya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Possiya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Federatsiyasi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Isroil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Davlati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Panama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Arab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Ve’tnam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Sotsiyalistik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Hindiston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Koreya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Botsvana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35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Mo‘g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uliston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Lesoto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Qirolligi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Jibuti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Avstriya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Gretsiya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1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Daniya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qirolligi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Vengriya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Togo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Pespublikasi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Zelandiya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Burkina Faso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35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Gabon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Italiya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Malayziya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Madagaskar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Finlandiya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84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Shvetsiya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Qirolligi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Fransiya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Filippin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Belgiya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Qirolligi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Monako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Knyazligi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1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291609" cy="6131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bajarish</a:t>
            </a:r>
            <a:r>
              <a:rPr lang="en-US" dirty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/>
              <a:t>topshiriqlar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086892"/>
            <a:ext cx="86789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“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Shirin”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dostonini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Dostondagi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timsoliga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tavsif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User\Desktop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30" y="2403351"/>
            <a:ext cx="1800473" cy="25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images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05" y="2403351"/>
            <a:ext cx="1785798" cy="25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images (2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07" y="2425675"/>
            <a:ext cx="1722664" cy="25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4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1" y="2750"/>
            <a:ext cx="9132700" cy="161834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77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0893" y="212815"/>
            <a:ext cx="4848637" cy="1039003"/>
          </a:xfrm>
          <a:prstGeom prst="rect">
            <a:avLst/>
          </a:prstGeom>
        </p:spPr>
        <p:txBody>
          <a:bodyPr vert="horz" wrap="square" lIns="0" tIns="23115" rIns="0" bIns="0" rtlCol="0" anchor="ctr">
            <a:spAutoFit/>
          </a:bodyPr>
          <a:lstStyle/>
          <a:p>
            <a:pPr marL="20133">
              <a:lnSpc>
                <a:spcPct val="100000"/>
              </a:lnSpc>
              <a:spcBef>
                <a:spcPts val="181"/>
              </a:spcBef>
            </a:pP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66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663" y="1763943"/>
            <a:ext cx="545687" cy="137007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772"/>
          </a:p>
        </p:txBody>
      </p:sp>
      <p:sp>
        <p:nvSpPr>
          <p:cNvPr id="7" name="object 7"/>
          <p:cNvSpPr/>
          <p:nvPr/>
        </p:nvSpPr>
        <p:spPr>
          <a:xfrm>
            <a:off x="457363" y="3337931"/>
            <a:ext cx="545687" cy="127889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2772"/>
          </a:p>
        </p:txBody>
      </p:sp>
      <p:grpSp>
        <p:nvGrpSpPr>
          <p:cNvPr id="4" name="object 27"/>
          <p:cNvGrpSpPr/>
          <p:nvPr/>
        </p:nvGrpSpPr>
        <p:grpSpPr>
          <a:xfrm>
            <a:off x="7065804" y="307056"/>
            <a:ext cx="1840147" cy="840659"/>
            <a:chOff x="4701999" y="228108"/>
            <a:chExt cx="603887" cy="60388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2772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2001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72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193241" y="407109"/>
            <a:ext cx="1629804" cy="611689"/>
          </a:xfrm>
          <a:prstGeom prst="rect">
            <a:avLst/>
          </a:prstGeom>
        </p:spPr>
        <p:txBody>
          <a:bodyPr vert="horz" wrap="square" lIns="0" tIns="25129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810" dirty="0" smtClean="0">
                <a:solidFill>
                  <a:schemeClr val="bg1"/>
                </a:solidFill>
                <a:latin typeface="Arial"/>
                <a:cs typeface="Arial"/>
              </a:rPr>
              <a:t>10-sinf</a:t>
            </a:r>
            <a:endParaRPr sz="381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07556" y="1727740"/>
            <a:ext cx="7661078" cy="2516439"/>
          </a:xfrm>
          <a:prstGeom prst="rect">
            <a:avLst/>
          </a:prstGeom>
          <a:noFill/>
        </p:spPr>
        <p:txBody>
          <a:bodyPr wrap="square" lIns="145140" tIns="72571" rIns="145140" bIns="72571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Pirimqul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Qodirovning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Yulduzli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tunlar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291609" cy="613171"/>
          </a:xfrm>
        </p:spPr>
        <p:txBody>
          <a:bodyPr>
            <a:normAutofit/>
          </a:bodyPr>
          <a:lstStyle/>
          <a:p>
            <a:r>
              <a:rPr lang="en-US" dirty="0" err="1"/>
              <a:t>O‘tilgan</a:t>
            </a:r>
            <a:r>
              <a:rPr lang="en-US" dirty="0"/>
              <a:t> </a:t>
            </a:r>
            <a:r>
              <a:rPr lang="en-US" dirty="0" err="1"/>
              <a:t>mavzuni</a:t>
            </a:r>
            <a:r>
              <a:rPr lang="en-US" dirty="0"/>
              <a:t> </a:t>
            </a:r>
            <a:r>
              <a:rPr lang="en-US" dirty="0" err="1"/>
              <a:t>takrorlash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268760"/>
            <a:ext cx="84969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Gap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bo‘laklari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kesim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aniqlovchi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to‘ldiruvchi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ishtirok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gaplar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tuzing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Muomala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suhbat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odobi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haqida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hikmatli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gaplardan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topib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yozing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291609" cy="613171"/>
          </a:xfrm>
        </p:spPr>
        <p:txBody>
          <a:bodyPr>
            <a:normAutofit/>
          </a:bodyPr>
          <a:lstStyle/>
          <a:p>
            <a:r>
              <a:rPr lang="en-US" dirty="0" err="1"/>
              <a:t>O‘tilgan</a:t>
            </a:r>
            <a:r>
              <a:rPr lang="en-US" dirty="0"/>
              <a:t> </a:t>
            </a:r>
            <a:r>
              <a:rPr lang="en-US" dirty="0" err="1"/>
              <a:t>mavzuni</a:t>
            </a:r>
            <a:r>
              <a:rPr lang="en-US" dirty="0"/>
              <a:t> </a:t>
            </a:r>
            <a:r>
              <a:rPr lang="en-US" dirty="0" err="1"/>
              <a:t>takrorlash</a:t>
            </a:r>
            <a:endParaRPr lang="ru-RU" dirty="0"/>
          </a:p>
        </p:txBody>
      </p:sp>
      <p:sp>
        <p:nvSpPr>
          <p:cNvPr id="5" name="Минус 4"/>
          <p:cNvSpPr/>
          <p:nvPr/>
        </p:nvSpPr>
        <p:spPr>
          <a:xfrm rot="16200000">
            <a:off x="1851783" y="2541352"/>
            <a:ext cx="5466412" cy="83127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3233" y="857075"/>
            <a:ext cx="40949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Manzurani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maktabga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kelishdi</a:t>
            </a:r>
            <a:r>
              <a:rPr 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Dilshod</a:t>
            </a:r>
            <a:r>
              <a:rPr 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tarix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fanidan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Dasturxonni</a:t>
            </a:r>
            <a:r>
              <a:rPr lang="en-US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noz-ne’matga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to‘ldirib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tashladi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Bozordan</a:t>
            </a:r>
            <a:r>
              <a:rPr 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dadam</a:t>
            </a:r>
            <a:r>
              <a:rPr 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aseline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400" baseline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aseline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2400" baseline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olmalar</a:t>
            </a:r>
            <a:r>
              <a:rPr 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keldilar</a:t>
            </a:r>
            <a:r>
              <a:rPr 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Salima</a:t>
            </a:r>
            <a:r>
              <a:rPr 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aseline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Toshkentdan</a:t>
            </a:r>
            <a:r>
              <a:rPr lang="en-US" sz="2400" baseline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mehmonlarni</a:t>
            </a:r>
            <a:r>
              <a:rPr 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kutib</a:t>
            </a:r>
            <a:r>
              <a:rPr 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2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                                          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1308" y="1105751"/>
            <a:ext cx="1206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1308" y="1967346"/>
            <a:ext cx="850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1308" y="2653571"/>
            <a:ext cx="1903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To‘diruvchi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1308" y="3338000"/>
            <a:ext cx="184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Aniqlovchi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1308" y="4058078"/>
            <a:ext cx="75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7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291609" cy="613171"/>
          </a:xfrm>
        </p:spPr>
        <p:txBody>
          <a:bodyPr>
            <a:normAutofit/>
          </a:bodyPr>
          <a:lstStyle/>
          <a:p>
            <a:r>
              <a:rPr lang="en-US" dirty="0" err="1"/>
              <a:t>O‘tilgan</a:t>
            </a:r>
            <a:r>
              <a:rPr lang="en-US" dirty="0"/>
              <a:t> </a:t>
            </a:r>
            <a:r>
              <a:rPr lang="en-US" dirty="0" err="1"/>
              <a:t>mavzuni</a:t>
            </a:r>
            <a:r>
              <a:rPr lang="en-US" dirty="0"/>
              <a:t> </a:t>
            </a:r>
            <a:r>
              <a:rPr lang="en-US" dirty="0" err="1"/>
              <a:t>takrorlash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915566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Odob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oltindan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manzur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Odobli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bola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yumshatadi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Shirin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qalbni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so‘zing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ilon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odobi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osmon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Aytar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so‘zni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aytmas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so‘zdan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qimmat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Ariqni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bezar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odamni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inidan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Bugdoy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oshing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bo‘lmasin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oftobi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291609" cy="613171"/>
          </a:xfrm>
        </p:spPr>
        <p:txBody>
          <a:bodyPr>
            <a:normAutofit/>
          </a:bodyPr>
          <a:lstStyle/>
          <a:p>
            <a:r>
              <a:rPr lang="en-US" dirty="0" err="1"/>
              <a:t>O‘tilgan</a:t>
            </a:r>
            <a:r>
              <a:rPr lang="en-US" dirty="0"/>
              <a:t> </a:t>
            </a:r>
            <a:r>
              <a:rPr lang="en-US" dirty="0" err="1"/>
              <a:t>mavzuni</a:t>
            </a:r>
            <a:r>
              <a:rPr lang="en-US" dirty="0"/>
              <a:t> </a:t>
            </a:r>
            <a:r>
              <a:rPr lang="en-US" dirty="0" err="1"/>
              <a:t>takrorlash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59" y="3802360"/>
            <a:ext cx="2116899" cy="113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5325" y="3802360"/>
            <a:ext cx="1653827" cy="113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To‘ldiruvchi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6052" y="3802360"/>
            <a:ext cx="1706997" cy="113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Aniqlovchi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55708" y="936526"/>
            <a:ext cx="4564563" cy="819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bo‘laklari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7039" y="3782278"/>
            <a:ext cx="1455368" cy="1150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38859" y="2132932"/>
            <a:ext cx="1898500" cy="1025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Bosh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bo‘laklar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55689" y="2156394"/>
            <a:ext cx="2579971" cy="1003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darajali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bo‘laklar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883021" y="1734530"/>
            <a:ext cx="1409059" cy="80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723523" y="1635730"/>
            <a:ext cx="1476164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187624" y="2969890"/>
            <a:ext cx="97944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00767" y="3115529"/>
            <a:ext cx="1511593" cy="1006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804012" y="3135610"/>
            <a:ext cx="516734" cy="1346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2"/>
          </p:cNvCxnSpPr>
          <p:nvPr/>
        </p:nvCxnSpPr>
        <p:spPr>
          <a:xfrm flipH="1">
            <a:off x="3711429" y="3159698"/>
            <a:ext cx="2634246" cy="1048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3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291609" cy="613171"/>
          </a:xfrm>
        </p:spPr>
        <p:txBody>
          <a:bodyPr>
            <a:normAutofit/>
          </a:bodyPr>
          <a:lstStyle/>
          <a:p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mavzu</a:t>
            </a:r>
            <a:r>
              <a:rPr lang="en-US" dirty="0"/>
              <a:t>: </a:t>
            </a:r>
            <a:r>
              <a:rPr lang="en-US" dirty="0" err="1"/>
              <a:t>Pirimqul</a:t>
            </a:r>
            <a:r>
              <a:rPr lang="en-US" dirty="0"/>
              <a:t> </a:t>
            </a:r>
            <a:r>
              <a:rPr lang="en-US" dirty="0" err="1"/>
              <a:t>Qodirov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95489" y="1163514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Pirimqul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Qodirov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—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tarixshunos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yozuvchi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fan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arbobi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O‘zbekistonning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badiiy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tarixiy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o‘tmishining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qayta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yaratilishiga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ko‘p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kuch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vaqt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sarflagan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adibdir</a:t>
            </a:r>
            <a:r>
              <a:rPr lang="en-US" sz="2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indent="361950" algn="just"/>
            <a:r>
              <a:rPr lang="en-US" sz="2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1928-yil 25-oktyabrda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Turkiston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tizma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togʻi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etagidagi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Kengqoʻl</a:t>
            </a:r>
            <a:r>
              <a:rPr lang="en-US" sz="24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qishlogʻida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tugʻildi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C:\Users\User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4" y="1268661"/>
            <a:ext cx="273630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1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291609" cy="613171"/>
          </a:xfrm>
        </p:spPr>
        <p:txBody>
          <a:bodyPr>
            <a:normAutofit/>
          </a:bodyPr>
          <a:lstStyle/>
          <a:p>
            <a:r>
              <a:rPr lang="en-US" dirty="0" err="1"/>
              <a:t>Pirimqul</a:t>
            </a:r>
            <a:r>
              <a:rPr lang="en-US" dirty="0"/>
              <a:t> </a:t>
            </a:r>
            <a:r>
              <a:rPr lang="en-US" dirty="0" err="1"/>
              <a:t>Qodirov</a:t>
            </a:r>
            <a:r>
              <a:rPr lang="en-US" dirty="0"/>
              <a:t> </a:t>
            </a:r>
            <a:r>
              <a:rPr lang="en-US" dirty="0" err="1"/>
              <a:t>hayoti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158578"/>
            <a:ext cx="55446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P.Qodirovning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o‘smirlik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yillari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shafqatsiz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urush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yillariga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to‘g‘ri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keladi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indent="361950" algn="just"/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O‘qishi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sakkizinchi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sinfdan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to‘xtatiladi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frontga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ketgan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kattalar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o‘rniga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P.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Qodirov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qishlog‘idagi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kolxozda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haydovchi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o‘roqchi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podachi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bo‘lib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ishlaydi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4" y="1303338"/>
            <a:ext cx="25202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1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291609" cy="613171"/>
          </a:xfrm>
        </p:spPr>
        <p:txBody>
          <a:bodyPr>
            <a:normAutofit/>
          </a:bodyPr>
          <a:lstStyle/>
          <a:p>
            <a:r>
              <a:rPr lang="en-US" dirty="0" err="1"/>
              <a:t>Pirimqul</a:t>
            </a:r>
            <a:r>
              <a:rPr lang="en-US" dirty="0"/>
              <a:t> </a:t>
            </a:r>
            <a:r>
              <a:rPr lang="en-US" dirty="0" err="1"/>
              <a:t>Qodirov</a:t>
            </a:r>
            <a:r>
              <a:rPr lang="en-US" dirty="0"/>
              <a:t> </a:t>
            </a:r>
            <a:r>
              <a:rPr lang="en-US" dirty="0" err="1"/>
              <a:t>hayoti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88271" y="1113860"/>
            <a:ext cx="53285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Urush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tugaganidan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o‘qishini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Toshkentdagi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tayyorlov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bo‘limida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ettira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ToshDUning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sharqshunoslik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fakultetida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tahsil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R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1954-yili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Moskvadagi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institutining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aspiranturasini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bitirgan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Filologiya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fanlari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nomzodi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User\Desktop\images (20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0" r="17871"/>
          <a:stretch/>
        </p:blipFill>
        <p:spPr bwMode="auto">
          <a:xfrm>
            <a:off x="203199" y="961460"/>
            <a:ext cx="982648" cy="1461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images (21)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7" r="19682"/>
          <a:stretch/>
        </p:blipFill>
        <p:spPr bwMode="auto">
          <a:xfrm>
            <a:off x="2336601" y="2308720"/>
            <a:ext cx="1065198" cy="12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images (17)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8" t="6435" r="21781" b="3960"/>
          <a:stretch/>
        </p:blipFill>
        <p:spPr bwMode="auto">
          <a:xfrm>
            <a:off x="1290170" y="1870075"/>
            <a:ext cx="943683" cy="1409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User\Desktop\images (18)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 t="4310" r="12046" b="4741"/>
          <a:stretch/>
        </p:blipFill>
        <p:spPr bwMode="auto">
          <a:xfrm>
            <a:off x="211682" y="2956942"/>
            <a:ext cx="975740" cy="1332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User\Desktop\images (23)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r="5326"/>
          <a:stretch/>
        </p:blipFill>
        <p:spPr bwMode="auto">
          <a:xfrm>
            <a:off x="1290170" y="3564882"/>
            <a:ext cx="1004441" cy="1265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1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162348"/>
            <a:ext cx="8291609" cy="613171"/>
          </a:xfrm>
        </p:spPr>
        <p:txBody>
          <a:bodyPr>
            <a:normAutofit/>
          </a:bodyPr>
          <a:lstStyle/>
          <a:p>
            <a:r>
              <a:rPr lang="en-US" dirty="0" err="1"/>
              <a:t>Pirimqul</a:t>
            </a:r>
            <a:r>
              <a:rPr lang="en-US" dirty="0"/>
              <a:t> </a:t>
            </a:r>
            <a:r>
              <a:rPr lang="en-US" dirty="0" err="1"/>
              <a:t>Qodirov</a:t>
            </a:r>
            <a:r>
              <a:rPr lang="en-US" dirty="0"/>
              <a:t> ilk </a:t>
            </a:r>
            <a:r>
              <a:rPr lang="en-US" dirty="0" err="1"/>
              <a:t>ijodi</a:t>
            </a:r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105027045"/>
              </p:ext>
            </p:extLst>
          </p:nvPr>
        </p:nvGraphicFramePr>
        <p:xfrm>
          <a:off x="179512" y="953666"/>
          <a:ext cx="885698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99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O‘tilgan</a:t>
            </a:r>
            <a:r>
              <a:rPr lang="en-US" dirty="0"/>
              <a:t> </a:t>
            </a:r>
            <a:r>
              <a:rPr lang="en-US" dirty="0" err="1"/>
              <a:t>mavzuni</a:t>
            </a:r>
            <a:r>
              <a:rPr lang="en-US" dirty="0"/>
              <a:t> </a:t>
            </a:r>
            <a:r>
              <a:rPr lang="en-US" dirty="0" err="1" smtClean="0"/>
              <a:t>takrorlash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973113"/>
              </p:ext>
            </p:extLst>
          </p:nvPr>
        </p:nvGraphicFramePr>
        <p:xfrm>
          <a:off x="323529" y="987574"/>
          <a:ext cx="8568950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43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94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4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78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35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Turkiya</a:t>
                      </a:r>
                      <a:r>
                        <a:rPr lang="en-U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Koreya</a:t>
                      </a:r>
                      <a:r>
                        <a:rPr lang="en-U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Demokratik</a:t>
                      </a:r>
                      <a:r>
                        <a:rPr lang="en-U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Germaniya</a:t>
                      </a:r>
                      <a:r>
                        <a:rPr lang="en-U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Federativ</a:t>
                      </a:r>
                      <a:r>
                        <a:rPr lang="en-U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Kabo</a:t>
                      </a:r>
                      <a:r>
                        <a:rPr lang="en-US" sz="1200" b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Verde </a:t>
                      </a:r>
                      <a:r>
                        <a:rPr lang="en-US" sz="1200" b="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Polsha</a:t>
                      </a:r>
                      <a:r>
                        <a:rPr lang="en-U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1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Xitoy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xalq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Amerika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Qo‘shma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Shtatlari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Somali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Yaponiya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Ispaniya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Qirolligi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1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Syerra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Lione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Ekvatorial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Gvineya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Possiya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Federatsiyasi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Isroil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Davlati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Panama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Misr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Arab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Ve’tnam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Sotsiyalistik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Hindiston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Koreya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Botsvana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35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Mo‘g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uliston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Lesoto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Qirolligi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Jibuti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Avstriya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Gretsiya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1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Daniya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qirolligi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Vengriya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Togo </a:t>
                      </a:r>
                      <a:r>
                        <a:rPr lang="en-US" sz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Pespublikasi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Yangi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Zelandiya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Burkina Faso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35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Gabon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Italiya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Malayziya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Madagaskar</a:t>
                      </a:r>
                      <a:endParaRPr lang="ru-RU" sz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Finlandiya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84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Shvetsiya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Qirolligi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Fransiya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Filippin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Respublikasi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Belgiya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Qirolligi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Monako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Knyazligi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291609" cy="613171"/>
          </a:xfrm>
        </p:spPr>
        <p:txBody>
          <a:bodyPr>
            <a:normAutofit/>
          </a:bodyPr>
          <a:lstStyle/>
          <a:p>
            <a:r>
              <a:rPr lang="en-US" dirty="0" err="1"/>
              <a:t>Pirimqul</a:t>
            </a:r>
            <a:r>
              <a:rPr lang="en-US" dirty="0"/>
              <a:t> </a:t>
            </a:r>
            <a:r>
              <a:rPr lang="en-US" dirty="0" err="1"/>
              <a:t>Qodirov</a:t>
            </a:r>
            <a:r>
              <a:rPr lang="en-US" dirty="0"/>
              <a:t> </a:t>
            </a:r>
            <a:r>
              <a:rPr lang="en-US" dirty="0" err="1"/>
              <a:t>asarlari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043608" y="977280"/>
            <a:ext cx="7200800" cy="3826718"/>
            <a:chOff x="1584218" y="432063"/>
            <a:chExt cx="5472608" cy="4608480"/>
          </a:xfrm>
        </p:grpSpPr>
        <p:sp>
          <p:nvSpPr>
            <p:cNvPr id="5" name="Блок-схема: ручное управление 4"/>
            <p:cNvSpPr/>
            <p:nvPr/>
          </p:nvSpPr>
          <p:spPr>
            <a:xfrm rot="10800000">
              <a:off x="1584218" y="432063"/>
              <a:ext cx="5472608" cy="4608480"/>
            </a:xfrm>
            <a:prstGeom prst="flowChartManualOperati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6" name="Блок-схема: ручное управление 4"/>
            <p:cNvSpPr txBox="1"/>
            <p:nvPr/>
          </p:nvSpPr>
          <p:spPr>
            <a:xfrm rot="16200000">
              <a:off x="2016282" y="1094521"/>
              <a:ext cx="4608480" cy="3283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vert" wrap="square" lIns="152400" tIns="0" rIns="152400" bIns="0" numCol="1" spcCol="1270" anchor="ctr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</a:pP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Yozuvchi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tugʻilgan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togʻli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qishloq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hayoti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pPr lvl="0" algn="ctr" defTabSz="1066800">
                <a:spcBef>
                  <a:spcPct val="0"/>
                </a:spcBef>
              </a:pP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2" tooltip="Qora koʻzlar (sahifa yaratilmagan)"/>
                </a:rPr>
                <a:t>“</a:t>
              </a:r>
              <a:r>
                <a:rPr lang="en-US" sz="2400" b="0" i="0" u="none" strike="noStrike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2" tooltip="Qora koʻzlar (sahifa yaratilmagan)"/>
                </a:rPr>
                <a:t>Qora</a:t>
              </a:r>
              <a:r>
                <a:rPr lang="en-US" sz="2400" b="0" i="0" u="none" strike="noStrike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2" tooltip="Qora koʻzlar (sahifa yaratilmagan)"/>
                </a:rPr>
                <a:t> </a:t>
              </a:r>
              <a:r>
                <a:rPr lang="en-US" sz="2400" b="0" i="0" u="none" strike="noStrike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2" tooltip="Qora koʻzlar (sahifa yaratilmagan)"/>
                </a:rPr>
                <a:t>koʻzlar</a:t>
              </a:r>
              <a:r>
                <a:rPr lang="en-US" sz="2400" b="0" i="0" u="none" strike="noStrike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2" tooltip="Qora koʻzlar (sahifa yaratilmagan)"/>
                </a:rPr>
                <a:t>“</a:t>
              </a:r>
              <a:endPara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1066800">
                <a:spcBef>
                  <a:spcPct val="0"/>
                </a:spcBef>
              </a:pP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romanida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aks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ettirilgan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lvl="0" algn="ctr" defTabSz="1066800">
                <a:spcBef>
                  <a:spcPct val="0"/>
                </a:spcBef>
              </a:pP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Pirimqul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Qodirov</a:t>
              </a:r>
              <a:endPara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1066800">
                <a:spcBef>
                  <a:spcPct val="0"/>
                </a:spcBef>
              </a:pP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3" tooltip="Qadrim (sahifa yaratilmagan)"/>
                </a:rPr>
                <a:t>”</a:t>
              </a:r>
              <a:r>
                <a:rPr lang="en-US" sz="2400" b="0" i="0" u="none" strike="noStrike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3" tooltip="Qadrim (sahifa yaratilmagan)"/>
                </a:rPr>
                <a:t>Qadrim</a:t>
              </a:r>
              <a:r>
                <a:rPr lang="en-US" sz="2400" b="0" i="0" u="none" strike="noStrike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3" tooltip="Qadrim (sahifa yaratilmagan)"/>
                </a:rPr>
                <a:t>“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(1963), </a:t>
              </a:r>
            </a:p>
            <a:p>
              <a:pPr lvl="0" algn="ctr" defTabSz="1066800">
                <a:spcBef>
                  <a:spcPct val="0"/>
                </a:spcBef>
              </a:pPr>
              <a:r>
                <a:rPr lang="en-US" sz="2400" b="0" i="0" u="none" strike="noStrike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4" tooltip="Erk (sahifa yaratilmagan)"/>
                </a:rPr>
                <a:t>“</a:t>
              </a:r>
              <a:r>
                <a:rPr lang="en-US" sz="2400" b="0" i="0" u="none" strike="noStrike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4" tooltip="Erk (sahifa yaratilmagan)"/>
                </a:rPr>
                <a:t>Erk</a:t>
              </a:r>
              <a:r>
                <a:rPr lang="en-US" sz="2400" b="0" i="0" u="none" strike="noStrike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4" tooltip="Erk (sahifa yaratilmagan)"/>
                </a:rPr>
                <a:t>“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(1969), </a:t>
              </a:r>
            </a:p>
            <a:p>
              <a:pPr lvl="0" algn="ctr" defTabSz="1066800">
                <a:spcBef>
                  <a:spcPct val="0"/>
                </a:spcBef>
              </a:pPr>
              <a:r>
                <a:rPr lang="en-US" sz="2400" b="0" i="0" u="none" strike="noStrike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5" tooltip="Meros"/>
                </a:rPr>
                <a:t>“</a:t>
              </a:r>
              <a:r>
                <a:rPr lang="en-US" sz="2400" b="0" i="0" u="none" strike="noStrike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5" tooltip="Meros"/>
                </a:rPr>
                <a:t>Meros</a:t>
              </a:r>
              <a:r>
                <a:rPr lang="en-US" sz="2400" b="0" i="0" u="none" strike="noStrike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5" tooltip="Meros"/>
                </a:rPr>
                <a:t>“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(1975)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qissalari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lvl="0" algn="ctr" defTabSz="1066800">
                <a:spcBef>
                  <a:spcPct val="0"/>
                </a:spcBef>
              </a:pPr>
              <a:r>
                <a:rPr lang="en-US" sz="2400" b="0" i="0" u="none" strike="noStrike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6" tooltip="Olmos kamar (sahifa yaratilmagan)"/>
                </a:rPr>
                <a:t>“Olmos </a:t>
              </a:r>
              <a:r>
                <a:rPr lang="en-US" sz="2400" b="0" i="0" u="none" strike="noStrike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6" tooltip="Olmos kamar (sahifa yaratilmagan)"/>
                </a:rPr>
                <a:t>kamar</a:t>
              </a:r>
              <a:r>
                <a:rPr lang="en-US" sz="2400" b="0" i="0" u="none" strike="noStrike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6" tooltip="Olmos kamar (sahifa yaratilmagan)"/>
                </a:rPr>
                <a:t>“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(1977)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romani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muallifidir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0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291609" cy="613171"/>
          </a:xfrm>
        </p:spPr>
        <p:txBody>
          <a:bodyPr>
            <a:normAutofit/>
          </a:bodyPr>
          <a:lstStyle/>
          <a:p>
            <a:r>
              <a:rPr lang="en-US" dirty="0" err="1"/>
              <a:t>Pirimqul</a:t>
            </a:r>
            <a:r>
              <a:rPr lang="en-US" dirty="0"/>
              <a:t> </a:t>
            </a:r>
            <a:r>
              <a:rPr lang="en-US" dirty="0" err="1"/>
              <a:t>Qodirov</a:t>
            </a:r>
            <a:r>
              <a:rPr lang="en-US" dirty="0"/>
              <a:t> </a:t>
            </a:r>
            <a:r>
              <a:rPr lang="en-US" dirty="0" err="1"/>
              <a:t>asarlari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187624" y="998241"/>
            <a:ext cx="6984776" cy="3877764"/>
            <a:chOff x="1836163" y="-310991"/>
            <a:chExt cx="5400600" cy="5822360"/>
          </a:xfrm>
        </p:grpSpPr>
        <p:sp>
          <p:nvSpPr>
            <p:cNvPr id="8" name="Блок-схема: ручное управление 7"/>
            <p:cNvSpPr/>
            <p:nvPr/>
          </p:nvSpPr>
          <p:spPr>
            <a:xfrm rot="10800000">
              <a:off x="1836163" y="-310991"/>
              <a:ext cx="5400600" cy="5622136"/>
            </a:xfrm>
            <a:prstGeom prst="flowChartManualOperation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Блок-схема: ручное управление 4"/>
            <p:cNvSpPr txBox="1"/>
            <p:nvPr/>
          </p:nvSpPr>
          <p:spPr>
            <a:xfrm rot="16200000">
              <a:off x="1725394" y="1080120"/>
              <a:ext cx="5622139" cy="3240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139700" tIns="0" rIns="139700" bIns="0" numCol="1" spcCol="1270" anchor="ctr" anchorCtr="0">
              <a:noAutofit/>
            </a:bodyPr>
            <a:lstStyle/>
            <a:p>
              <a:pPr lvl="0" algn="ctr" defTabSz="977900">
                <a:spcBef>
                  <a:spcPct val="0"/>
                </a:spcBef>
              </a:pP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Soʻng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oʻttiz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yil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davomida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xalqning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tarixiy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xotirasini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uygʻotadigan</a:t>
              </a:r>
              <a:endPara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77900">
                <a:spcBef>
                  <a:spcPct val="0"/>
                </a:spcBef>
              </a:pP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2" tooltip="Yulduzli tunlar"/>
                </a:rPr>
                <a:t>”</a:t>
              </a:r>
              <a:r>
                <a:rPr lang="en-US" sz="2000" b="0" i="0" u="none" strike="noStrike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2" tooltip="Yulduzli tunlar"/>
                </a:rPr>
                <a:t>Yulduzli</a:t>
              </a:r>
              <a:r>
                <a:rPr lang="en-US" sz="2000" b="0" i="0" u="none" strike="noStrike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2" tooltip="Yulduzli tunlar"/>
                </a:rPr>
                <a:t> </a:t>
              </a:r>
              <a:r>
                <a:rPr lang="en-US" sz="2000" b="0" i="0" u="none" strike="noStrike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2" tooltip="Yulduzli tunlar"/>
                </a:rPr>
                <a:t>tunlar</a:t>
              </a:r>
              <a:r>
                <a:rPr lang="en-US" sz="2000" b="0" i="0" u="none" strike="noStrike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2" tooltip="Yulduzli tunlar"/>
                </a:rPr>
                <a:t>“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(1978),</a:t>
              </a:r>
            </a:p>
            <a:p>
              <a:pPr lvl="0" algn="ctr" defTabSz="977900">
                <a:spcBef>
                  <a:spcPct val="0"/>
                </a:spcBef>
              </a:pP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3" tooltip="Avlodlar dovoni (sahifa yaratilmagan)"/>
                </a:rPr>
                <a:t>”</a:t>
              </a:r>
              <a:r>
                <a:rPr lang="en-US" sz="2000" b="0" i="0" u="none" strike="noStrike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3" tooltip="Avlodlar dovoni (sahifa yaratilmagan)"/>
                </a:rPr>
                <a:t>Avlodlar</a:t>
              </a:r>
              <a:r>
                <a:rPr lang="en-US" sz="2000" b="0" i="0" u="none" strike="noStrike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3" tooltip="Avlodlar dovoni (sahifa yaratilmagan)"/>
                </a:rPr>
                <a:t> </a:t>
              </a:r>
              <a:r>
                <a:rPr lang="en-US" sz="2000" b="0" i="0" u="none" strike="noStrike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3" tooltip="Avlodlar dovoni (sahifa yaratilmagan)"/>
                </a:rPr>
                <a:t>dovoni</a:t>
              </a:r>
              <a:r>
                <a:rPr lang="en-US" sz="2000" b="0" i="0" u="none" strike="noStrike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3" tooltip="Avlodlar dovoni (sahifa yaratilmagan)"/>
                </a:rPr>
                <a:t>“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(1988),</a:t>
              </a:r>
            </a:p>
            <a:p>
              <a:pPr lvl="0" algn="ctr" defTabSz="977900">
                <a:spcBef>
                  <a:spcPct val="0"/>
                </a:spcBef>
              </a:pP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4" tooltip="Ona lochin vidosi (sahifa yaratilmagan)"/>
                </a:rPr>
                <a:t>”</a:t>
              </a:r>
              <a:r>
                <a:rPr lang="en-US" sz="2000" b="0" i="0" u="none" strike="noStrike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4" tooltip="Ona lochin vidosi (sahifa yaratilmagan)"/>
                </a:rPr>
                <a:t>Ona </a:t>
              </a:r>
              <a:r>
                <a:rPr lang="en-US" sz="2000" b="0" i="0" u="none" strike="noStrike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4" tooltip="Ona lochin vidosi (sahifa yaratilmagan)"/>
                </a:rPr>
                <a:t>lochin</a:t>
              </a:r>
              <a:r>
                <a:rPr lang="en-US" sz="2000" b="0" i="0" u="none" strike="noStrike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4" tooltip="Ona lochin vidosi (sahifa yaratilmagan)"/>
                </a:rPr>
                <a:t> </a:t>
              </a:r>
              <a:r>
                <a:rPr lang="en-US" sz="2000" b="0" i="0" u="none" strike="noStrike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4" tooltip="Ona lochin vidosi (sahifa yaratilmagan)"/>
                </a:rPr>
                <a:t>vidosi</a:t>
              </a:r>
              <a:r>
                <a:rPr lang="en-US" sz="2000" b="0" i="0" u="none" strike="noStrike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4" tooltip="Ona lochin vidosi (sahifa yaratilmagan)"/>
                </a:rPr>
                <a:t>“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 (2001)</a:t>
              </a:r>
            </a:p>
            <a:p>
              <a:pPr lvl="0" algn="ctr" defTabSz="977900">
                <a:spcBef>
                  <a:spcPct val="0"/>
                </a:spcBef>
              </a:pP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nomli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tarixiy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romanlarni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chop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ettirdi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lvl="0" algn="ctr" defTabSz="977900">
                <a:spcBef>
                  <a:spcPct val="0"/>
                </a:spcBef>
              </a:pP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US" sz="2000" b="0" i="0" u="none" strike="noStrike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5" tooltip="Bobur"/>
                </a:rPr>
                <a:t>Bobur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haqidagi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roman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oʻzbek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tilida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6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marta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rus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tilida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marta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katta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tirajda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chop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etildi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U hind,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urdu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bengal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turk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qozoq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uygʻur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turkman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tillariga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oʻgirilgan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1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291609" cy="613171"/>
          </a:xfrm>
        </p:spPr>
        <p:txBody>
          <a:bodyPr>
            <a:normAutofit/>
          </a:bodyPr>
          <a:lstStyle/>
          <a:p>
            <a:r>
              <a:rPr lang="en-US" dirty="0" err="1"/>
              <a:t>Pirimqul</a:t>
            </a:r>
            <a:r>
              <a:rPr lang="en-US" dirty="0"/>
              <a:t> </a:t>
            </a:r>
            <a:r>
              <a:rPr lang="en-US" dirty="0" err="1"/>
              <a:t>Qodirov</a:t>
            </a:r>
            <a:r>
              <a:rPr lang="en-US" dirty="0"/>
              <a:t> </a:t>
            </a:r>
            <a:r>
              <a:rPr lang="en-US" dirty="0" err="1"/>
              <a:t>asarlari</a:t>
            </a:r>
            <a:endParaRPr lang="ru-RU" dirty="0"/>
          </a:p>
        </p:txBody>
      </p:sp>
      <p:sp>
        <p:nvSpPr>
          <p:cNvPr id="6" name="Блок-схема: ручное управление 5"/>
          <p:cNvSpPr/>
          <p:nvPr/>
        </p:nvSpPr>
        <p:spPr>
          <a:xfrm rot="10800000">
            <a:off x="696143" y="987574"/>
            <a:ext cx="8208913" cy="3843312"/>
          </a:xfrm>
          <a:prstGeom prst="flowChartManualOpe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0" name="Блок-схема: ручное управление 4"/>
          <p:cNvSpPr/>
          <p:nvPr/>
        </p:nvSpPr>
        <p:spPr>
          <a:xfrm rot="16200000">
            <a:off x="2878943" y="381345"/>
            <a:ext cx="3843312" cy="49253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vert" wrap="square" lIns="114300" tIns="0" rIns="114300" bIns="0" numCol="1" spcCol="1270" anchor="ctr" anchorCtr="0">
            <a:noAutofit/>
          </a:bodyPr>
          <a:lstStyle/>
          <a:p>
            <a:pPr lvl="0" algn="ctr" defTabSz="800100">
              <a:spcBef>
                <a:spcPct val="0"/>
              </a:spcBef>
            </a:pP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Pirimqul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Qodirov</a:t>
            </a:r>
            <a:endParaRPr lang="en-US" sz="28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800100">
              <a:spcBef>
                <a:spcPct val="0"/>
              </a:spcBef>
            </a:pP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Til va dil (sahifa yaratilmagan)"/>
              </a:rPr>
              <a:t>”</a:t>
            </a:r>
            <a:r>
              <a:rPr lang="en-US" sz="28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Til va dil (sahifa yaratilmagan)"/>
              </a:rPr>
              <a:t>Til</a:t>
            </a:r>
            <a:r>
              <a:rPr lang="en-US" sz="28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Til va dil (sahifa yaratilmagan)"/>
              </a:rPr>
              <a:t> </a:t>
            </a:r>
            <a:r>
              <a:rPr lang="en-US" sz="28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Til va dil (sahifa yaratilmagan)"/>
              </a:rPr>
              <a:t>va</a:t>
            </a:r>
            <a:r>
              <a:rPr lang="en-US" sz="28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Til va dil (sahifa yaratilmagan)"/>
              </a:rPr>
              <a:t> </a:t>
            </a:r>
            <a:r>
              <a:rPr lang="en-US" sz="28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Til va dil (sahifa yaratilmagan)"/>
              </a:rPr>
              <a:t>dil</a:t>
            </a:r>
            <a:r>
              <a:rPr lang="en-US" sz="28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Til va dil (sahifa yaratilmagan)"/>
              </a:rPr>
              <a:t>“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(1973),</a:t>
            </a:r>
          </a:p>
          <a:p>
            <a:pPr lvl="0" algn="ctr" defTabSz="800100">
              <a:spcBef>
                <a:spcPct val="0"/>
              </a:spcBef>
            </a:pP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Xalq tili va realistik proza (sahifa yaratilmagan)"/>
              </a:rPr>
              <a:t>”</a:t>
            </a:r>
            <a:r>
              <a:rPr lang="en-US" sz="28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Xalq tili va realistik proza (sahifa yaratilmagan)"/>
              </a:rPr>
              <a:t>Xalq</a:t>
            </a:r>
            <a:r>
              <a:rPr lang="en-US" sz="28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Xalq tili va realistik proza (sahifa yaratilmagan)"/>
              </a:rPr>
              <a:t> </a:t>
            </a:r>
            <a:r>
              <a:rPr lang="en-US" sz="28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Xalq tili va realistik proza (sahifa yaratilmagan)"/>
              </a:rPr>
              <a:t>tili</a:t>
            </a:r>
            <a:r>
              <a:rPr lang="en-US" sz="28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Xalq tili va realistik proza (sahifa yaratilmagan)"/>
              </a:rPr>
              <a:t> </a:t>
            </a:r>
            <a:r>
              <a:rPr lang="en-US" sz="28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Xalq tili va realistik proza (sahifa yaratilmagan)"/>
              </a:rPr>
              <a:t>va</a:t>
            </a:r>
            <a:r>
              <a:rPr lang="en-US" sz="28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Xalq tili va realistik proza (sahifa yaratilmagan)"/>
              </a:rPr>
              <a:t> </a:t>
            </a:r>
            <a:r>
              <a:rPr lang="en-US" sz="28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Xalq tili va realistik proza (sahifa yaratilmagan)"/>
              </a:rPr>
              <a:t>realistik</a:t>
            </a:r>
            <a:r>
              <a:rPr lang="en-US" sz="28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Xalq tili va realistik proza (sahifa yaratilmagan)"/>
              </a:rPr>
              <a:t> </a:t>
            </a:r>
            <a:r>
              <a:rPr lang="en-US" sz="28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Xalq tili va realistik proza (sahifa yaratilmagan)"/>
              </a:rPr>
              <a:t>proza</a:t>
            </a:r>
            <a:r>
              <a:rPr lang="en-US" sz="28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Xalq tili va realistik proza (sahifa yaratilmagan)"/>
              </a:rPr>
              <a:t>“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(1974) </a:t>
            </a:r>
          </a:p>
          <a:p>
            <a:pPr lvl="0" algn="ctr" defTabSz="800100">
              <a:spcBef>
                <a:spcPct val="0"/>
              </a:spcBef>
            </a:pP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algn="ctr" defTabSz="800100">
              <a:spcBef>
                <a:spcPct val="0"/>
              </a:spcBef>
            </a:pP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Oʻylar (sahifa yaratilmagan)"/>
              </a:rPr>
              <a:t>”</a:t>
            </a:r>
            <a:r>
              <a:rPr lang="en-US" sz="28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Oʻylar (sahifa yaratilmagan)"/>
              </a:rPr>
              <a:t>Oʻylar</a:t>
            </a:r>
            <a:r>
              <a:rPr lang="en-US" sz="28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Oʻylar (sahifa yaratilmagan)"/>
              </a:rPr>
              <a:t>“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(1971), </a:t>
            </a:r>
          </a:p>
          <a:p>
            <a:pPr lvl="0" algn="ctr" defTabSz="800100">
              <a:spcBef>
                <a:spcPct val="0"/>
              </a:spcBef>
            </a:pPr>
            <a:r>
              <a:rPr lang="en-US" sz="28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Qalb gavhari (sahifa yaratilmagan)"/>
              </a:rPr>
              <a:t>“</a:t>
            </a:r>
            <a:r>
              <a:rPr lang="en-US" sz="28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Qalb gavhari (sahifa yaratilmagan)"/>
              </a:rPr>
              <a:t>Qalb</a:t>
            </a:r>
            <a:r>
              <a:rPr lang="en-US" sz="28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Qalb gavhari (sahifa yaratilmagan)"/>
              </a:rPr>
              <a:t> </a:t>
            </a:r>
            <a:r>
              <a:rPr lang="en-US" sz="2800" b="0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Qalb gavhari (sahifa yaratilmagan)"/>
              </a:rPr>
              <a:t>gavhari</a:t>
            </a:r>
            <a:r>
              <a:rPr lang="en-US" sz="28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Qalb gavhari (sahifa yaratilmagan)"/>
              </a:rPr>
              <a:t>“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(2001)</a:t>
            </a:r>
          </a:p>
          <a:p>
            <a:pPr lvl="0" algn="ctr" defTabSz="800100">
              <a:spcBef>
                <a:spcPct val="0"/>
              </a:spcBef>
            </a:pP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badia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kitoblar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muallifi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hamdir</a:t>
            </a:r>
            <a:r>
              <a:rPr lang="en-US" sz="28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291609" cy="613171"/>
          </a:xfrm>
        </p:spPr>
        <p:txBody>
          <a:bodyPr>
            <a:normAutofit/>
          </a:bodyPr>
          <a:lstStyle/>
          <a:p>
            <a:r>
              <a:rPr lang="en-US" dirty="0" err="1"/>
              <a:t>Yulduzli</a:t>
            </a:r>
            <a:r>
              <a:rPr lang="en-US" dirty="0"/>
              <a:t> </a:t>
            </a:r>
            <a:r>
              <a:rPr lang="en-US" dirty="0" err="1"/>
              <a:t>tunlar</a:t>
            </a:r>
            <a:r>
              <a:rPr lang="en-US" dirty="0"/>
              <a:t> </a:t>
            </a:r>
            <a:r>
              <a:rPr lang="en-US" dirty="0" err="1"/>
              <a:t>romani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17738" y="956905"/>
            <a:ext cx="1645244" cy="190344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Группа 6"/>
          <p:cNvGrpSpPr/>
          <p:nvPr/>
        </p:nvGrpSpPr>
        <p:grpSpPr>
          <a:xfrm>
            <a:off x="4298818" y="906156"/>
            <a:ext cx="4691015" cy="1133801"/>
            <a:chOff x="4010908" y="1033613"/>
            <a:chExt cx="4691015" cy="113380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010908" y="1042428"/>
              <a:ext cx="4684913" cy="112498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5"/>
            <p:cNvSpPr txBox="1"/>
            <p:nvPr/>
          </p:nvSpPr>
          <p:spPr>
            <a:xfrm>
              <a:off x="4082910" y="1033613"/>
              <a:ext cx="4619013" cy="1059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spcBef>
                  <a:spcPct val="0"/>
                </a:spcBef>
              </a:pPr>
              <a:r>
                <a:rPr lang="en-US" sz="2000" b="1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</a:t>
              </a:r>
              <a:r>
                <a:rPr lang="en-US" sz="2000" b="1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Yulduzli</a:t>
              </a:r>
              <a:r>
                <a:rPr lang="en-US" sz="2000" b="1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000" b="1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tunlar</a:t>
              </a:r>
              <a:r>
                <a:rPr lang="en-US" sz="2000" b="1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”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 — </a:t>
              </a:r>
              <a:r>
                <a:rPr lang="en-US" sz="2000" b="0" i="0" u="none" strike="noStrike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3" tooltip="Oʻzbeklar"/>
                </a:rPr>
                <a:t>oʻzbek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 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yozuvchisi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 </a:t>
              </a:r>
              <a:r>
                <a:rPr lang="en-US" sz="2000" b="0" i="0" u="none" strike="noStrike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4" tooltip="Pirimqul Qodirov"/>
                </a:rPr>
                <a:t>Pirimqul</a:t>
              </a:r>
              <a:r>
                <a:rPr lang="en-US" sz="2000" b="0" i="0" u="none" strike="noStrike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4" tooltip="Pirimqul Qodirov"/>
                </a:rPr>
                <a:t> </a:t>
              </a:r>
              <a:r>
                <a:rPr lang="en-US" sz="2000" b="0" i="0" u="none" strike="noStrike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4" tooltip="Pirimqul Qodirov"/>
                </a:rPr>
                <a:t>Qodirov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 </a:t>
              </a:r>
            </a:p>
            <a:p>
              <a:pPr lvl="0" algn="l" defTabSz="889000">
                <a:spcBef>
                  <a:spcPct val="0"/>
                </a:spcBef>
              </a:pP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qalamiga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mansub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tarixiy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roman. </a:t>
              </a:r>
              <a:endParaRPr lang="ru-RU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13449" y="1342634"/>
            <a:ext cx="1566539" cy="165694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Группа 8"/>
          <p:cNvGrpSpPr/>
          <p:nvPr/>
        </p:nvGrpSpPr>
        <p:grpSpPr>
          <a:xfrm>
            <a:off x="198130" y="3040108"/>
            <a:ext cx="4587708" cy="1814695"/>
            <a:chOff x="-102728" y="3132653"/>
            <a:chExt cx="4587708" cy="181469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-102728" y="3132653"/>
              <a:ext cx="4444833" cy="181469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8"/>
            <p:cNvSpPr txBox="1"/>
            <p:nvPr/>
          </p:nvSpPr>
          <p:spPr>
            <a:xfrm>
              <a:off x="146449" y="3185805"/>
              <a:ext cx="4338531" cy="1708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spcBef>
                  <a:spcPct val="0"/>
                </a:spcBef>
              </a:pP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Boburning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farzandi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 </a:t>
              </a:r>
              <a:r>
                <a:rPr lang="en-US" sz="2000" b="0" i="0" u="none" strike="noStrike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6" tooltip="Humoyun"/>
                </a:rPr>
                <a:t>Humoyun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 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nabirasi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 </a:t>
              </a:r>
              <a:r>
                <a:rPr lang="en-US" sz="2000" b="0" i="0" u="none" strike="noStrike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7" tooltip="Akbar Jaloliddin Muhammad"/>
                </a:rPr>
                <a:t>Akbar </a:t>
              </a:r>
              <a:r>
                <a:rPr lang="en-US" sz="2000" b="0" i="0" u="none" strike="noStrike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7" tooltip="Akbar Jaloliddin Muhammad"/>
                </a:rPr>
                <a:t>Jaloliddin</a:t>
              </a:r>
              <a:r>
                <a:rPr lang="en-US" sz="2000" b="0" i="0" u="none" strike="noStrike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7" tooltip="Akbar Jaloliddin Muhammad"/>
                </a:rPr>
                <a:t> Muhammad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 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hayoti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haqida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hikoya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qiluvchi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 </a:t>
              </a:r>
              <a:r>
                <a:rPr lang="en-US" sz="2000" b="0" i="0" u="sng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8" tooltip="Avlodlar dovoni (sahifa yaratilmagan)"/>
                </a:rPr>
                <a:t>„</a:t>
              </a:r>
              <a:r>
                <a:rPr lang="en-US" sz="2000" b="0" i="0" u="sng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8" tooltip="Avlodlar dovoni (sahifa yaratilmagan)"/>
                </a:rPr>
                <a:t>Avlodlar</a:t>
              </a:r>
              <a:r>
                <a:rPr lang="en-US" sz="2000" b="0" i="0" u="sng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8" tooltip="Avlodlar dovoni (sahifa yaratilmagan)"/>
                </a:rPr>
                <a:t> </a:t>
              </a:r>
              <a:r>
                <a:rPr lang="en-US" sz="2000" b="0" i="0" u="sng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8" tooltip="Avlodlar dovoni (sahifa yaratilmagan)"/>
                </a:rPr>
                <a:t>dovoni</a:t>
              </a:r>
              <a:r>
                <a:rPr lang="en-US" sz="2000" b="0" i="0" u="sng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8" tooltip="Avlodlar dovoni (sahifa yaratilmagan)"/>
                </a:rPr>
                <a:t>“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 </a:t>
              </a:r>
            </a:p>
            <a:p>
              <a:pPr lvl="0" algn="l" defTabSz="889000">
                <a:spcBef>
                  <a:spcPct val="0"/>
                </a:spcBef>
              </a:pP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romanini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0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yozgan</a:t>
              </a:r>
              <a:r>
                <a:rPr lang="en-US" sz="20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ru-RU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671357" y="2094158"/>
            <a:ext cx="1284865" cy="166110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11"/>
          <p:cNvGrpSpPr/>
          <p:nvPr/>
        </p:nvGrpSpPr>
        <p:grpSpPr>
          <a:xfrm>
            <a:off x="4771256" y="3310971"/>
            <a:ext cx="3417836" cy="1619904"/>
            <a:chOff x="4235130" y="3954013"/>
            <a:chExt cx="3417836" cy="174368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235130" y="3954013"/>
              <a:ext cx="3357706" cy="174368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11"/>
            <p:cNvSpPr txBox="1"/>
            <p:nvPr/>
          </p:nvSpPr>
          <p:spPr>
            <a:xfrm>
              <a:off x="4397402" y="4069276"/>
              <a:ext cx="3255564" cy="1536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2000" kern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Avlodlar</a:t>
              </a:r>
              <a:r>
                <a:rPr lang="en-US" sz="2000" kern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dovoni”</a:t>
              </a:r>
              <a:r>
                <a:rPr lang="en-US" sz="20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ning</a:t>
              </a:r>
              <a:r>
                <a:rPr lang="en-US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davomi</a:t>
              </a:r>
              <a:r>
                <a:rPr lang="en-US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sifatida</a:t>
              </a:r>
              <a:r>
                <a:rPr lang="en-US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2000" kern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Humoyun</a:t>
              </a:r>
              <a:r>
                <a:rPr lang="en-US" sz="2000" kern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2000" kern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Akbar” </a:t>
              </a:r>
              <a:r>
                <a:rPr lang="en-US" sz="20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asarini</a:t>
              </a:r>
              <a:r>
                <a:rPr lang="en-US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yozgan</a:t>
              </a:r>
              <a:r>
                <a:rPr lang="en-US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3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291609" cy="613171"/>
          </a:xfrm>
        </p:spPr>
        <p:txBody>
          <a:bodyPr>
            <a:normAutofit/>
          </a:bodyPr>
          <a:lstStyle/>
          <a:p>
            <a:r>
              <a:rPr lang="en-US" dirty="0" err="1"/>
              <a:t>Yulduzli</a:t>
            </a:r>
            <a:r>
              <a:rPr lang="en-US" dirty="0"/>
              <a:t> </a:t>
            </a:r>
            <a:r>
              <a:rPr lang="en-US" dirty="0" err="1"/>
              <a:t>tunlar</a:t>
            </a:r>
            <a:r>
              <a:rPr lang="en-US" dirty="0"/>
              <a:t> </a:t>
            </a:r>
            <a:r>
              <a:rPr lang="en-US" dirty="0" err="1"/>
              <a:t>romani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72718" y="1679346"/>
            <a:ext cx="475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i="0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3200" b="0" i="0" kern="12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Yulduzli</a:t>
            </a:r>
            <a:r>
              <a:rPr lang="en-US" sz="3200" b="0" i="0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kern="12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tunlar</a:t>
            </a:r>
            <a:r>
              <a:rPr lang="en-US" sz="3200" b="0" i="0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pPr algn="ctr"/>
            <a:r>
              <a:rPr lang="en-US" sz="3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oʻzbek</a:t>
            </a:r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adabiyotining</a:t>
            </a:r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sara</a:t>
            </a:r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asarlaridan</a:t>
            </a:r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C:\Users\User\Desktop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66" y="1419622"/>
            <a:ext cx="2857500" cy="226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291609" cy="613171"/>
          </a:xfrm>
        </p:spPr>
        <p:txBody>
          <a:bodyPr>
            <a:normAutofit/>
          </a:bodyPr>
          <a:lstStyle/>
          <a:p>
            <a:r>
              <a:rPr lang="en-US" dirty="0" err="1"/>
              <a:t>Yulduzli</a:t>
            </a:r>
            <a:r>
              <a:rPr lang="en-US" dirty="0"/>
              <a:t> </a:t>
            </a:r>
            <a:r>
              <a:rPr lang="en-US" dirty="0" err="1"/>
              <a:t>tunlar</a:t>
            </a:r>
            <a:r>
              <a:rPr lang="en-US" dirty="0"/>
              <a:t> </a:t>
            </a:r>
            <a:r>
              <a:rPr lang="en-US" dirty="0" err="1"/>
              <a:t>romani</a:t>
            </a:r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23528" y="987574"/>
            <a:ext cx="5472608" cy="3285127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Овал 5"/>
          <p:cNvSpPr/>
          <p:nvPr/>
        </p:nvSpPr>
        <p:spPr>
          <a:xfrm>
            <a:off x="6243464" y="1707654"/>
            <a:ext cx="2504999" cy="2083982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563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291609" cy="613171"/>
          </a:xfrm>
        </p:spPr>
        <p:txBody>
          <a:bodyPr>
            <a:normAutofit/>
          </a:bodyPr>
          <a:lstStyle/>
          <a:p>
            <a:r>
              <a:rPr lang="en-US" dirty="0" err="1"/>
              <a:t>Yulduzli</a:t>
            </a:r>
            <a:r>
              <a:rPr lang="en-US" dirty="0"/>
              <a:t> </a:t>
            </a:r>
            <a:r>
              <a:rPr lang="en-US" dirty="0" err="1" smtClean="0"/>
              <a:t>tunlar</a:t>
            </a:r>
            <a:endParaRPr lang="ru-RU" dirty="0"/>
          </a:p>
        </p:txBody>
      </p:sp>
      <p:sp>
        <p:nvSpPr>
          <p:cNvPr id="7" name="Шеврон 6"/>
          <p:cNvSpPr/>
          <p:nvPr/>
        </p:nvSpPr>
        <p:spPr>
          <a:xfrm rot="10800000">
            <a:off x="3712345" y="1484349"/>
            <a:ext cx="702452" cy="2646805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Группа 7"/>
          <p:cNvGrpSpPr/>
          <p:nvPr/>
        </p:nvGrpSpPr>
        <p:grpSpPr>
          <a:xfrm>
            <a:off x="611560" y="1412349"/>
            <a:ext cx="3195837" cy="2872384"/>
            <a:chOff x="1147688" y="864103"/>
            <a:chExt cx="3195837" cy="287238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016219" y="864103"/>
              <a:ext cx="2327306" cy="28723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1147688" y="864103"/>
              <a:ext cx="3195837" cy="2872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1981-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yil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</a:t>
              </a:r>
              <a:r>
                <a:rPr lang="en-US" sz="2400" b="0" i="0" kern="1200" dirty="0" err="1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Yulduzli</a:t>
              </a:r>
              <a:r>
                <a:rPr lang="en-US" sz="2400" b="0" i="0" kern="1200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tunlar</a:t>
              </a:r>
              <a:r>
                <a:rPr lang="en-US" sz="2400" b="0" i="0" kern="1200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”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romani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uchun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P.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Qodirovga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Hamza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nomidagi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respublika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davlat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mukofoti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taqdim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etilgan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9" name="Шеврон 8"/>
          <p:cNvSpPr/>
          <p:nvPr/>
        </p:nvSpPr>
        <p:spPr>
          <a:xfrm rot="10800000">
            <a:off x="4216402" y="1484349"/>
            <a:ext cx="702452" cy="2656635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Группа 9"/>
          <p:cNvGrpSpPr/>
          <p:nvPr/>
        </p:nvGrpSpPr>
        <p:grpSpPr>
          <a:xfrm>
            <a:off x="4952083" y="1220017"/>
            <a:ext cx="3508349" cy="3294016"/>
            <a:chOff x="5488211" y="671771"/>
            <a:chExt cx="2845177" cy="3294016"/>
          </a:xfrm>
        </p:grpSpPr>
        <p:sp>
          <p:nvSpPr>
            <p:cNvPr id="11" name="Овал 10"/>
            <p:cNvSpPr/>
            <p:nvPr/>
          </p:nvSpPr>
          <p:spPr>
            <a:xfrm>
              <a:off x="5488211" y="671771"/>
              <a:ext cx="2845177" cy="329401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2" name="Овал 8"/>
            <p:cNvSpPr txBox="1"/>
            <p:nvPr/>
          </p:nvSpPr>
          <p:spPr>
            <a:xfrm>
              <a:off x="5904878" y="1154168"/>
              <a:ext cx="2011843" cy="2329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Keyinroq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sz="2400" b="0" i="0" kern="1200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</a:t>
              </a:r>
              <a:r>
                <a:rPr lang="en-US" sz="2400" b="0" i="0" kern="1200" dirty="0" err="1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O‘zbekiston</a:t>
              </a:r>
              <a:r>
                <a:rPr lang="en-US" sz="2400" b="0" i="0" kern="1200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xalq</a:t>
              </a:r>
              <a:r>
                <a:rPr lang="en-US" sz="2400" b="0" i="0" kern="1200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yozuvchisi</a:t>
              </a:r>
              <a:r>
                <a:rPr lang="en-US" sz="2400" b="0" i="0" kern="1200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”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sharafli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unvoni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bilan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0" i="0" kern="1200" dirty="0" err="1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taqdirlanadi</a:t>
              </a:r>
              <a:r>
                <a:rPr lang="en-US" sz="2400" b="0" i="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99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70" y="143298"/>
            <a:ext cx="8770118" cy="613171"/>
          </a:xfrm>
        </p:spPr>
        <p:txBody>
          <a:bodyPr>
            <a:noAutofit/>
          </a:bodyPr>
          <a:lstStyle/>
          <a:p>
            <a:r>
              <a:rPr lang="ru-RU" sz="2400" dirty="0"/>
              <a:t> </a:t>
            </a:r>
            <a:r>
              <a:rPr lang="en-US" sz="2400" dirty="0"/>
              <a:t>“</a:t>
            </a:r>
            <a:r>
              <a:rPr lang="en-US" sz="2400" dirty="0" err="1"/>
              <a:t>Yulduzli</a:t>
            </a:r>
            <a:r>
              <a:rPr lang="en-US" sz="2400" dirty="0"/>
              <a:t> </a:t>
            </a:r>
            <a:r>
              <a:rPr lang="en-US" sz="2400" dirty="0" err="1"/>
              <a:t>tunlar</a:t>
            </a:r>
            <a:r>
              <a:rPr lang="en-US" sz="2400" dirty="0"/>
              <a:t>” </a:t>
            </a:r>
            <a:r>
              <a:rPr lang="en-US" sz="2400" dirty="0" err="1"/>
              <a:t>romanidan</a:t>
            </a:r>
            <a:r>
              <a:rPr lang="en-US" sz="2400" dirty="0"/>
              <a:t> </a:t>
            </a:r>
            <a:r>
              <a:rPr lang="en-US" sz="2400" dirty="0" err="1"/>
              <a:t>parcha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 err="1"/>
              <a:t>Andijon.Gul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quyun</a:t>
            </a:r>
            <a:r>
              <a:rPr lang="en-US" sz="2400" dirty="0"/>
              <a:t>.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2470" y="945389"/>
            <a:ext cx="86981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Choparlar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yo‘lda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Urush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to‘poloni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Andijonga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yetib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kelganicha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yo‘q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Shaharning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shimolidagi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ko‘rkam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chorbog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baland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devor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o‘ralgan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darvozalarga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soqchilar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qo‘yilgan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Chorbog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ichida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ikki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yoshlik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Bobur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mirzo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chavandozlik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mashqlarini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o‘tkazmoqda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indent="361950" algn="just"/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chorbog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chetidagi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yalanglikdan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bo‘z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choptirib</a:t>
            </a:r>
            <a:r>
              <a:rPr lang="en-US" sz="2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chiqdi-yu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birdan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jilovni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qo‘yib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yubordi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Kamonga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chapdastlik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o‘q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o‘rnatdi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lang="en-US" sz="2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chopib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borayotgan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ustidan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nishonga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Yoy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o‘qi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nishon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yog‘ochiga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taq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etib</a:t>
            </a:r>
            <a:r>
              <a:rPr lang="en-US" sz="2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urilgani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baralla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eshitildi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ru-RU" sz="24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200" dirty="0"/>
              <a:t>“</a:t>
            </a:r>
            <a:r>
              <a:rPr lang="en-US" sz="3200" dirty="0" err="1"/>
              <a:t>Yulduzli</a:t>
            </a:r>
            <a:r>
              <a:rPr lang="en-US" sz="3200" dirty="0"/>
              <a:t> </a:t>
            </a:r>
            <a:r>
              <a:rPr lang="en-US" sz="3200" dirty="0" err="1"/>
              <a:t>tunlar</a:t>
            </a:r>
            <a:r>
              <a:rPr lang="en-US" sz="3200" dirty="0" smtClean="0"/>
              <a:t>”. </a:t>
            </a:r>
            <a:r>
              <a:rPr lang="en-US" sz="3200" dirty="0" err="1" smtClean="0"/>
              <a:t>Romandan</a:t>
            </a:r>
            <a:r>
              <a:rPr lang="en-US" sz="3200" dirty="0" smtClean="0"/>
              <a:t> </a:t>
            </a:r>
            <a:r>
              <a:rPr lang="en-US" sz="3200" dirty="0" err="1"/>
              <a:t>parcha</a:t>
            </a:r>
            <a:r>
              <a:rPr lang="en-US" sz="3200" dirty="0"/>
              <a:t>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15566"/>
            <a:ext cx="86980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otliq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Mazidbek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nishonga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ru-RU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ru-RU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yaqinlashdi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Boburning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bek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atkasi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otini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qaytarib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kelayotganda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Mazidbek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Mo‘ljalni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balandroq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olibsiz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ammo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zarbingiz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behad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–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Mazidbek</a:t>
            </a:r>
            <a:r>
              <a:rPr lang="en-US" sz="2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yoy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o‘qini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nishondan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sug‘urib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-da,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qanchalik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sz="2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botganini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o‘lchab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ko‘rdi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Bilagingizda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amirzodam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Sherpanjasiz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Podshoh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hazratlari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sizni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ataganlari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bejiz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arabcha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sher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demakdir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mirzoning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navkarlari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tengdosh-ko‘kaldosh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mulozimlari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nishon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atrofiga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yig‘ildilar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200" dirty="0"/>
              <a:t>“</a:t>
            </a:r>
            <a:r>
              <a:rPr lang="en-US" sz="3200" dirty="0" err="1"/>
              <a:t>Yulduzli</a:t>
            </a:r>
            <a:r>
              <a:rPr lang="en-US" sz="3200" dirty="0"/>
              <a:t> </a:t>
            </a:r>
            <a:r>
              <a:rPr lang="en-US" sz="3200" dirty="0" err="1"/>
              <a:t>tunlar</a:t>
            </a:r>
            <a:r>
              <a:rPr lang="en-US" sz="3200" dirty="0" smtClean="0"/>
              <a:t>”. </a:t>
            </a:r>
            <a:r>
              <a:rPr lang="en-US" sz="3200" dirty="0" err="1" smtClean="0"/>
              <a:t>Romandan</a:t>
            </a:r>
            <a:r>
              <a:rPr lang="en-US" sz="3200" dirty="0" smtClean="0"/>
              <a:t> </a:t>
            </a:r>
            <a:r>
              <a:rPr lang="en-US" sz="3200" dirty="0" err="1"/>
              <a:t>parcha</a:t>
            </a:r>
            <a:r>
              <a:rPr lang="en-US" sz="3200" dirty="0"/>
              <a:t>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662" y="1010816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Boburning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hali</a:t>
            </a:r>
            <a:r>
              <a:rPr lang="en-US" sz="2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o‘spirin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ekanini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qo‘lidagi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kamoni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bo‘yi-bastiga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kichraytirib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ishlanganini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bilar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edilar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Shuni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o‘ylab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maqtovni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olgisi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kelmadi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Sherpanja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deb,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otamni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aytsinlar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Men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ko‘rganmen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zarblari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en-US" sz="2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Musht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ursalar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zo‘r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yigitni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yiqiturlar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Amirzodamning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sherpanjaliklari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podshoh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otangizga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tortganligingizdan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nishonadir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Mazidbek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gapni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mohirlik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burganini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sezib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kulib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qo‘ydi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dirty="0" err="1"/>
              <a:t>O‘tilgan</a:t>
            </a:r>
            <a:r>
              <a:rPr lang="en-US" dirty="0"/>
              <a:t> </a:t>
            </a:r>
            <a:r>
              <a:rPr lang="en-US" dirty="0" err="1"/>
              <a:t>mavzuni</a:t>
            </a:r>
            <a:r>
              <a:rPr lang="en-US" dirty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282" y="2228484"/>
            <a:ext cx="4571440" cy="5189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4716" algn="just" hangingPunct="0"/>
            <a:r>
              <a:rPr lang="en-US" sz="2772" dirty="0">
                <a:latin typeface="Times New Roman"/>
                <a:ea typeface="Calibri"/>
                <a:cs typeface="BalticaUzbek"/>
              </a:rPr>
              <a:t> </a:t>
            </a:r>
            <a:endParaRPr lang="ru-RU" sz="2772" dirty="0">
              <a:latin typeface="BalticaUzbek"/>
              <a:ea typeface="Calibri"/>
              <a:cs typeface="BalticaUzbe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97171"/>
            <a:ext cx="86409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O‘zbekistonning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iqlimi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tabiati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ob-havosi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Men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tovarlarni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Samarqanddan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Toshkentdan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qolaversa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viloyatlardan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kelyapman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Chaqaloq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kichkina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oppoq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dumaloq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qo‘llarini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cho‘zib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talpinar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914400">
              <a:spcAft>
                <a:spcPts val="6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Nigora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darslarini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o‘qidi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o‘rgandi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defTabSz="914400">
              <a:spcAft>
                <a:spcPts val="6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Domla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tovoqni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piyolani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chetga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surib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qo‘ydi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tovuqqa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ham don, ham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deganlaridek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rozi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bo‘lginda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Tog‘am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qizi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amakim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o‘g‘li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kelishdi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200" dirty="0"/>
              <a:t>“</a:t>
            </a:r>
            <a:r>
              <a:rPr lang="en-US" sz="3200" dirty="0" err="1"/>
              <a:t>Yulduzli</a:t>
            </a:r>
            <a:r>
              <a:rPr lang="en-US" sz="3200" dirty="0"/>
              <a:t> </a:t>
            </a:r>
            <a:r>
              <a:rPr lang="en-US" sz="3200" dirty="0" err="1"/>
              <a:t>tunlar</a:t>
            </a:r>
            <a:r>
              <a:rPr lang="en-US" sz="3200" dirty="0" smtClean="0"/>
              <a:t>”. </a:t>
            </a:r>
            <a:r>
              <a:rPr lang="en-US" sz="3200" dirty="0" err="1" smtClean="0"/>
              <a:t>Romandan</a:t>
            </a:r>
            <a:r>
              <a:rPr lang="en-US" sz="3200" dirty="0" smtClean="0"/>
              <a:t> </a:t>
            </a:r>
            <a:r>
              <a:rPr lang="en-US" sz="3200" dirty="0" err="1"/>
              <a:t>parcha</a:t>
            </a:r>
            <a:r>
              <a:rPr lang="en-US" sz="3200" dirty="0"/>
              <a:t>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1556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mulozimlari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maydonidan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chiqayotganida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to‘xtatib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orqasiga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o‘girildi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jiyron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qashqa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navkarni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yoniga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chaqirdi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Navkar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yondashganda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qo‘lini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cho‘zib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otining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egarini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silkitib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ko‘rdi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1950"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mahkam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urilgan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navkarga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ellik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qadamcha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nariga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borishni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tushib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jilovidan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sekin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yetaklab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ketaverishni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buyurdi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Mulozimlar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e’tiborlisi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Boburning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opasi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onani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o‘sgan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yoshlik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No‘yon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Ko‘kaldosh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200" dirty="0"/>
              <a:t>“</a:t>
            </a:r>
            <a:r>
              <a:rPr lang="en-US" sz="3200" dirty="0" err="1"/>
              <a:t>Yulduzli</a:t>
            </a:r>
            <a:r>
              <a:rPr lang="en-US" sz="3200" dirty="0"/>
              <a:t> </a:t>
            </a:r>
            <a:r>
              <a:rPr lang="en-US" sz="3200" dirty="0" err="1"/>
              <a:t>tunlar</a:t>
            </a:r>
            <a:r>
              <a:rPr lang="en-US" sz="3200" dirty="0" smtClean="0"/>
              <a:t>”. </a:t>
            </a:r>
            <a:r>
              <a:rPr lang="en-US" sz="3200" dirty="0" err="1" smtClean="0"/>
              <a:t>Romandan</a:t>
            </a:r>
            <a:r>
              <a:rPr lang="en-US" sz="3200" dirty="0" smtClean="0"/>
              <a:t> </a:t>
            </a:r>
            <a:r>
              <a:rPr lang="en-US" sz="3200" dirty="0" err="1"/>
              <a:t>parcha</a:t>
            </a:r>
            <a:r>
              <a:rPr lang="en-US" sz="3200" dirty="0"/>
              <a:t>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1556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Mazidbek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yo‘qligida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Boburni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ehtiyot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No‘yonga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topshirilgan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No‘yon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Boburning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qilmoqchi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ekanini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fahmlab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bezovtalandi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Amirzodam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hozirgina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mashqdan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chiqdingiz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mushkul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mashqlarni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ertaga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qoldiring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/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Xo‘p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mushkuli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ertaga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qolsin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osonini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ko‘raylik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Bobur.Navkar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aytilgan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joyga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borib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tushib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jiyron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qashqasini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sekin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yetakladi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choptirib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navkarga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yetganda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oyoqlarini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uzangidan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bo‘shatib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qamchini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tishiga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200" dirty="0"/>
              <a:t>“</a:t>
            </a:r>
            <a:r>
              <a:rPr lang="en-US" sz="3200" dirty="0" err="1"/>
              <a:t>Yulduzli</a:t>
            </a:r>
            <a:r>
              <a:rPr lang="en-US" sz="3200" dirty="0"/>
              <a:t> </a:t>
            </a:r>
            <a:r>
              <a:rPr lang="en-US" sz="3200" dirty="0" err="1"/>
              <a:t>tunlar</a:t>
            </a:r>
            <a:r>
              <a:rPr lang="en-US" sz="3200" dirty="0" smtClean="0"/>
              <a:t>”. </a:t>
            </a:r>
            <a:r>
              <a:rPr lang="en-US" sz="3200" dirty="0" err="1" smtClean="0"/>
              <a:t>Romandan</a:t>
            </a:r>
            <a:r>
              <a:rPr lang="en-US" sz="3200" dirty="0" smtClean="0"/>
              <a:t> </a:t>
            </a:r>
            <a:r>
              <a:rPr lang="en-US" sz="3200" dirty="0" err="1"/>
              <a:t>parcha</a:t>
            </a:r>
            <a:r>
              <a:rPr lang="en-US" sz="3200" dirty="0"/>
              <a:t>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15566"/>
            <a:ext cx="871296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Bo‘z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jiyron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qashqa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jips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zahoti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bo‘y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cho‘zib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narigi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otning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egaridan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qo‘llab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ushladi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-da,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egardan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egarga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sakradi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Navkarning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oti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cho‘chib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hurkib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Boburning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xipcha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gavdasi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lahza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havoda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muallaq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pastga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tushib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Oyoqlari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“tap”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urildi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Ammo u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qo‘llarini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egardan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bo‘shatmadi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bo‘shatsa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yiqilishini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sezib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jon-jahdi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yopishdi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Bilaklari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chindan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og‘irlikka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bardosh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navkar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otini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to‘xtatib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olguncha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Boburning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oyoqlari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yerni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tirnab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sudralib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bordi-yu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bejirim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ipak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sallasi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boshidan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uchib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200" dirty="0"/>
              <a:t>“</a:t>
            </a:r>
            <a:r>
              <a:rPr lang="en-US" sz="3200" dirty="0" err="1"/>
              <a:t>Yulduzli</a:t>
            </a:r>
            <a:r>
              <a:rPr lang="en-US" sz="3200" dirty="0"/>
              <a:t> </a:t>
            </a:r>
            <a:r>
              <a:rPr lang="en-US" sz="3200" dirty="0" err="1"/>
              <a:t>tunlar</a:t>
            </a:r>
            <a:r>
              <a:rPr lang="en-US" sz="3200" dirty="0" smtClean="0"/>
              <a:t>”. </a:t>
            </a:r>
            <a:r>
              <a:rPr lang="en-US" sz="3200" dirty="0" err="1" smtClean="0"/>
              <a:t>Romandan</a:t>
            </a:r>
            <a:r>
              <a:rPr lang="en-US" sz="3200" dirty="0" smtClean="0"/>
              <a:t> </a:t>
            </a:r>
            <a:r>
              <a:rPr lang="en-US" sz="3200" dirty="0" err="1"/>
              <a:t>parcha</a:t>
            </a:r>
            <a:r>
              <a:rPr lang="en-US" sz="3200" dirty="0"/>
              <a:t>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662" y="95366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No‘yon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Ko‘kaldosh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yordamga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kelganda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o‘nglab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oyoqda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biroq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oqarib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No‘yon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sakrab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tushdi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Boburga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sallasini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bermoqchi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Ammo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tuproqqa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tushgan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sallaga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qaragisi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kelmadi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Qamchi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hamon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tishida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qo‘liga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navkar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yetaklab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indamay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qamchi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chorbog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daraxtlari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orasidan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choptirib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No‘yon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ketidan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vahima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tikilganicha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59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4000" dirty="0" err="1"/>
              <a:t>Matn</a:t>
            </a:r>
            <a:r>
              <a:rPr lang="en-US" sz="4000" dirty="0"/>
              <a:t> </a:t>
            </a:r>
            <a:r>
              <a:rPr lang="en-US" sz="4000" dirty="0" err="1"/>
              <a:t>yuzasidan</a:t>
            </a:r>
            <a:r>
              <a:rPr lang="en-US" sz="4000" dirty="0"/>
              <a:t> </a:t>
            </a:r>
            <a:r>
              <a:rPr lang="en-US" sz="4000" dirty="0" err="1"/>
              <a:t>savollar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15566"/>
            <a:ext cx="878497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352425"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Z.M.Bobur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navkarlar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paytida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14375" indent="-352425"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Mazidbek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Boburga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14375" indent="-352425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Mazidbek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Boburga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sherpanjasiz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14375" indent="-352425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Mulozimlari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yigitning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14375" indent="-352425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chorbog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choptirib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14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600" dirty="0" err="1"/>
              <a:t>Mustaqil</a:t>
            </a:r>
            <a:r>
              <a:rPr lang="en-US" sz="3600" dirty="0"/>
              <a:t> </a:t>
            </a:r>
            <a:r>
              <a:rPr lang="en-US" sz="3600" dirty="0" err="1"/>
              <a:t>bajarish</a:t>
            </a:r>
            <a:r>
              <a:rPr lang="en-US" sz="3600" dirty="0"/>
              <a:t> </a:t>
            </a:r>
            <a:r>
              <a:rPr lang="en-US" sz="3600" dirty="0" err="1"/>
              <a:t>uchun</a:t>
            </a:r>
            <a:r>
              <a:rPr lang="en-US" sz="3600" dirty="0"/>
              <a:t> </a:t>
            </a:r>
            <a:r>
              <a:rPr lang="en-US" sz="3600" dirty="0" err="1"/>
              <a:t>topshiriqlar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9057" y="851719"/>
            <a:ext cx="874733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>
              <a:spcAft>
                <a:spcPts val="1200"/>
              </a:spcAft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Pirimqul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Qodirovning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Yulduzli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tunlar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romanini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32000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parchadagi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voqealar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User\Desktop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77151"/>
            <a:ext cx="2448272" cy="207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images (8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79" b="23017"/>
          <a:stretch/>
        </p:blipFill>
        <p:spPr bwMode="auto">
          <a:xfrm>
            <a:off x="1676848" y="2877151"/>
            <a:ext cx="2016224" cy="207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1" y="2750"/>
            <a:ext cx="9132700" cy="161834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77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6422" y="179407"/>
            <a:ext cx="4848637" cy="1195969"/>
          </a:xfrm>
          <a:prstGeom prst="rect">
            <a:avLst/>
          </a:prstGeom>
        </p:spPr>
        <p:txBody>
          <a:bodyPr vert="horz" wrap="square" lIns="0" tIns="23115" rIns="0" bIns="0" rtlCol="0" anchor="ctr">
            <a:spAutoFit/>
          </a:bodyPr>
          <a:lstStyle/>
          <a:p>
            <a:pPr marL="20133">
              <a:lnSpc>
                <a:spcPct val="100000"/>
              </a:lnSpc>
              <a:spcBef>
                <a:spcPts val="181"/>
              </a:spcBef>
            </a:pPr>
            <a:r>
              <a:rPr lang="en-US" sz="762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762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62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762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663" y="1763943"/>
            <a:ext cx="545687" cy="137007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772"/>
          </a:p>
        </p:txBody>
      </p:sp>
      <p:sp>
        <p:nvSpPr>
          <p:cNvPr id="7" name="object 7"/>
          <p:cNvSpPr/>
          <p:nvPr/>
        </p:nvSpPr>
        <p:spPr>
          <a:xfrm>
            <a:off x="457363" y="3337931"/>
            <a:ext cx="545687" cy="127889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2772"/>
          </a:p>
        </p:txBody>
      </p:sp>
      <p:grpSp>
        <p:nvGrpSpPr>
          <p:cNvPr id="4" name="object 27"/>
          <p:cNvGrpSpPr/>
          <p:nvPr/>
        </p:nvGrpSpPr>
        <p:grpSpPr>
          <a:xfrm>
            <a:off x="7065804" y="307056"/>
            <a:ext cx="1840147" cy="840659"/>
            <a:chOff x="4701999" y="228108"/>
            <a:chExt cx="603887" cy="60388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2772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2001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72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193241" y="407109"/>
            <a:ext cx="1629804" cy="611689"/>
          </a:xfrm>
          <a:prstGeom prst="rect">
            <a:avLst/>
          </a:prstGeom>
        </p:spPr>
        <p:txBody>
          <a:bodyPr vert="horz" wrap="square" lIns="0" tIns="25129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810" b="1" dirty="0" smtClean="0">
                <a:solidFill>
                  <a:schemeClr val="bg1"/>
                </a:solidFill>
                <a:latin typeface="Arial"/>
                <a:cs typeface="Arial"/>
              </a:rPr>
              <a:t>10-sinf</a:t>
            </a:r>
            <a:endParaRPr sz="381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69456" y="1746790"/>
            <a:ext cx="7661078" cy="2762660"/>
          </a:xfrm>
          <a:prstGeom prst="rect">
            <a:avLst/>
          </a:prstGeom>
          <a:noFill/>
        </p:spPr>
        <p:txBody>
          <a:bodyPr wrap="square" lIns="145140" tIns="72571" rIns="145140" bIns="72571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Pirimqul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Qodirovning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Yulduzli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171873"/>
            <a:ext cx="8507634" cy="613171"/>
          </a:xfrm>
        </p:spPr>
        <p:txBody>
          <a:bodyPr>
            <a:noAutofit/>
          </a:bodyPr>
          <a:lstStyle/>
          <a:p>
            <a:r>
              <a:rPr lang="en-US" sz="3600" dirty="0" err="1"/>
              <a:t>O‘tilgan</a:t>
            </a:r>
            <a:r>
              <a:rPr lang="en-US" sz="3600" dirty="0"/>
              <a:t> </a:t>
            </a:r>
            <a:r>
              <a:rPr lang="en-US" sz="3600" dirty="0" err="1"/>
              <a:t>mavzuni</a:t>
            </a:r>
            <a:r>
              <a:rPr lang="en-US" sz="3600" dirty="0"/>
              <a:t> </a:t>
            </a:r>
            <a:r>
              <a:rPr lang="en-US" sz="3600" dirty="0" err="1"/>
              <a:t>takrorlash</a:t>
            </a:r>
            <a:endParaRPr lang="ru-RU" sz="36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51121923"/>
              </p:ext>
            </p:extLst>
          </p:nvPr>
        </p:nvGraphicFramePr>
        <p:xfrm>
          <a:off x="184844" y="917575"/>
          <a:ext cx="8779643" cy="381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User\Desktop\Без названия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2283718"/>
            <a:ext cx="1140540" cy="9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171873"/>
            <a:ext cx="8507634" cy="613171"/>
          </a:xfrm>
        </p:spPr>
        <p:txBody>
          <a:bodyPr>
            <a:noAutofit/>
          </a:bodyPr>
          <a:lstStyle/>
          <a:p>
            <a:r>
              <a:rPr lang="en-US" sz="3600" dirty="0" err="1"/>
              <a:t>O‘tilgan</a:t>
            </a:r>
            <a:r>
              <a:rPr lang="en-US" sz="3600" dirty="0"/>
              <a:t> </a:t>
            </a:r>
            <a:r>
              <a:rPr lang="en-US" sz="3600" dirty="0" err="1"/>
              <a:t>mavzuni</a:t>
            </a:r>
            <a:r>
              <a:rPr lang="en-US" sz="3600" dirty="0"/>
              <a:t> </a:t>
            </a:r>
            <a:r>
              <a:rPr lang="en-US" sz="3600" dirty="0" err="1"/>
              <a:t>takrorlash</a:t>
            </a:r>
            <a:endParaRPr lang="ru-RU" sz="36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72914656"/>
              </p:ext>
            </p:extLst>
          </p:nvPr>
        </p:nvGraphicFramePr>
        <p:xfrm>
          <a:off x="184844" y="917575"/>
          <a:ext cx="8779643" cy="381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User\Desktop\Без названия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2283718"/>
            <a:ext cx="1140540" cy="9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4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600" dirty="0" err="1"/>
              <a:t>O‘tilgan</a:t>
            </a:r>
            <a:r>
              <a:rPr lang="en-US" sz="3600" dirty="0"/>
              <a:t> </a:t>
            </a:r>
            <a:r>
              <a:rPr lang="en-US" sz="3600" dirty="0" err="1"/>
              <a:t>mavzuni</a:t>
            </a:r>
            <a:r>
              <a:rPr lang="en-US" sz="3600" dirty="0"/>
              <a:t> </a:t>
            </a:r>
            <a:r>
              <a:rPr lang="en-US" sz="3600" dirty="0" err="1"/>
              <a:t>takrorlash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59091581"/>
              </p:ext>
            </p:extLst>
          </p:nvPr>
        </p:nvGraphicFramePr>
        <p:xfrm>
          <a:off x="224483" y="987574"/>
          <a:ext cx="8812013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5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Toifalash</a:t>
            </a:r>
            <a:r>
              <a:rPr lang="en-US" dirty="0"/>
              <a:t> </a:t>
            </a:r>
            <a:r>
              <a:rPr lang="en-US" dirty="0" err="1"/>
              <a:t>jadvali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2377"/>
              </p:ext>
            </p:extLst>
          </p:nvPr>
        </p:nvGraphicFramePr>
        <p:xfrm>
          <a:off x="329878" y="1068091"/>
          <a:ext cx="8496944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7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07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53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16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Uyushiq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bo‘lakli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gaplar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74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Uyushiq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kesimli</a:t>
                      </a:r>
                      <a:endPara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gap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Uyushiq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egali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Uyushiq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3329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Nigora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bugungi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darslarini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o‘qidi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o‘rgandi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bilib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oldi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‘zbekistonning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iqlimi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tabiati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havosi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keladi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tovarlarni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Samarqanddan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Toshkentdan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qolaversa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boshqa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viloyatlardan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olib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kelyapman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600" dirty="0" err="1"/>
              <a:t>O‘tilgan</a:t>
            </a:r>
            <a:r>
              <a:rPr lang="en-US" sz="3600" dirty="0"/>
              <a:t> </a:t>
            </a:r>
            <a:r>
              <a:rPr lang="en-US" sz="3600" dirty="0" err="1"/>
              <a:t>mavzuni</a:t>
            </a:r>
            <a:r>
              <a:rPr lang="en-US" sz="3600" dirty="0"/>
              <a:t> </a:t>
            </a:r>
            <a:r>
              <a:rPr lang="en-US" sz="3600" dirty="0" err="1"/>
              <a:t>takrorlash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05193551"/>
              </p:ext>
            </p:extLst>
          </p:nvPr>
        </p:nvGraphicFramePr>
        <p:xfrm>
          <a:off x="626418" y="1010816"/>
          <a:ext cx="798031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3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600" dirty="0" err="1"/>
              <a:t>O‘tilgan</a:t>
            </a:r>
            <a:r>
              <a:rPr lang="en-US" sz="3600" dirty="0"/>
              <a:t> </a:t>
            </a:r>
            <a:r>
              <a:rPr lang="en-US" sz="3600" dirty="0" err="1"/>
              <a:t>mavzuni</a:t>
            </a:r>
            <a:r>
              <a:rPr lang="en-US" sz="3600" dirty="0"/>
              <a:t> </a:t>
            </a:r>
            <a:r>
              <a:rPr lang="en-US" sz="3600" dirty="0" err="1"/>
              <a:t>takrorlash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66275291"/>
              </p:ext>
            </p:extLst>
          </p:nvPr>
        </p:nvGraphicFramePr>
        <p:xfrm>
          <a:off x="259830" y="911622"/>
          <a:ext cx="7344816" cy="4041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User\Desktop\images (5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0" r="43381" b="17010"/>
          <a:stretch/>
        </p:blipFill>
        <p:spPr bwMode="auto">
          <a:xfrm>
            <a:off x="6804248" y="1051719"/>
            <a:ext cx="216024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133773"/>
            <a:ext cx="8507634" cy="613171"/>
          </a:xfrm>
        </p:spPr>
        <p:txBody>
          <a:bodyPr>
            <a:noAutofit/>
          </a:bodyPr>
          <a:lstStyle/>
          <a:p>
            <a:r>
              <a:rPr lang="en-US" sz="3600" dirty="0" err="1"/>
              <a:t>O‘tilgan</a:t>
            </a:r>
            <a:r>
              <a:rPr lang="en-US" sz="3600" dirty="0"/>
              <a:t> </a:t>
            </a:r>
            <a:r>
              <a:rPr lang="en-US" sz="3600" dirty="0" err="1"/>
              <a:t>mavzuni</a:t>
            </a:r>
            <a:r>
              <a:rPr lang="en-US" sz="3600" dirty="0"/>
              <a:t> </a:t>
            </a:r>
            <a:r>
              <a:rPr lang="en-US" sz="3600" dirty="0" err="1"/>
              <a:t>takrorlash</a:t>
            </a:r>
            <a:endParaRPr lang="ru-RU" sz="36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10222054"/>
              </p:ext>
            </p:extLst>
          </p:nvPr>
        </p:nvGraphicFramePr>
        <p:xfrm>
          <a:off x="171128" y="912143"/>
          <a:ext cx="8793360" cy="3963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User\Desktop\images (5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0" r="43381" b="17010"/>
          <a:stretch/>
        </p:blipFill>
        <p:spPr bwMode="auto">
          <a:xfrm>
            <a:off x="6875842" y="985676"/>
            <a:ext cx="2088646" cy="187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1167116"/>
            <a:ext cx="1953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</a:t>
            </a:r>
            <a:r>
              <a:rPr lang="en-US" sz="2000" dirty="0" err="1" smtClean="0"/>
              <a:t>Yulduzli</a:t>
            </a:r>
            <a:r>
              <a:rPr lang="en-US" sz="2000" dirty="0" smtClean="0"/>
              <a:t> </a:t>
            </a:r>
            <a:r>
              <a:rPr lang="en-US" sz="2000" dirty="0" err="1" smtClean="0"/>
              <a:t>tunlar</a:t>
            </a:r>
            <a:r>
              <a:rPr lang="en-US" sz="2000" dirty="0" smtClean="0"/>
              <a:t>”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790941" y="2595093"/>
            <a:ext cx="2115521" cy="41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</a:t>
            </a:r>
            <a:r>
              <a:rPr lang="en-US" sz="2000" dirty="0" err="1" smtClean="0"/>
              <a:t>Avlodlar</a:t>
            </a:r>
            <a:r>
              <a:rPr lang="en-US" sz="2000" dirty="0" smtClean="0"/>
              <a:t> </a:t>
            </a:r>
            <a:r>
              <a:rPr lang="en-US" sz="2000" dirty="0" err="1" smtClean="0"/>
              <a:t>dovoni</a:t>
            </a:r>
            <a:r>
              <a:rPr lang="en-US" sz="2000" dirty="0" smtClean="0"/>
              <a:t>”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3939902"/>
            <a:ext cx="228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“</a:t>
            </a:r>
            <a:r>
              <a:rPr lang="en-US" sz="1800" dirty="0" err="1" smtClean="0"/>
              <a:t>Humoyun</a:t>
            </a:r>
            <a:r>
              <a:rPr lang="en-US" sz="1800" dirty="0" smtClean="0"/>
              <a:t> </a:t>
            </a:r>
            <a:r>
              <a:rPr lang="en-US" sz="1800" dirty="0" err="1" smtClean="0"/>
              <a:t>va</a:t>
            </a:r>
            <a:r>
              <a:rPr lang="en-US" sz="1800" dirty="0" smtClean="0"/>
              <a:t> Akbar”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1253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600" dirty="0" err="1"/>
              <a:t>O‘qilgan</a:t>
            </a:r>
            <a:r>
              <a:rPr lang="en-US" sz="3600" dirty="0"/>
              <a:t> </a:t>
            </a:r>
            <a:r>
              <a:rPr lang="en-US" sz="3600" dirty="0" err="1"/>
              <a:t>parcha</a:t>
            </a:r>
            <a:r>
              <a:rPr lang="en-US" sz="3600" dirty="0"/>
              <a:t> </a:t>
            </a:r>
            <a:r>
              <a:rPr lang="en-US" sz="3600" dirty="0" err="1"/>
              <a:t>haqida</a:t>
            </a:r>
            <a:endParaRPr lang="ru-RU" sz="3600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44277" y="931185"/>
            <a:ext cx="5760640" cy="75791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749306"/>
            <a:ext cx="87250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Andijon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Gul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Quyun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bo‘limda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ettirilgan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Parchada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voqealar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viloyatda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xizmatkorlari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navkarlariga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munosabatda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kimning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avlodlaridan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otasi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Bobumirzo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buvisining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ismi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O‘qilgan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parchada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yoshda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Asarda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mutafakkir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tilga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asarini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sevib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o‘qishni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ko‘rar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Z.M.Bobur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yoshida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taxtga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o‘tiradi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Yulduzli</a:t>
            </a:r>
            <a:r>
              <a:rPr lang="en-US" sz="3600" dirty="0" smtClean="0"/>
              <a:t> </a:t>
            </a:r>
            <a:r>
              <a:rPr lang="en-US" sz="3600" dirty="0" err="1" smtClean="0"/>
              <a:t>tunlar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291898"/>
            <a:ext cx="6120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Yulduzli</a:t>
            </a:r>
            <a:r>
              <a:rPr lang="en-US" sz="2800" b="1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tunlar</a:t>
            </a:r>
            <a:r>
              <a:rPr lang="en-US" sz="2800" b="1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tarixiy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roman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bo‘lib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lang="en-US" sz="2800" b="0" i="0" kern="1200" baseline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nafaqat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Pirimqul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Qodirovning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mashhur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asari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hisoblanadi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balki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 XX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asr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o‘zbek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adabiyoti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tarixida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ham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muhim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o‘rin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tutadi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indent="361950" algn="just"/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Uning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chop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etilib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o‘quvchilar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qo‘liga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tegish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tarixi</a:t>
            </a:r>
            <a:r>
              <a:rPr lang="en-US" sz="2800" b="0" i="0" kern="1200" baseline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o‘ziga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xosdir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User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09812"/>
            <a:ext cx="2232248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8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Yulduzli</a:t>
            </a:r>
            <a:r>
              <a:rPr lang="en-US" sz="3600" dirty="0" smtClean="0"/>
              <a:t> </a:t>
            </a:r>
            <a:r>
              <a:rPr lang="en-US" sz="3600" dirty="0" err="1" smtClean="0"/>
              <a:t>tunlar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35030" y="1250851"/>
            <a:ext cx="622945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spcAft>
                <a:spcPts val="600"/>
              </a:spcAft>
            </a:pP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Sho‘ro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zamonida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o‘zbek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adabiyotidagi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buyuk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tarixiy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siymolarga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bag‘ishlangan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birorta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asarning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qismati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oson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kechmadi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indent="361950" algn="just"/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Bunga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Abulfayzxon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”, “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Muqanna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Navoiy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”, “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Mirzo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Ulug‘bek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”,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Ko‘hna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dunyo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singari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asarlar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misoldir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“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Yulduzli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tunlar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ham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xuddi</a:t>
            </a:r>
            <a:r>
              <a:rPr lang="en-US" sz="2400" b="0" i="0" kern="1200" baseline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baseline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</a:t>
            </a:r>
            <a:r>
              <a:rPr lang="en-US" sz="2400" b="0" i="0" kern="1200" baseline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baseline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asarlar</a:t>
            </a:r>
            <a:r>
              <a:rPr lang="en-US" sz="2400" b="0" i="0" kern="1200" baseline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baseline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sirasiga</a:t>
            </a:r>
            <a:r>
              <a:rPr lang="en-US" sz="2400" b="0" i="0" kern="1200" baseline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baseline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kiradi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User\Desktop\Без названия (1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1" r="16280"/>
          <a:stretch/>
        </p:blipFill>
        <p:spPr bwMode="auto">
          <a:xfrm>
            <a:off x="185057" y="927001"/>
            <a:ext cx="1116770" cy="165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Без названия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80" y="1293430"/>
            <a:ext cx="1185664" cy="15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Без названия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0" y="2217662"/>
            <a:ext cx="1116770" cy="132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Без названия (9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0" b="4523"/>
          <a:stretch/>
        </p:blipFill>
        <p:spPr bwMode="auto">
          <a:xfrm>
            <a:off x="1428123" y="2328887"/>
            <a:ext cx="1185664" cy="162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User\Desktop\Без названия (6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" t="13785" b="11507"/>
          <a:stretch/>
        </p:blipFill>
        <p:spPr bwMode="auto">
          <a:xfrm>
            <a:off x="271986" y="3542644"/>
            <a:ext cx="2271032" cy="138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Yulduzli</a:t>
            </a:r>
            <a:r>
              <a:rPr lang="en-US" sz="3600" dirty="0" smtClean="0"/>
              <a:t> </a:t>
            </a:r>
            <a:r>
              <a:rPr lang="en-US" sz="3600" dirty="0" err="1" smtClean="0"/>
              <a:t>tunlar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0899" y="87290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Bobur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mirzoning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hayoti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faoliyatiga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oid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mavzular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ummonday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cheksiz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Bu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ummonda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o‘nlab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yuzlab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adabiy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kemalar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suzishi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mumkin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indent="361950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Yulduzli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tunlar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majoziy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kemalardan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biri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tarzida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yuzaga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keldi</a:t>
            </a:r>
            <a:r>
              <a:rPr lang="en-US" sz="28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User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53" y="2787774"/>
            <a:ext cx="3888432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6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Yulduzli</a:t>
            </a:r>
            <a:r>
              <a:rPr lang="en-US" sz="3600" dirty="0" smtClean="0"/>
              <a:t> </a:t>
            </a:r>
            <a:r>
              <a:rPr lang="en-US" sz="3600" dirty="0" err="1" smtClean="0"/>
              <a:t>tunlar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147" y="2687191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Mahoratli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yozuvchi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Pirimqul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Qodirovning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ushbu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asari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o‘zbek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adabiyotining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sara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tarixiy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‎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romanlari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sirasiga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kiradi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indent="361950" algn="just"/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Unda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Movarounnahrdek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ulkan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saltanatning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parchalanib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ketishi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‎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Temuriylar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2400" b="0" i="0" u="none" strike="noStrike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sulolasining </a:t>
            </a:r>
            <a:r>
              <a:rPr lang="en-US" sz="2400" b="0" i="0" u="none" strike="noStrike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inqirozi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hokimiyatga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erishish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ilinjida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taxt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talashib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bir-birlariga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qilich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‎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ko‘targan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og‘a-ini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tog‘a-jiyanlarning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fojiaviy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qismati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aks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ettirilgan</a:t>
            </a:r>
            <a:r>
              <a:rPr lang="en-US" sz="2400" b="0" i="0" kern="12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User\Desktop\images (2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09" y="915567"/>
            <a:ext cx="3384376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5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Yulduzli</a:t>
            </a:r>
            <a:r>
              <a:rPr lang="en-US" sz="3600" dirty="0" smtClean="0"/>
              <a:t> </a:t>
            </a:r>
            <a:r>
              <a:rPr lang="en-US" sz="3600" dirty="0" err="1" smtClean="0"/>
              <a:t>tunlar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70688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voqealari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orqali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‎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o‘quvchi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tarixda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Temuriylar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o‘rtasidagi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nizolar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fitna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fisq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-u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fasod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tufayli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yuzaga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kelgan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qonli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‎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urushlar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ayovsiz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xunrezliklar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oqibatida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behad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qonxo‘r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beklar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zulmidan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sillasi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butkul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qurigan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‎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xalqning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g‘oyat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nochor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ahvoli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uyushqoqlikdan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bexabar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Temuriylarni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Shayboniyxon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qanchalar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oson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mahv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etgani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tanishadi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.‎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User\Desktop\images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57" y="922749"/>
            <a:ext cx="3096344" cy="183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600" dirty="0" err="1"/>
              <a:t>Bobur</a:t>
            </a:r>
            <a:r>
              <a:rPr lang="en-US" sz="3600" dirty="0"/>
              <a:t>  </a:t>
            </a:r>
            <a:r>
              <a:rPr lang="en-US" sz="3600" dirty="0" err="1"/>
              <a:t>haqida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006" y="859185"/>
            <a:ext cx="65632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Roman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siymosini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haqiqatga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jozibali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tasvirlashi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e’tiborlidir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Humoyun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og’ir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betob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yotganida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farzandiga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deydi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indent="361950" algn="just"/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Sening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betoqatligingga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toqat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keltiray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Sening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dardingni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xudo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sendan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bersin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indent="361950" algn="just"/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Manbalar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voqea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haqiqatan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tarixda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berganini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tasdiqlaydi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Humoyun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o’tmay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tuzaladi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Bobur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qazosi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voqealarga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to’g’ri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61950" algn="just"/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Roman ham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ko’p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o’tmay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tasvirdan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so’ng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yakun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topadi</a:t>
            </a:r>
            <a:r>
              <a:rPr lang="en-US" sz="2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User\Desktop\images (8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3" b="24230"/>
          <a:stretch/>
        </p:blipFill>
        <p:spPr bwMode="auto">
          <a:xfrm>
            <a:off x="6986364" y="1061984"/>
            <a:ext cx="1800200" cy="23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Toifalash</a:t>
            </a:r>
            <a:r>
              <a:rPr lang="en-US" dirty="0"/>
              <a:t> </a:t>
            </a:r>
            <a:r>
              <a:rPr lang="en-US" dirty="0" err="1"/>
              <a:t>jadvali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541724"/>
              </p:ext>
            </p:extLst>
          </p:nvPr>
        </p:nvGraphicFramePr>
        <p:xfrm>
          <a:off x="198562" y="987204"/>
          <a:ext cx="8784976" cy="391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0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78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90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529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Uyushiq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to‘ldiruvchili</a:t>
                      </a:r>
                      <a:endPara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gap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Uyushiq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aniqlovchili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gap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Yordamchi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‘z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ishtirok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etgan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uyushiq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05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Domla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tovoqni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piyolani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chetga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surib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qo‘ydi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Chaqaloq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kichkina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oppoq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dumaloq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qo‘llarini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cho‘zib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talpinar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tovuqqa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 don, ham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kerak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deganlaridek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ham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bunga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bo‘lginda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Tog‘am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Adham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amakim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o‘g‘li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birga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kelishdi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Bobur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11377" y="1253505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Yangi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zamon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mustaqillik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adibni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ham,</a:t>
            </a:r>
            <a:r>
              <a:rPr lang="en-US" sz="2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omanni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ham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xalqqa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qaytardi</a:t>
            </a:r>
            <a:r>
              <a:rPr lang="en-US" sz="2400" b="0" i="0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“</a:t>
            </a:r>
            <a:r>
              <a:rPr lang="en-US" sz="2400" b="0" i="0" kern="12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Yulduzli</a:t>
            </a:r>
            <a:r>
              <a:rPr lang="en-US" sz="2400" b="0" i="0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tunlar</a:t>
            </a:r>
            <a:r>
              <a:rPr lang="en-US" sz="2400" b="0" i="0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shoh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sarkarda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shoir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lang="en-US" sz="2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benazir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inson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Zahiriddin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Muhammad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Boburning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yorqin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siymosi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mahorat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aks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ettirilgan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to‘laqonli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sermiqyos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badiiy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asardir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User\Desktop\Без названия (1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0" b="15941"/>
          <a:stretch/>
        </p:blipFill>
        <p:spPr bwMode="auto">
          <a:xfrm>
            <a:off x="1534318" y="2733675"/>
            <a:ext cx="246697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images (5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2" b="16012"/>
          <a:stretch/>
        </p:blipFill>
        <p:spPr bwMode="auto">
          <a:xfrm>
            <a:off x="238174" y="1020341"/>
            <a:ext cx="25922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600" dirty="0" err="1"/>
              <a:t>Matn</a:t>
            </a:r>
            <a:r>
              <a:rPr lang="en-US" sz="3600" dirty="0"/>
              <a:t> </a:t>
            </a:r>
            <a:r>
              <a:rPr lang="en-US" sz="3600" dirty="0" err="1"/>
              <a:t>ustida</a:t>
            </a:r>
            <a:r>
              <a:rPr lang="en-US" sz="3600" dirty="0"/>
              <a:t> </a:t>
            </a:r>
            <a:r>
              <a:rPr lang="en-US" sz="3600" dirty="0" err="1"/>
              <a:t>ishlash</a:t>
            </a:r>
            <a:endParaRPr lang="ru-RU" sz="3600" dirty="0"/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1633127" y="905669"/>
            <a:ext cx="6096206" cy="729977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Z.M.Bobur</a:t>
            </a:r>
            <a:r>
              <a:rPr lang="en-US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80764441"/>
              </p:ext>
            </p:extLst>
          </p:nvPr>
        </p:nvGraphicFramePr>
        <p:xfrm>
          <a:off x="194370" y="1673374"/>
          <a:ext cx="8760296" cy="3202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7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54" y="209973"/>
            <a:ext cx="8507634" cy="613171"/>
          </a:xfrm>
        </p:spPr>
        <p:txBody>
          <a:bodyPr>
            <a:noAutofit/>
          </a:bodyPr>
          <a:lstStyle/>
          <a:p>
            <a:r>
              <a:rPr lang="en-US" sz="3600" dirty="0"/>
              <a:t>B.B.B</a:t>
            </a:r>
            <a:r>
              <a:rPr lang="en-US" sz="3600" dirty="0" smtClean="0"/>
              <a:t>. </a:t>
            </a:r>
            <a:r>
              <a:rPr lang="en-US" sz="3600" dirty="0" err="1" smtClean="0"/>
              <a:t>usuli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501049"/>
              </p:ext>
            </p:extLst>
          </p:nvPr>
        </p:nvGraphicFramePr>
        <p:xfrm>
          <a:off x="241995" y="906811"/>
          <a:ext cx="8712969" cy="3905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09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Bilaman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Bilib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oldim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Bilishni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xohlayman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01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Zahiriddin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Muhammad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Bobur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haqida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nimalarni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bilasiz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Dars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davomida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haqida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nimalarni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bilib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oldingiz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Bobur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haqida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yana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nimalarni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bilishni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xohlaysiz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3298"/>
            <a:ext cx="8712968" cy="613171"/>
          </a:xfrm>
        </p:spPr>
        <p:txBody>
          <a:bodyPr>
            <a:noAutofit/>
          </a:bodyPr>
          <a:lstStyle/>
          <a:p>
            <a:r>
              <a:rPr lang="en-US" sz="3600" dirty="0" err="1"/>
              <a:t>Mustaqil</a:t>
            </a:r>
            <a:r>
              <a:rPr lang="en-US" sz="3600" dirty="0"/>
              <a:t> </a:t>
            </a:r>
            <a:r>
              <a:rPr lang="en-US" sz="3600" dirty="0" err="1"/>
              <a:t>bajarish</a:t>
            </a:r>
            <a:r>
              <a:rPr lang="en-US" sz="3600" dirty="0"/>
              <a:t> </a:t>
            </a:r>
            <a:r>
              <a:rPr lang="en-US" sz="3600" dirty="0" err="1"/>
              <a:t>uchun</a:t>
            </a:r>
            <a:r>
              <a:rPr lang="en-US" sz="3600" dirty="0"/>
              <a:t> </a:t>
            </a:r>
            <a:r>
              <a:rPr lang="en-US" sz="3600" dirty="0" err="1" smtClean="0"/>
              <a:t>topshiriqlar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372126"/>
            <a:ext cx="864358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Pirimqul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Qodirovning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Yulduzli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romanini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8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Z.M.Bobur</a:t>
            </a:r>
            <a:r>
              <a:rPr lang="en-US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User\Desktop\images (2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09" y="3147814"/>
            <a:ext cx="2152008" cy="181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2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314" y="171248"/>
            <a:ext cx="7771449" cy="613171"/>
          </a:xfrm>
        </p:spPr>
        <p:txBody>
          <a:bodyPr/>
          <a:lstStyle/>
          <a:p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mavzu</a:t>
            </a:r>
            <a:r>
              <a:rPr lang="en-US" dirty="0"/>
              <a:t> </a:t>
            </a:r>
            <a:r>
              <a:rPr lang="en-US" dirty="0" err="1"/>
              <a:t>bayoni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260820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Ulugʻ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oʻzbek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shoiri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mutafakkiri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davlat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arbobi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Nizomiddin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Mir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Alisher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Navoiy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temuriylar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saltanatiga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tegishli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Xuroson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mulkining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markazi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Hirotda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1441-yilning 9-fevralida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tugʻilib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yerda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umrining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asosiy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qismini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oʻtkazgan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C:\Users\User\Desktop\Без названи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6112"/>
            <a:ext cx="26642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mavzu</a:t>
            </a:r>
            <a:r>
              <a:rPr lang="en-US" dirty="0"/>
              <a:t> </a:t>
            </a:r>
            <a:r>
              <a:rPr lang="en-US" dirty="0" err="1"/>
              <a:t>bayoni</a:t>
            </a:r>
            <a:endParaRPr lang="ru-RU" sz="2858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029965"/>
            <a:ext cx="58326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Navoiyning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otasi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Gʻiyosiddin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Bahodir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temuriylar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xonadoniga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yaqin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boʻlgan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Sheʼr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zavqi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isteʼdodi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erta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uygʻongan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Alisher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etti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yoshidayoq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Farididdin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Attorning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”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Mantiqut-tayr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asarini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yod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olgan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Sharafiddin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Ali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Yazdiy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nazariga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tushgan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Mavlono</a:t>
            </a:r>
            <a:r>
              <a:rPr lang="en-US" sz="2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Lutfiy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yosh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shoir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isteʼdodiga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yuqori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baho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bergan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C:\Users\User\Desktop\images (10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0" r="16664"/>
          <a:stretch/>
        </p:blipFill>
        <p:spPr bwMode="auto">
          <a:xfrm>
            <a:off x="395536" y="1491630"/>
            <a:ext cx="2448272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154757</TotalTime>
  <Words>2856</Words>
  <Application>Microsoft Office PowerPoint</Application>
  <PresentationFormat>Экран (16:9)</PresentationFormat>
  <Paragraphs>513</Paragraphs>
  <Slides>73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73</vt:i4>
      </vt:variant>
    </vt:vector>
  </HeadingPairs>
  <TitlesOfParts>
    <vt:vector size="89" baseType="lpstr">
      <vt:lpstr>Arial</vt:lpstr>
      <vt:lpstr>Arial Black</vt:lpstr>
      <vt:lpstr>BalticaUzbek</vt:lpstr>
      <vt:lpstr>Calibri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O‘zbek tili</vt:lpstr>
      <vt:lpstr>O‘tilgan mavzuni takrorlash</vt:lpstr>
      <vt:lpstr>O‘tilgan mavzuni takrorlash</vt:lpstr>
      <vt:lpstr>O‘tilgan mavzuni takrorlash</vt:lpstr>
      <vt:lpstr>O‘tilgan mavzuni takrorlash</vt:lpstr>
      <vt:lpstr>Toifalash jadvali</vt:lpstr>
      <vt:lpstr>Toifalash jadvali</vt:lpstr>
      <vt:lpstr>Yangi mavzu bayoni</vt:lpstr>
      <vt:lpstr>Yangi mavzu bayoni</vt:lpstr>
      <vt:lpstr>Yangi mavzu bayoni</vt:lpstr>
      <vt:lpstr>Yangi mavzu  bayoni</vt:lpstr>
      <vt:lpstr>“Xamsa” asari</vt:lpstr>
      <vt:lpstr>“Xamsa” asari</vt:lpstr>
      <vt:lpstr>“Farhod va Shirin”</vt:lpstr>
      <vt:lpstr>Farhod va Shirin dostoni</vt:lpstr>
      <vt:lpstr>Mustaqil bajarish uchun topshiriqlar</vt:lpstr>
      <vt:lpstr>O‘zbek tili</vt:lpstr>
      <vt:lpstr>O‘tilgan mavzuni takrorlash</vt:lpstr>
      <vt:lpstr>O‘tilgan mavzuni takrorlash, T-sxemasi</vt:lpstr>
      <vt:lpstr>Farhod va Shirin dostoni</vt:lpstr>
      <vt:lpstr>Farhod va Shirin dostoni</vt:lpstr>
      <vt:lpstr>Farhod va Shirin dostoni</vt:lpstr>
      <vt:lpstr>Farhod va Shirin dostoni</vt:lpstr>
      <vt:lpstr>Farhod va Shirin dostoni</vt:lpstr>
      <vt:lpstr>Farhod va Shirin dostoni</vt:lpstr>
      <vt:lpstr>Farhod va Shirin dostoni</vt:lpstr>
      <vt:lpstr>Farhod va Shirin dostoni</vt:lpstr>
      <vt:lpstr>Yangi so‘zlarni o‘rganamiz</vt:lpstr>
      <vt:lpstr>Farhod kim bo‘lgan?</vt:lpstr>
      <vt:lpstr>Mustaqil bajarish uchun topshiriqlar</vt:lpstr>
      <vt:lpstr>O‘zbek tili</vt:lpstr>
      <vt:lpstr>O‘tilgan mavzuni takrorlash</vt:lpstr>
      <vt:lpstr>O‘tilgan mavzuni takrorlash</vt:lpstr>
      <vt:lpstr>O‘tilgan mavzuni takrorlash</vt:lpstr>
      <vt:lpstr>O‘tilgan mavzuni takrorlash</vt:lpstr>
      <vt:lpstr>Yangi mavzu: Pirimqul Qodirov</vt:lpstr>
      <vt:lpstr>Pirimqul Qodirov hayoti</vt:lpstr>
      <vt:lpstr>Pirimqul Qodirov hayoti</vt:lpstr>
      <vt:lpstr>Pirimqul Qodirov ilk ijodi</vt:lpstr>
      <vt:lpstr>Pirimqul Qodirov asarlari</vt:lpstr>
      <vt:lpstr>Pirimqul Qodirov asarlari</vt:lpstr>
      <vt:lpstr>Pirimqul Qodirov asarlari</vt:lpstr>
      <vt:lpstr>Yulduzli tunlar romani</vt:lpstr>
      <vt:lpstr>Yulduzli tunlar romani</vt:lpstr>
      <vt:lpstr>Yulduzli tunlar romani</vt:lpstr>
      <vt:lpstr>Yulduzli tunlar</vt:lpstr>
      <vt:lpstr> “Yulduzli tunlar” romanidan parcha. Andijon.Gul va quyun. </vt:lpstr>
      <vt:lpstr>“Yulduzli tunlar”. Romandan parcha.</vt:lpstr>
      <vt:lpstr>“Yulduzli tunlar”. Romandan parcha.</vt:lpstr>
      <vt:lpstr>“Yulduzli tunlar”. Romandan parcha.</vt:lpstr>
      <vt:lpstr>“Yulduzli tunlar”. Romandan parcha.</vt:lpstr>
      <vt:lpstr>“Yulduzli tunlar”. Romandan parcha.</vt:lpstr>
      <vt:lpstr>“Yulduzli tunlar”. Romandan parcha.</vt:lpstr>
      <vt:lpstr>Matn yuzasidan savollar</vt:lpstr>
      <vt:lpstr>Mustaqil bajarish uchun topshiriqlar</vt:lpstr>
      <vt:lpstr>O‘zbek tili</vt:lpstr>
      <vt:lpstr>O‘tilgan mavzuni takrorlash</vt:lpstr>
      <vt:lpstr>O‘tilgan mavzuni takrorlash</vt:lpstr>
      <vt:lpstr>O‘tilgan mavzuni takrorlash</vt:lpstr>
      <vt:lpstr>O‘tilgan mavzuni takrorlash</vt:lpstr>
      <vt:lpstr>O‘tilgan mavzuni takrorlash</vt:lpstr>
      <vt:lpstr>O‘tilgan mavzuni takrorlash</vt:lpstr>
      <vt:lpstr>O‘qilgan parcha haqida</vt:lpstr>
      <vt:lpstr>Yulduzli tunlar</vt:lpstr>
      <vt:lpstr>Yulduzli tunlar</vt:lpstr>
      <vt:lpstr>Yulduzli tunlar</vt:lpstr>
      <vt:lpstr>Yulduzli tunlar</vt:lpstr>
      <vt:lpstr>Yulduzli tunlar</vt:lpstr>
      <vt:lpstr>Bobur  haqida</vt:lpstr>
      <vt:lpstr>Bobur</vt:lpstr>
      <vt:lpstr>Matn ustida ishlash</vt:lpstr>
      <vt:lpstr>B.B.B. usuli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Guljaxon</cp:lastModifiedBy>
  <cp:revision>1908</cp:revision>
  <dcterms:created xsi:type="dcterms:W3CDTF">2014-10-08T23:03:32Z</dcterms:created>
  <dcterms:modified xsi:type="dcterms:W3CDTF">2021-03-24T10:00:16Z</dcterms:modified>
</cp:coreProperties>
</file>