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5" r:id="rId2"/>
    <p:sldId id="547" r:id="rId3"/>
    <p:sldId id="369" r:id="rId4"/>
    <p:sldId id="359" r:id="rId5"/>
    <p:sldId id="360" r:id="rId6"/>
    <p:sldId id="361" r:id="rId7"/>
    <p:sldId id="363" r:id="rId8"/>
    <p:sldId id="364" r:id="rId9"/>
    <p:sldId id="365" r:id="rId10"/>
    <p:sldId id="371" r:id="rId11"/>
    <p:sldId id="491" r:id="rId12"/>
    <p:sldId id="522" r:id="rId13"/>
    <p:sldId id="523" r:id="rId14"/>
    <p:sldId id="541" r:id="rId15"/>
    <p:sldId id="542" r:id="rId16"/>
    <p:sldId id="550" r:id="rId17"/>
    <p:sldId id="543" r:id="rId18"/>
    <p:sldId id="551" r:id="rId19"/>
    <p:sldId id="545" r:id="rId20"/>
    <p:sldId id="552" r:id="rId21"/>
    <p:sldId id="549" r:id="rId22"/>
    <p:sldId id="510" r:id="rId23"/>
    <p:sldId id="486" r:id="rId24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954" y="96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2234" y="3329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3976" y="3077914"/>
            <a:ext cx="7316421" cy="26461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0070C0"/>
                </a:solidFill>
                <a:latin typeface="Arial" pitchFamily="34"/>
                <a:cs typeface="Arial" pitchFamily="34"/>
              </a:rPr>
              <a:t>Mavzu</a:t>
            </a:r>
            <a:r>
              <a:rPr lang="en-US" sz="4000" dirty="0">
                <a:solidFill>
                  <a:srgbClr val="0070C0"/>
                </a:solidFill>
                <a:latin typeface="Arial" pitchFamily="34"/>
                <a:cs typeface="Arial" pitchFamily="34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Farxod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</a:t>
            </a:r>
            <a:r>
              <a:rPr lang="en-GB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299" y="3221929"/>
            <a:ext cx="726072" cy="238417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921724" y="499418"/>
            <a:ext cx="1851002" cy="1100025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912370" y="483002"/>
            <a:ext cx="1860355" cy="1100025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957019" y="584157"/>
            <a:ext cx="1783988" cy="7727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GB" sz="4800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GB" sz="4800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6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044743" y="483002"/>
            <a:ext cx="6250450" cy="1175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3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73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B84C1A-8EB6-4EF8-B427-DAB94BD0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06" y="3212011"/>
            <a:ext cx="1788025" cy="26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686" y="1205706"/>
            <a:ext cx="8640960" cy="56166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xamsa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пятерица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hayrat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удивление 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поэма 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nafratlanmoq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презирать </a:t>
            </a:r>
            <a:endParaRPr lang="en-US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nasihat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наставление </a:t>
            </a:r>
            <a:b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2FA25D6-542B-4239-91E6-3BB7B2F7CDA0}"/>
              </a:ext>
            </a:extLst>
          </p:cNvPr>
          <p:cNvSpPr/>
          <p:nvPr/>
        </p:nvSpPr>
        <p:spPr>
          <a:xfrm>
            <a:off x="1057" y="0"/>
            <a:ext cx="12167131" cy="91767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ishi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3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58" y="7564"/>
            <a:ext cx="12167230" cy="98211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Farxod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endParaRPr lang="de-DE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478" y="1277714"/>
            <a:ext cx="8064896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A0AE0-0981-4077-BA3F-0F45A7473862}"/>
              </a:ext>
            </a:extLst>
          </p:cNvPr>
          <p:cNvSpPr txBox="1"/>
          <p:nvPr/>
        </p:nvSpPr>
        <p:spPr>
          <a:xfrm>
            <a:off x="523396" y="989682"/>
            <a:ext cx="900100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mutafakkir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Xamsa”ning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ifodasini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31A07E-350A-449E-BE8C-108E3C62B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079" y="1565746"/>
            <a:ext cx="28385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3DA542-2BCA-4CD0-B1D5-8F5E830E7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341609"/>
            <a:ext cx="8424936" cy="66783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hayratga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soluvchi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gulshani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dostonidir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Adib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ko‘hna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afsonasini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boyitib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ruh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Oni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tarhing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bo‘lg‘ay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Ulusqa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beandoza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bo‘lg‘ay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qilg‘onni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xaloyiq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Muqarrar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aylamak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D0446-3B6C-4C61-9880-3D0BBC6F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30" y="845666"/>
            <a:ext cx="29739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AD7E80-3918-439E-A370-3755BCEF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70" y="341610"/>
            <a:ext cx="7992888" cy="65527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qarashlarini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ilg‘or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insonparvarlik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boyitgan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insonparvarlik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mamalakat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obodonligi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82B46B-5BAE-4B17-8F2C-36F57C9E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2" y="629642"/>
            <a:ext cx="31405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26620B-706A-4710-A709-B3B511AC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269602"/>
            <a:ext cx="7491908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syujeti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XII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Chin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xoqonining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farzandsizligi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xonasidan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borliq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gulshaniga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ta‘rifi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syujetda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Armaniyadan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ijrosi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maqbul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variant.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09ABC-1A6A-42B7-BE4D-17381E18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41" y="557634"/>
            <a:ext cx="354500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51C784-3F58-45FA-9AFB-BABDFAB6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70804"/>
            <a:ext cx="8712968" cy="6678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Chin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mamlakatining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o‘g‘il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ko‘rganligi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ehson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soliq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to‘lashdan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Podsho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farzandiga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qo‘moqchi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yuzida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shohiy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shohlik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porlab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soyasi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himmat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iqbol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BD97A-0576-4E87-808F-4F9D3A42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248" y="917674"/>
            <a:ext cx="282935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5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1D8FBA-2825-4F6F-A6B8-990A2EEE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341610"/>
            <a:ext cx="7203876" cy="64087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Shoh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himmat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iqbol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Chaqaloqni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pokiza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rashk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oh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2A5359-B5B8-47D2-9FE3-276473AF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357" y="701650"/>
            <a:ext cx="349292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C9A849-EBB7-4590-B0FB-C225FF9C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26" y="1277714"/>
            <a:ext cx="7347891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syujeti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qahramonlarning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topuvchi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C5683C-5CA4-40BC-AB12-0CD2645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22" y="1303771"/>
            <a:ext cx="3060772" cy="41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591DE1-2F5A-471F-AB42-F9EA4859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341609"/>
            <a:ext cx="7995964" cy="66783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tilsimini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ishtiyoqi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lashkar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ajdarho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Ahiraman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zo‘rakiliksiz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-Shirin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uzviy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adolatparvarlik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hamdo‘stligi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atroflicha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0E49B-2CD1-4803-A82F-6E6A34B5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06" y="845666"/>
            <a:ext cx="29763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AC9F0F-8BE0-4A59-988B-F05AA57A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989682"/>
            <a:ext cx="6984776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mashuqning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cho‘qqisi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obrazlarning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hissiyotlarini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xususiyatiga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egadir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A4BC7E-6AF2-47D8-B27E-383400DA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34" y="1272647"/>
            <a:ext cx="3553857" cy="44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68F2A-915B-43F5-982B-02A9D95D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54461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… Amir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xo‘jasoatliklarga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Amir,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Tilovberdini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Tilovberdi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 </a:t>
            </a:r>
          </a:p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– Nima,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taroziga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chiqaraylikmi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turibsan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basti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-da!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-e,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ota-bovamiz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tarozisiz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olishgan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1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400D44-6229-4074-AE4B-E88A128D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845666"/>
            <a:ext cx="7923956" cy="54251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Sevishganlarning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qilishlari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Majnun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lirizim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lavhalardir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48BAD-42E3-4F7A-A40B-8EDB684A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53" y="1143889"/>
            <a:ext cx="3328846" cy="45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1E2E2F1-ECE5-4947-AFC7-7CBCB6F58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59933"/>
              </p:ext>
            </p:extLst>
          </p:nvPr>
        </p:nvGraphicFramePr>
        <p:xfrm>
          <a:off x="608012" y="1133698"/>
          <a:ext cx="11020697" cy="52800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84463">
                  <a:extLst>
                    <a:ext uri="{9D8B030D-6E8A-4147-A177-3AD203B41FA5}">
                      <a16:colId xmlns:a16="http://schemas.microsoft.com/office/drawing/2014/main" val="1788188007"/>
                    </a:ext>
                  </a:extLst>
                </a:gridCol>
                <a:gridCol w="8336234">
                  <a:extLst>
                    <a:ext uri="{9D8B030D-6E8A-4147-A177-3AD203B41FA5}">
                      <a16:colId xmlns:a16="http://schemas.microsoft.com/office/drawing/2014/main" val="3913020231"/>
                    </a:ext>
                  </a:extLst>
                </a:gridCol>
              </a:tblGrid>
              <a:tr h="623353"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Timsollar</a:t>
                      </a:r>
                      <a:r>
                        <a:rPr lang="de-DE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r>
                        <a:rPr lang="de-DE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</a:t>
                      </a:r>
                      <a:r>
                        <a:rPr lang="de-DE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anglatadigan</a:t>
                      </a:r>
                      <a:r>
                        <a:rPr lang="de-DE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</a:t>
                      </a:r>
                      <a:r>
                        <a:rPr lang="de-DE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52075"/>
                  </a:ext>
                </a:extLst>
              </a:tr>
              <a:tr h="62335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Farhod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Haqqa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yetishishni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qilgan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solik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15073"/>
                  </a:ext>
                </a:extLst>
              </a:tr>
              <a:tr h="62335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Mazhar,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jamolini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o‘zida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zohir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qilgan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timsol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94676"/>
                  </a:ext>
                </a:extLst>
              </a:tr>
              <a:tr h="109355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Moniy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Boniy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Qoran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Farhodga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ya’ni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solikka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dunyoviy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ilmlarni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o‘rgatadigan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ustozlar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025536"/>
                  </a:ext>
                </a:extLst>
              </a:tr>
              <a:tr h="109355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Suhaylo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Farhodga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Haqqa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yetishishda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ko‘rsatuvchi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murshidni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topishga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ko‘maklashgan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ustoz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Farhodning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tariqatdagi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1-piri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761191"/>
                  </a:ext>
                </a:extLst>
              </a:tr>
              <a:tr h="623353">
                <a:tc>
                  <a:txBody>
                    <a:bodyPr/>
                    <a:lstStyle/>
                    <a:p>
                      <a:pPr algn="ctr"/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Xizr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35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Tariqatdagi</a:t>
                      </a:r>
                      <a:r>
                        <a:rPr lang="de-DE" sz="28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2-pir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056211"/>
                  </a:ext>
                </a:extLst>
              </a:tr>
            </a:tbl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5F8BF301-4AA6-4E34-8426-4E1D7045B339}"/>
              </a:ext>
            </a:extLst>
          </p:cNvPr>
          <p:cNvSpPr/>
          <p:nvPr/>
        </p:nvSpPr>
        <p:spPr>
          <a:xfrm>
            <a:off x="958" y="-1"/>
            <a:ext cx="12167230" cy="917675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Shirin”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dostonidagi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ramziy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timsollar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ifodalagan</a:t>
            </a:r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60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4DD00ED-F8E4-4226-9A7B-CB9B35C6FB18}"/>
              </a:ext>
            </a:extLst>
          </p:cNvPr>
          <p:cNvSpPr/>
          <p:nvPr/>
        </p:nvSpPr>
        <p:spPr>
          <a:xfrm>
            <a:off x="958" y="-1"/>
            <a:ext cx="12167230" cy="1061691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Matn</a:t>
            </a:r>
            <a:r>
              <a:rPr lang="en-US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yuzasidan</a:t>
            </a:r>
            <a:r>
              <a:rPr lang="en-US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savollar</a:t>
            </a:r>
            <a:endParaRPr lang="en-US" sz="5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E6872B-C2CA-40D1-83DD-BF0F6066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78" y="1781770"/>
            <a:ext cx="11236324" cy="38884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Sabr-qanoat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mulohazalaringizni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1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GB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GB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GB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GB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GB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GB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2798" y="1596661"/>
            <a:ext cx="11191936" cy="32094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Farxod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dostonini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3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70" y="2645866"/>
            <a:ext cx="8512234" cy="33650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Farxod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Shirin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e-DE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endParaRPr lang="de-DE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object 2"/>
          <p:cNvSpPr/>
          <p:nvPr/>
        </p:nvSpPr>
        <p:spPr>
          <a:xfrm>
            <a:off x="1061" y="-1"/>
            <a:ext cx="12167128" cy="1205707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Sinfdan</a:t>
            </a:r>
            <a:r>
              <a:rPr lang="de-D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de-DE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de-DE" sz="199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EEB31D-6BCF-421B-9DB0-0C8AD90D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2" y="1493738"/>
            <a:ext cx="3188484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9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0" y="1133698"/>
            <a:ext cx="9001000" cy="45161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Xamsa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Navoiyning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asaridir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51230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misradan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topgan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dostondan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D:\Мухаббат\2. Teledarslar\2.2 Teledarslar\11-sinf 2-mavzu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53" y="1277714"/>
            <a:ext cx="271536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46" y="485627"/>
            <a:ext cx="1159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Xamsa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–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besh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yozish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o‘sha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davrdagi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ijodkorlar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an’ana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" y="2429842"/>
            <a:ext cx="322595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02" y="6462290"/>
            <a:ext cx="322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Nizomiy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Ganjaviy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88" y="2429843"/>
            <a:ext cx="28976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0588" y="6462290"/>
            <a:ext cx="2897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Xusrav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Dehlaviy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42" y="2429843"/>
            <a:ext cx="28803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6342" y="646229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Abdurahmon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Jomiy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7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5" y="629642"/>
            <a:ext cx="84249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Navoiy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amsa”sining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-chi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Hayrat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ul­-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abror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Yaxshilar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hayrati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”)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axloqiy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ta’limiy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maqolalardan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Ularda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yaxshi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insoniy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fazilatlar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fikr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yuritiladi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hikoyatlar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keltiriladi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58" y="1061690"/>
            <a:ext cx="3563814" cy="563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46" y="269602"/>
            <a:ext cx="8712968" cy="660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Xamsa”ning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Farhod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Shirin”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dostonda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hunarni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egallash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insonparvarlik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xalqlar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do‘stlik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tarannum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etiladi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06" y="910605"/>
            <a:ext cx="2924687" cy="454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0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38" y="845666"/>
            <a:ext cx="9289032" cy="549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Xamsa”ning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uchinchi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dostoni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Layli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Majnun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”-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pok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muhabbat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Sab’ayi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sayyor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(“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Yetti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sayyora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”)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muhabbat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sadoqat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mavzulari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yoritilgan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72" y="3644024"/>
            <a:ext cx="2343104" cy="34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r="17708"/>
          <a:stretch/>
        </p:blipFill>
        <p:spPr bwMode="auto">
          <a:xfrm>
            <a:off x="9617471" y="0"/>
            <a:ext cx="2364237" cy="370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2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54" y="845666"/>
            <a:ext cx="8136904" cy="329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Saddi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Iskandariy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(“Iskandar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devori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”)</a:t>
            </a:r>
            <a:r>
              <a:rPr lang="ru-RU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odil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shoh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g‘oyasi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ilgari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suriladi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99" y="845665"/>
            <a:ext cx="329094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51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1021</Words>
  <Application>Microsoft Office PowerPoint</Application>
  <PresentationFormat>Произвольный</PresentationFormat>
  <Paragraphs>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admin</cp:lastModifiedBy>
  <cp:revision>348</cp:revision>
  <dcterms:created xsi:type="dcterms:W3CDTF">2020-04-01T05:32:34Z</dcterms:created>
  <dcterms:modified xsi:type="dcterms:W3CDTF">2020-12-22T05:18:31Z</dcterms:modified>
</cp:coreProperties>
</file>