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05" r:id="rId2"/>
    <p:sldId id="550" r:id="rId3"/>
    <p:sldId id="539" r:id="rId4"/>
    <p:sldId id="546" r:id="rId5"/>
    <p:sldId id="551" r:id="rId6"/>
    <p:sldId id="490" r:id="rId7"/>
    <p:sldId id="552" r:id="rId8"/>
    <p:sldId id="540" r:id="rId9"/>
    <p:sldId id="494" r:id="rId10"/>
    <p:sldId id="536" r:id="rId11"/>
    <p:sldId id="553" r:id="rId12"/>
    <p:sldId id="554" r:id="rId13"/>
    <p:sldId id="508" r:id="rId14"/>
    <p:sldId id="555" r:id="rId15"/>
    <p:sldId id="556" r:id="rId16"/>
    <p:sldId id="535" r:id="rId17"/>
    <p:sldId id="557" r:id="rId18"/>
    <p:sldId id="558" r:id="rId19"/>
    <p:sldId id="559" r:id="rId20"/>
    <p:sldId id="560" r:id="rId21"/>
    <p:sldId id="561" r:id="rId22"/>
    <p:sldId id="562" r:id="rId23"/>
    <p:sldId id="549" r:id="rId24"/>
    <p:sldId id="435" r:id="rId25"/>
  </p:sldIdLst>
  <p:sldSz cx="12168188" cy="7019925"/>
  <p:notesSz cx="6858000" cy="9144000"/>
  <p:defaultTextStyle>
    <a:defPPr>
      <a:defRPr lang="ru-RU"/>
    </a:defPPr>
    <a:lvl1pPr marL="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03" d="100"/>
          <a:sy n="103" d="100"/>
        </p:scale>
        <p:origin x="840" y="138"/>
      </p:cViewPr>
      <p:guideLst>
        <p:guide orient="horz" pos="2211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2F81D-DD13-4DFA-9786-D04597F064C4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758795-8ED0-4F66-9870-3F8BCF6DBAC3}">
      <dgm:prSet phldrT="[Текст]" custT="1"/>
      <dgm:spPr/>
      <dgm:t>
        <a:bodyPr/>
        <a:lstStyle/>
        <a:p>
          <a:r>
            <a:rPr lang="en-US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She’rlar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0A6484-1F4D-49C7-8933-2FFF0DBAA3BE}" type="parTrans" cxnId="{4F19703F-18E7-4A58-9F7D-1FEA7C340136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86D9CA-8DAF-445A-8C17-D83D8ED0E104}" type="sibTrans" cxnId="{4F19703F-18E7-4A58-9F7D-1FEA7C340136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FCF3CC-A891-46E3-AB77-6528DDEBD0B5}">
      <dgm:prSet phldrT="[Текст]" custT="1"/>
      <dgm:spPr/>
      <dgm:t>
        <a:bodyPr/>
        <a:lstStyle/>
        <a:p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7101C4-3462-42DB-939A-6D0960E4AB81}" type="parTrans" cxnId="{38361B82-072E-43FB-BBB6-DEE8851162C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D60E45-8872-4F70-BEB3-03A0E25D72EF}" type="sibTrans" cxnId="{38361B82-072E-43FB-BBB6-DEE8851162C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8A0602-9FBD-49E7-A550-771F7BD6659B}">
      <dgm:prSet phldrT="[Текст]" custT="1"/>
      <dgm:spPr/>
      <dgm:t>
        <a:bodyPr/>
        <a:lstStyle/>
        <a:p>
          <a:r>
            <a:rPr lang="en-US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Dramalar</a:t>
          </a:r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CEACD9-762B-4B34-AD9D-19B8EC2646EB}" type="parTrans" cxnId="{0186C7D3-DFD2-40A1-8AA9-152EF6C52CB6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35230C-87C6-4548-92E4-C9A33ACD7847}" type="sibTrans" cxnId="{0186C7D3-DFD2-40A1-8AA9-152EF6C52CB6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F245D-A12A-495E-9060-711CA508397D}">
      <dgm:prSet phldrT="[Текст]" custT="1"/>
      <dgm:spPr/>
      <dgm:t>
        <a:bodyPr/>
        <a:lstStyle/>
        <a:p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43E423-29FC-4B84-B5FC-447EE733F396}" type="parTrans" cxnId="{4383C12B-E85A-4A6A-B3F7-1E1DBE63F39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CE8EC0-30F3-4E76-B067-C4CEA65AF833}" type="sibTrans" cxnId="{4383C12B-E85A-4A6A-B3F7-1E1DBE63F39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94DD62-9680-49D9-AF77-2185CB430A79}">
      <dgm:prSet phldrT="[Текст]" custT="1"/>
      <dgm:spPr/>
      <dgm:t>
        <a:bodyPr/>
        <a:lstStyle/>
        <a:p>
          <a:r>
            <a:rPr lang="en-US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Romanlar</a:t>
          </a:r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CFFBFA-3349-42C9-8BD7-68C3C35EF78A}" type="parTrans" cxnId="{7D3F696D-1A9B-45CA-A6C3-D4D6A37E1FE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D8D756-40B9-4A6C-8255-5A9BD6313ED1}" type="sibTrans" cxnId="{7D3F696D-1A9B-45CA-A6C3-D4D6A37E1FE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254C5-D41A-411E-892F-6EED865BFC6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C12A8-4E52-4381-B44D-C1C02F493A37}" type="parTrans" cxnId="{25F7BBCD-BB8F-4AA7-9665-454E8904CF1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E7E1AC-1D3A-4950-BD61-478A08B20F09}" type="sibTrans" cxnId="{25F7BBCD-BB8F-4AA7-9665-454E8904CF1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A3CF5-C203-4CD6-8035-21101E601103}" type="pres">
      <dgm:prSet presAssocID="{7C92F81D-DD13-4DFA-9786-D04597F064C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9F36B1-9355-4095-8C25-B88117DBD770}" type="pres">
      <dgm:prSet presAssocID="{7C92F81D-DD13-4DFA-9786-D04597F064C4}" presName="cycle" presStyleCnt="0"/>
      <dgm:spPr/>
    </dgm:pt>
    <dgm:pt modelId="{C4B4E2E5-A742-4249-BCF4-369C3FC99298}" type="pres">
      <dgm:prSet presAssocID="{7C92F81D-DD13-4DFA-9786-D04597F064C4}" presName="centerShape" presStyleCnt="0"/>
      <dgm:spPr/>
    </dgm:pt>
    <dgm:pt modelId="{B1C6988E-989C-4CCA-9FFB-155C51C88C40}" type="pres">
      <dgm:prSet presAssocID="{7C92F81D-DD13-4DFA-9786-D04597F064C4}" presName="connSite" presStyleLbl="node1" presStyleIdx="0" presStyleCnt="4"/>
      <dgm:spPr/>
    </dgm:pt>
    <dgm:pt modelId="{F7D3E93B-3B24-4C33-92B8-20641A619E38}" type="pres">
      <dgm:prSet presAssocID="{7C92F81D-DD13-4DFA-9786-D04597F064C4}" presName="visible" presStyleLbl="node1" presStyleIdx="0" presStyleCnt="4" custScaleX="132770" custScaleY="132329" custLinFactNeighborX="-45382" custLinFactNeighborY="558"/>
      <dgm:spPr>
        <a:blipFill rotWithShape="1">
          <a:blip xmlns:r="http://schemas.openxmlformats.org/officeDocument/2006/relationships" r:embed="rId1"/>
          <a:srcRect/>
          <a:stretch>
            <a:fillRect t="-13000" b="-13000"/>
          </a:stretch>
        </a:blipFill>
      </dgm:spPr>
    </dgm:pt>
    <dgm:pt modelId="{FD893660-B3E1-47FC-92DA-866EB6142D1D}" type="pres">
      <dgm:prSet presAssocID="{510A6484-1F4D-49C7-8933-2FFF0DBAA3BE}" presName="Name25" presStyleLbl="parChTrans1D1" presStyleIdx="0" presStyleCnt="3"/>
      <dgm:spPr/>
      <dgm:t>
        <a:bodyPr/>
        <a:lstStyle/>
        <a:p>
          <a:endParaRPr lang="ru-RU"/>
        </a:p>
      </dgm:t>
    </dgm:pt>
    <dgm:pt modelId="{03FDCE2E-3CA0-4BD6-89D1-EACBEA1205B1}" type="pres">
      <dgm:prSet presAssocID="{42758795-8ED0-4F66-9870-3F8BCF6DBAC3}" presName="node" presStyleCnt="0"/>
      <dgm:spPr/>
    </dgm:pt>
    <dgm:pt modelId="{E40EBD31-4AD2-4268-BD6E-4202AE1D3B71}" type="pres">
      <dgm:prSet presAssocID="{42758795-8ED0-4F66-9870-3F8BCF6DBAC3}" presName="parentNode" presStyleLbl="node1" presStyleIdx="1" presStyleCnt="4" custLinFactNeighborX="-39644" custLinFactNeighborY="-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EC7DF-FA18-4E72-89F5-C916BFA06ADE}" type="pres">
      <dgm:prSet presAssocID="{42758795-8ED0-4F66-9870-3F8BCF6DBAC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D6391-84DB-4C2D-A115-8E8BB7083BC8}" type="pres">
      <dgm:prSet presAssocID="{77CEACD9-762B-4B34-AD9D-19B8EC2646EB}" presName="Name25" presStyleLbl="parChTrans1D1" presStyleIdx="1" presStyleCnt="3"/>
      <dgm:spPr/>
      <dgm:t>
        <a:bodyPr/>
        <a:lstStyle/>
        <a:p>
          <a:endParaRPr lang="ru-RU"/>
        </a:p>
      </dgm:t>
    </dgm:pt>
    <dgm:pt modelId="{46D0A74F-38F0-4660-A15A-0E2C86F1ADF3}" type="pres">
      <dgm:prSet presAssocID="{BA8A0602-9FBD-49E7-A550-771F7BD6659B}" presName="node" presStyleCnt="0"/>
      <dgm:spPr/>
    </dgm:pt>
    <dgm:pt modelId="{0F7E76CA-C91A-4C89-990E-68B3AD8D17CC}" type="pres">
      <dgm:prSet presAssocID="{BA8A0602-9FBD-49E7-A550-771F7BD6659B}" presName="parentNode" presStyleLbl="node1" presStyleIdx="2" presStyleCnt="4" custScaleX="119832" custScaleY="110776" custLinFactNeighborX="-1094" custLinFactNeighborY="-46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1905D-229F-4782-92F9-18DC7AB7031A}" type="pres">
      <dgm:prSet presAssocID="{BA8A0602-9FBD-49E7-A550-771F7BD6659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5147C-0DAF-4C5F-8B42-70E384722B12}" type="pres">
      <dgm:prSet presAssocID="{11CFFBFA-3349-42C9-8BD7-68C3C35EF78A}" presName="Name25" presStyleLbl="parChTrans1D1" presStyleIdx="2" presStyleCnt="3"/>
      <dgm:spPr/>
      <dgm:t>
        <a:bodyPr/>
        <a:lstStyle/>
        <a:p>
          <a:endParaRPr lang="ru-RU"/>
        </a:p>
      </dgm:t>
    </dgm:pt>
    <dgm:pt modelId="{B506C8C6-B0A5-43FA-AB8A-838C230B044A}" type="pres">
      <dgm:prSet presAssocID="{7494DD62-9680-49D9-AF77-2185CB430A79}" presName="node" presStyleCnt="0"/>
      <dgm:spPr/>
    </dgm:pt>
    <dgm:pt modelId="{944D79A6-8014-40A7-8582-5CAE169EC888}" type="pres">
      <dgm:prSet presAssocID="{7494DD62-9680-49D9-AF77-2185CB430A79}" presName="parentNode" presStyleLbl="node1" presStyleIdx="3" presStyleCnt="4" custScaleX="119191" custLinFactNeighborX="-32716" custLinFactNeighborY="-2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6E510-5F52-4B92-B914-97485AC3EAA4}" type="pres">
      <dgm:prSet presAssocID="{7494DD62-9680-49D9-AF77-2185CB430A79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D0644-98F0-43E6-B2D5-E66D46B7F730}" type="presOf" srcId="{BA8A0602-9FBD-49E7-A550-771F7BD6659B}" destId="{0F7E76CA-C91A-4C89-990E-68B3AD8D17CC}" srcOrd="0" destOrd="0" presId="urn:microsoft.com/office/officeart/2005/8/layout/radial2"/>
    <dgm:cxn modelId="{92BD6C48-A28E-42A3-BC66-48526BBCD6E6}" type="presOf" srcId="{AA2254C5-D41A-411E-892F-6EED865BFC6E}" destId="{26B6E510-5F52-4B92-B914-97485AC3EAA4}" srcOrd="0" destOrd="0" presId="urn:microsoft.com/office/officeart/2005/8/layout/radial2"/>
    <dgm:cxn modelId="{D2EB3B83-1F67-413C-8E22-08E95769F093}" type="presOf" srcId="{7C92F81D-DD13-4DFA-9786-D04597F064C4}" destId="{A7FA3CF5-C203-4CD6-8035-21101E601103}" srcOrd="0" destOrd="0" presId="urn:microsoft.com/office/officeart/2005/8/layout/radial2"/>
    <dgm:cxn modelId="{25F7BBCD-BB8F-4AA7-9665-454E8904CF10}" srcId="{7494DD62-9680-49D9-AF77-2185CB430A79}" destId="{AA2254C5-D41A-411E-892F-6EED865BFC6E}" srcOrd="0" destOrd="0" parTransId="{B29C12A8-4E52-4381-B44D-C1C02F493A37}" sibTransId="{A6E7E1AC-1D3A-4950-BD61-478A08B20F09}"/>
    <dgm:cxn modelId="{7D3F696D-1A9B-45CA-A6C3-D4D6A37E1FE0}" srcId="{7C92F81D-DD13-4DFA-9786-D04597F064C4}" destId="{7494DD62-9680-49D9-AF77-2185CB430A79}" srcOrd="2" destOrd="0" parTransId="{11CFFBFA-3349-42C9-8BD7-68C3C35EF78A}" sibTransId="{A3D8D756-40B9-4A6C-8255-5A9BD6313ED1}"/>
    <dgm:cxn modelId="{38361B82-072E-43FB-BBB6-DEE8851162CF}" srcId="{42758795-8ED0-4F66-9870-3F8BCF6DBAC3}" destId="{E7FCF3CC-A891-46E3-AB77-6528DDEBD0B5}" srcOrd="0" destOrd="0" parTransId="{837101C4-3462-42DB-939A-6D0960E4AB81}" sibTransId="{7FD60E45-8872-4F70-BEB3-03A0E25D72EF}"/>
    <dgm:cxn modelId="{82B87527-49BE-4F88-B6E5-2B574D2AE48A}" type="presOf" srcId="{11CFFBFA-3349-42C9-8BD7-68C3C35EF78A}" destId="{6505147C-0DAF-4C5F-8B42-70E384722B12}" srcOrd="0" destOrd="0" presId="urn:microsoft.com/office/officeart/2005/8/layout/radial2"/>
    <dgm:cxn modelId="{9AC46A21-8139-4C9C-8B1D-4099ADD9DD6B}" type="presOf" srcId="{510A6484-1F4D-49C7-8933-2FFF0DBAA3BE}" destId="{FD893660-B3E1-47FC-92DA-866EB6142D1D}" srcOrd="0" destOrd="0" presId="urn:microsoft.com/office/officeart/2005/8/layout/radial2"/>
    <dgm:cxn modelId="{27FAB4A5-D972-49C0-AC78-4A548323AD7A}" type="presOf" srcId="{42758795-8ED0-4F66-9870-3F8BCF6DBAC3}" destId="{E40EBD31-4AD2-4268-BD6E-4202AE1D3B71}" srcOrd="0" destOrd="0" presId="urn:microsoft.com/office/officeart/2005/8/layout/radial2"/>
    <dgm:cxn modelId="{0EB868D2-239F-48C6-80AC-B0CCFED19605}" type="presOf" srcId="{77CEACD9-762B-4B34-AD9D-19B8EC2646EB}" destId="{632D6391-84DB-4C2D-A115-8E8BB7083BC8}" srcOrd="0" destOrd="0" presId="urn:microsoft.com/office/officeart/2005/8/layout/radial2"/>
    <dgm:cxn modelId="{4383C12B-E85A-4A6A-B3F7-1E1DBE63F398}" srcId="{BA8A0602-9FBD-49E7-A550-771F7BD6659B}" destId="{8EBF245D-A12A-495E-9060-711CA508397D}" srcOrd="0" destOrd="0" parTransId="{8A43E423-29FC-4B84-B5FC-447EE733F396}" sibTransId="{3BCE8EC0-30F3-4E76-B067-C4CEA65AF833}"/>
    <dgm:cxn modelId="{46C5D364-2D43-4BB5-B832-E1750C3C073C}" type="presOf" srcId="{E7FCF3CC-A891-46E3-AB77-6528DDEBD0B5}" destId="{59BEC7DF-FA18-4E72-89F5-C916BFA06ADE}" srcOrd="0" destOrd="0" presId="urn:microsoft.com/office/officeart/2005/8/layout/radial2"/>
    <dgm:cxn modelId="{CE629A09-9155-48AE-A99F-1B15712FB3C3}" type="presOf" srcId="{7494DD62-9680-49D9-AF77-2185CB430A79}" destId="{944D79A6-8014-40A7-8582-5CAE169EC888}" srcOrd="0" destOrd="0" presId="urn:microsoft.com/office/officeart/2005/8/layout/radial2"/>
    <dgm:cxn modelId="{B407C7AB-8F1F-440A-99BF-3F8887327788}" type="presOf" srcId="{8EBF245D-A12A-495E-9060-711CA508397D}" destId="{4F51905D-229F-4782-92F9-18DC7AB7031A}" srcOrd="0" destOrd="0" presId="urn:microsoft.com/office/officeart/2005/8/layout/radial2"/>
    <dgm:cxn modelId="{4F19703F-18E7-4A58-9F7D-1FEA7C340136}" srcId="{7C92F81D-DD13-4DFA-9786-D04597F064C4}" destId="{42758795-8ED0-4F66-9870-3F8BCF6DBAC3}" srcOrd="0" destOrd="0" parTransId="{510A6484-1F4D-49C7-8933-2FFF0DBAA3BE}" sibTransId="{BE86D9CA-8DAF-445A-8C17-D83D8ED0E104}"/>
    <dgm:cxn modelId="{0186C7D3-DFD2-40A1-8AA9-152EF6C52CB6}" srcId="{7C92F81D-DD13-4DFA-9786-D04597F064C4}" destId="{BA8A0602-9FBD-49E7-A550-771F7BD6659B}" srcOrd="1" destOrd="0" parTransId="{77CEACD9-762B-4B34-AD9D-19B8EC2646EB}" sibTransId="{F035230C-87C6-4548-92E4-C9A33ACD7847}"/>
    <dgm:cxn modelId="{00E27D81-017E-421E-805D-0A8C33C0CE7D}" type="presParOf" srcId="{A7FA3CF5-C203-4CD6-8035-21101E601103}" destId="{419F36B1-9355-4095-8C25-B88117DBD770}" srcOrd="0" destOrd="0" presId="urn:microsoft.com/office/officeart/2005/8/layout/radial2"/>
    <dgm:cxn modelId="{C823F1C5-6655-4713-89A1-BDA1BD654725}" type="presParOf" srcId="{419F36B1-9355-4095-8C25-B88117DBD770}" destId="{C4B4E2E5-A742-4249-BCF4-369C3FC99298}" srcOrd="0" destOrd="0" presId="urn:microsoft.com/office/officeart/2005/8/layout/radial2"/>
    <dgm:cxn modelId="{1E9CD40C-E275-49BD-A9F6-961DC8EE5321}" type="presParOf" srcId="{C4B4E2E5-A742-4249-BCF4-369C3FC99298}" destId="{B1C6988E-989C-4CCA-9FFB-155C51C88C40}" srcOrd="0" destOrd="0" presId="urn:microsoft.com/office/officeart/2005/8/layout/radial2"/>
    <dgm:cxn modelId="{05D600A8-AFFB-4EFC-B0C2-EF28FCE6D895}" type="presParOf" srcId="{C4B4E2E5-A742-4249-BCF4-369C3FC99298}" destId="{F7D3E93B-3B24-4C33-92B8-20641A619E38}" srcOrd="1" destOrd="0" presId="urn:microsoft.com/office/officeart/2005/8/layout/radial2"/>
    <dgm:cxn modelId="{7942071F-7ACC-4A68-8186-83130C000AFF}" type="presParOf" srcId="{419F36B1-9355-4095-8C25-B88117DBD770}" destId="{FD893660-B3E1-47FC-92DA-866EB6142D1D}" srcOrd="1" destOrd="0" presId="urn:microsoft.com/office/officeart/2005/8/layout/radial2"/>
    <dgm:cxn modelId="{565A480A-D7BD-4E09-8105-C7A08727285E}" type="presParOf" srcId="{419F36B1-9355-4095-8C25-B88117DBD770}" destId="{03FDCE2E-3CA0-4BD6-89D1-EACBEA1205B1}" srcOrd="2" destOrd="0" presId="urn:microsoft.com/office/officeart/2005/8/layout/radial2"/>
    <dgm:cxn modelId="{DD72D155-198A-4EAF-976C-6BFB725F64D0}" type="presParOf" srcId="{03FDCE2E-3CA0-4BD6-89D1-EACBEA1205B1}" destId="{E40EBD31-4AD2-4268-BD6E-4202AE1D3B71}" srcOrd="0" destOrd="0" presId="urn:microsoft.com/office/officeart/2005/8/layout/radial2"/>
    <dgm:cxn modelId="{09AAB13B-95BF-42E0-AD3D-26200AFF9091}" type="presParOf" srcId="{03FDCE2E-3CA0-4BD6-89D1-EACBEA1205B1}" destId="{59BEC7DF-FA18-4E72-89F5-C916BFA06ADE}" srcOrd="1" destOrd="0" presId="urn:microsoft.com/office/officeart/2005/8/layout/radial2"/>
    <dgm:cxn modelId="{059EA65A-32DD-466F-960D-00950E632CC6}" type="presParOf" srcId="{419F36B1-9355-4095-8C25-B88117DBD770}" destId="{632D6391-84DB-4C2D-A115-8E8BB7083BC8}" srcOrd="3" destOrd="0" presId="urn:microsoft.com/office/officeart/2005/8/layout/radial2"/>
    <dgm:cxn modelId="{CBAB4ADE-9FD3-4BE1-BD91-63091D5B59E2}" type="presParOf" srcId="{419F36B1-9355-4095-8C25-B88117DBD770}" destId="{46D0A74F-38F0-4660-A15A-0E2C86F1ADF3}" srcOrd="4" destOrd="0" presId="urn:microsoft.com/office/officeart/2005/8/layout/radial2"/>
    <dgm:cxn modelId="{9A7E571B-CCF6-41E0-82FF-8E608BA4AE76}" type="presParOf" srcId="{46D0A74F-38F0-4660-A15A-0E2C86F1ADF3}" destId="{0F7E76CA-C91A-4C89-990E-68B3AD8D17CC}" srcOrd="0" destOrd="0" presId="urn:microsoft.com/office/officeart/2005/8/layout/radial2"/>
    <dgm:cxn modelId="{2347B3CE-7D1E-4600-A609-7CF260674672}" type="presParOf" srcId="{46D0A74F-38F0-4660-A15A-0E2C86F1ADF3}" destId="{4F51905D-229F-4782-92F9-18DC7AB7031A}" srcOrd="1" destOrd="0" presId="urn:microsoft.com/office/officeart/2005/8/layout/radial2"/>
    <dgm:cxn modelId="{48869F2F-065E-4053-A32E-76F339A5B283}" type="presParOf" srcId="{419F36B1-9355-4095-8C25-B88117DBD770}" destId="{6505147C-0DAF-4C5F-8B42-70E384722B12}" srcOrd="5" destOrd="0" presId="urn:microsoft.com/office/officeart/2005/8/layout/radial2"/>
    <dgm:cxn modelId="{4AB982DF-2512-4299-B297-1D78F8BF0B88}" type="presParOf" srcId="{419F36B1-9355-4095-8C25-B88117DBD770}" destId="{B506C8C6-B0A5-43FA-AB8A-838C230B044A}" srcOrd="6" destOrd="0" presId="urn:microsoft.com/office/officeart/2005/8/layout/radial2"/>
    <dgm:cxn modelId="{A23BCD3F-57AD-4DFE-A878-93165406E94B}" type="presParOf" srcId="{B506C8C6-B0A5-43FA-AB8A-838C230B044A}" destId="{944D79A6-8014-40A7-8582-5CAE169EC888}" srcOrd="0" destOrd="0" presId="urn:microsoft.com/office/officeart/2005/8/layout/radial2"/>
    <dgm:cxn modelId="{C8318DD4-10ED-4732-B362-381013E4C40E}" type="presParOf" srcId="{B506C8C6-B0A5-43FA-AB8A-838C230B044A}" destId="{26B6E510-5F52-4B92-B914-97485AC3EAA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544316-717D-4E90-967A-48061AC4CA4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08CAFF-9E8F-4968-B493-3B6484525F4C}">
      <dgm:prSet phldrT="[Текст]" custT="1"/>
      <dgm:spPr/>
      <dgm:t>
        <a:bodyPr/>
        <a:lstStyle/>
        <a:p>
          <a:r>
            <a:rPr lang="en-US" sz="4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So‘zlashuv</a:t>
          </a:r>
          <a:r>
            <a: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uslubi</a:t>
          </a:r>
          <a:endParaRPr lang="ru-RU" sz="4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E0F7E-B145-4829-A937-E35E047DE603}" type="parTrans" cxnId="{6427AD30-ADFB-43AB-A536-0897AE48EDBB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6D871-BC4B-4433-AEEC-B19027DB3152}" type="sibTrans" cxnId="{6427AD30-ADFB-43AB-A536-0897AE48EDBB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88F91-3A19-4BE4-A0A9-2BDBC8F602F4}">
      <dgm:prSet phldrT="[Текст]" custT="1"/>
      <dgm:spPr/>
      <dgm:t>
        <a:bodyPr/>
        <a:lstStyle/>
        <a:p>
          <a:r>
            <a:rPr lang="en-US" sz="4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piching</a:t>
          </a:r>
          <a:endParaRPr lang="ru-RU" sz="4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F363C-6E0F-4017-9A1C-092B8083D4F0}" type="parTrans" cxnId="{240B58B0-9A4A-41F6-A01B-2EC30FE3D1BD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F9812-55EF-43CF-8DAB-15247D76D30F}" type="sibTrans" cxnId="{240B58B0-9A4A-41F6-A01B-2EC30FE3D1BD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7C9C3-6072-494E-91B8-6AEA78CBAAA2}">
      <dgm:prSet phldrT="[Текст]" custT="1"/>
      <dgm:spPr/>
      <dgm:t>
        <a:bodyPr/>
        <a:lstStyle/>
        <a:p>
          <a:r>
            <a:rPr lang="en-US" sz="4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kinoya</a:t>
          </a:r>
          <a:endParaRPr lang="ru-RU" sz="4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A80F4-9B85-43E1-A3A4-1F891BB801B5}" type="parTrans" cxnId="{80D3DF43-E2EC-4634-B8A8-C3636BCEC3D0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AA097-7E6C-4808-B890-14257C2F7898}" type="sibTrans" cxnId="{80D3DF43-E2EC-4634-B8A8-C3636BCEC3D0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88065-BF58-46F6-86F5-EFD65B187D2F}" type="pres">
      <dgm:prSet presAssocID="{7A544316-717D-4E90-967A-48061AC4CA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EE704C-AC13-4540-BD90-A766EDF01660}" type="pres">
      <dgm:prSet presAssocID="{2B08CAFF-9E8F-4968-B493-3B6484525F4C}" presName="hierRoot1" presStyleCnt="0">
        <dgm:presLayoutVars>
          <dgm:hierBranch val="init"/>
        </dgm:presLayoutVars>
      </dgm:prSet>
      <dgm:spPr/>
    </dgm:pt>
    <dgm:pt modelId="{81211024-F3A1-4708-B51E-1AD16BD2D9DA}" type="pres">
      <dgm:prSet presAssocID="{2B08CAFF-9E8F-4968-B493-3B6484525F4C}" presName="rootComposite1" presStyleCnt="0"/>
      <dgm:spPr/>
    </dgm:pt>
    <dgm:pt modelId="{312A4F31-687D-4AC6-92BD-4200C28D9089}" type="pres">
      <dgm:prSet presAssocID="{2B08CAFF-9E8F-4968-B493-3B6484525F4C}" presName="rootText1" presStyleLbl="node0" presStyleIdx="0" presStyleCnt="1" custScaleX="253462" custLinFactNeighborY="-72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FB2C05-F07C-489B-B562-987E0B2D65BE}" type="pres">
      <dgm:prSet presAssocID="{2B08CAFF-9E8F-4968-B493-3B6484525F4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286BF9-1C0C-4CC6-9E67-C377722DA82E}" type="pres">
      <dgm:prSet presAssocID="{2B08CAFF-9E8F-4968-B493-3B6484525F4C}" presName="hierChild2" presStyleCnt="0"/>
      <dgm:spPr/>
    </dgm:pt>
    <dgm:pt modelId="{117D72DB-5095-47B2-B636-F96F4C287312}" type="pres">
      <dgm:prSet presAssocID="{C87F363C-6E0F-4017-9A1C-092B8083D4F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9D228DD-4C64-4999-94E9-B886EC5A9FDC}" type="pres">
      <dgm:prSet presAssocID="{5C388F91-3A19-4BE4-A0A9-2BDBC8F602F4}" presName="hierRoot2" presStyleCnt="0">
        <dgm:presLayoutVars>
          <dgm:hierBranch val="init"/>
        </dgm:presLayoutVars>
      </dgm:prSet>
      <dgm:spPr/>
    </dgm:pt>
    <dgm:pt modelId="{6A4A1EF4-1A78-48E6-86E0-33A46E9BEB50}" type="pres">
      <dgm:prSet presAssocID="{5C388F91-3A19-4BE4-A0A9-2BDBC8F602F4}" presName="rootComposite" presStyleCnt="0"/>
      <dgm:spPr/>
    </dgm:pt>
    <dgm:pt modelId="{330A97E7-76CF-4671-B6EE-9C7E96FB7DBA}" type="pres">
      <dgm:prSet presAssocID="{5C388F91-3A19-4BE4-A0A9-2BDBC8F602F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A68FB5-B054-46F7-8367-1A335D543408}" type="pres">
      <dgm:prSet presAssocID="{5C388F91-3A19-4BE4-A0A9-2BDBC8F602F4}" presName="rootConnector" presStyleLbl="node2" presStyleIdx="0" presStyleCnt="2"/>
      <dgm:spPr/>
      <dgm:t>
        <a:bodyPr/>
        <a:lstStyle/>
        <a:p>
          <a:endParaRPr lang="ru-RU"/>
        </a:p>
      </dgm:t>
    </dgm:pt>
    <dgm:pt modelId="{391A0D8A-4A7C-4C16-9162-AFDB72E90CB1}" type="pres">
      <dgm:prSet presAssocID="{5C388F91-3A19-4BE4-A0A9-2BDBC8F602F4}" presName="hierChild4" presStyleCnt="0"/>
      <dgm:spPr/>
    </dgm:pt>
    <dgm:pt modelId="{001A495D-DF9C-48A3-8A05-4DA226D11E35}" type="pres">
      <dgm:prSet presAssocID="{5C388F91-3A19-4BE4-A0A9-2BDBC8F602F4}" presName="hierChild5" presStyleCnt="0"/>
      <dgm:spPr/>
    </dgm:pt>
    <dgm:pt modelId="{3E5A22EA-34BC-47EB-A830-B28597FA5A7F}" type="pres">
      <dgm:prSet presAssocID="{3FAA80F4-9B85-43E1-A3A4-1F891BB801B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3738C28-4FB9-447F-861D-9EF7ED3423E6}" type="pres">
      <dgm:prSet presAssocID="{BCD7C9C3-6072-494E-91B8-6AEA78CBAAA2}" presName="hierRoot2" presStyleCnt="0">
        <dgm:presLayoutVars>
          <dgm:hierBranch val="init"/>
        </dgm:presLayoutVars>
      </dgm:prSet>
      <dgm:spPr/>
    </dgm:pt>
    <dgm:pt modelId="{BAFB5E87-57F1-4621-8EE4-A4D29B5B394E}" type="pres">
      <dgm:prSet presAssocID="{BCD7C9C3-6072-494E-91B8-6AEA78CBAAA2}" presName="rootComposite" presStyleCnt="0"/>
      <dgm:spPr/>
    </dgm:pt>
    <dgm:pt modelId="{7125B1BF-30F4-4E2D-9015-7FA63A487459}" type="pres">
      <dgm:prSet presAssocID="{BCD7C9C3-6072-494E-91B8-6AEA78CBAAA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3C4FFF-7026-4779-AE2C-2720C53BB75B}" type="pres">
      <dgm:prSet presAssocID="{BCD7C9C3-6072-494E-91B8-6AEA78CBAAA2}" presName="rootConnector" presStyleLbl="node2" presStyleIdx="1" presStyleCnt="2"/>
      <dgm:spPr/>
      <dgm:t>
        <a:bodyPr/>
        <a:lstStyle/>
        <a:p>
          <a:endParaRPr lang="ru-RU"/>
        </a:p>
      </dgm:t>
    </dgm:pt>
    <dgm:pt modelId="{91E1EA56-D477-435C-9D60-C7F8A10A9C67}" type="pres">
      <dgm:prSet presAssocID="{BCD7C9C3-6072-494E-91B8-6AEA78CBAAA2}" presName="hierChild4" presStyleCnt="0"/>
      <dgm:spPr/>
    </dgm:pt>
    <dgm:pt modelId="{6FB596C8-8BF5-4D7E-B02C-E21538ED4155}" type="pres">
      <dgm:prSet presAssocID="{BCD7C9C3-6072-494E-91B8-6AEA78CBAAA2}" presName="hierChild5" presStyleCnt="0"/>
      <dgm:spPr/>
    </dgm:pt>
    <dgm:pt modelId="{ED6BBC68-0A54-4695-BB18-FE9790F9D59C}" type="pres">
      <dgm:prSet presAssocID="{2B08CAFF-9E8F-4968-B493-3B6484525F4C}" presName="hierChild3" presStyleCnt="0"/>
      <dgm:spPr/>
    </dgm:pt>
  </dgm:ptLst>
  <dgm:cxnLst>
    <dgm:cxn modelId="{80D3DF43-E2EC-4634-B8A8-C3636BCEC3D0}" srcId="{2B08CAFF-9E8F-4968-B493-3B6484525F4C}" destId="{BCD7C9C3-6072-494E-91B8-6AEA78CBAAA2}" srcOrd="1" destOrd="0" parTransId="{3FAA80F4-9B85-43E1-A3A4-1F891BB801B5}" sibTransId="{E5EAA097-7E6C-4808-B890-14257C2F7898}"/>
    <dgm:cxn modelId="{BDC54630-7723-4122-94CD-49B5E4EF2899}" type="presOf" srcId="{BCD7C9C3-6072-494E-91B8-6AEA78CBAAA2}" destId="{4D3C4FFF-7026-4779-AE2C-2720C53BB75B}" srcOrd="1" destOrd="0" presId="urn:microsoft.com/office/officeart/2005/8/layout/orgChart1"/>
    <dgm:cxn modelId="{C49DF7E9-10C2-4A35-933E-80FAC27D261C}" type="presOf" srcId="{5C388F91-3A19-4BE4-A0A9-2BDBC8F602F4}" destId="{30A68FB5-B054-46F7-8367-1A335D543408}" srcOrd="1" destOrd="0" presId="urn:microsoft.com/office/officeart/2005/8/layout/orgChart1"/>
    <dgm:cxn modelId="{6427AD30-ADFB-43AB-A536-0897AE48EDBB}" srcId="{7A544316-717D-4E90-967A-48061AC4CA46}" destId="{2B08CAFF-9E8F-4968-B493-3B6484525F4C}" srcOrd="0" destOrd="0" parTransId="{B15E0F7E-B145-4829-A937-E35E047DE603}" sibTransId="{F0C6D871-BC4B-4433-AEEC-B19027DB3152}"/>
    <dgm:cxn modelId="{D38F3722-3EFA-49E4-8F75-70B52E8398F5}" type="presOf" srcId="{C87F363C-6E0F-4017-9A1C-092B8083D4F0}" destId="{117D72DB-5095-47B2-B636-F96F4C287312}" srcOrd="0" destOrd="0" presId="urn:microsoft.com/office/officeart/2005/8/layout/orgChart1"/>
    <dgm:cxn modelId="{240B58B0-9A4A-41F6-A01B-2EC30FE3D1BD}" srcId="{2B08CAFF-9E8F-4968-B493-3B6484525F4C}" destId="{5C388F91-3A19-4BE4-A0A9-2BDBC8F602F4}" srcOrd="0" destOrd="0" parTransId="{C87F363C-6E0F-4017-9A1C-092B8083D4F0}" sibTransId="{B94F9812-55EF-43CF-8DAB-15247D76D30F}"/>
    <dgm:cxn modelId="{F1F6CDAF-D842-4A48-8755-CC866D4B9433}" type="presOf" srcId="{2B08CAFF-9E8F-4968-B493-3B6484525F4C}" destId="{312A4F31-687D-4AC6-92BD-4200C28D9089}" srcOrd="0" destOrd="0" presId="urn:microsoft.com/office/officeart/2005/8/layout/orgChart1"/>
    <dgm:cxn modelId="{BECB90AB-633E-4FE0-BDB2-7DFD5D364D40}" type="presOf" srcId="{3FAA80F4-9B85-43E1-A3A4-1F891BB801B5}" destId="{3E5A22EA-34BC-47EB-A830-B28597FA5A7F}" srcOrd="0" destOrd="0" presId="urn:microsoft.com/office/officeart/2005/8/layout/orgChart1"/>
    <dgm:cxn modelId="{AC92F7A2-4B87-400E-9862-51DF69241FE0}" type="presOf" srcId="{7A544316-717D-4E90-967A-48061AC4CA46}" destId="{E4888065-BF58-46F6-86F5-EFD65B187D2F}" srcOrd="0" destOrd="0" presId="urn:microsoft.com/office/officeart/2005/8/layout/orgChart1"/>
    <dgm:cxn modelId="{4AC117F8-8D8D-4571-9114-252055C0E824}" type="presOf" srcId="{BCD7C9C3-6072-494E-91B8-6AEA78CBAAA2}" destId="{7125B1BF-30F4-4E2D-9015-7FA63A487459}" srcOrd="0" destOrd="0" presId="urn:microsoft.com/office/officeart/2005/8/layout/orgChart1"/>
    <dgm:cxn modelId="{B4B8C89C-9B90-4A3F-868C-818B19DFB156}" type="presOf" srcId="{2B08CAFF-9E8F-4968-B493-3B6484525F4C}" destId="{C1FB2C05-F07C-489B-B562-987E0B2D65BE}" srcOrd="1" destOrd="0" presId="urn:microsoft.com/office/officeart/2005/8/layout/orgChart1"/>
    <dgm:cxn modelId="{B5172636-5A65-4964-8E12-100ABA9A9232}" type="presOf" srcId="{5C388F91-3A19-4BE4-A0A9-2BDBC8F602F4}" destId="{330A97E7-76CF-4671-B6EE-9C7E96FB7DBA}" srcOrd="0" destOrd="0" presId="urn:microsoft.com/office/officeart/2005/8/layout/orgChart1"/>
    <dgm:cxn modelId="{B2598673-5FAD-4CFD-9FE2-8A726B49F425}" type="presParOf" srcId="{E4888065-BF58-46F6-86F5-EFD65B187D2F}" destId="{17EE704C-AC13-4540-BD90-A766EDF01660}" srcOrd="0" destOrd="0" presId="urn:microsoft.com/office/officeart/2005/8/layout/orgChart1"/>
    <dgm:cxn modelId="{E300BFEE-8079-4135-9363-BDD8DAA27060}" type="presParOf" srcId="{17EE704C-AC13-4540-BD90-A766EDF01660}" destId="{81211024-F3A1-4708-B51E-1AD16BD2D9DA}" srcOrd="0" destOrd="0" presId="urn:microsoft.com/office/officeart/2005/8/layout/orgChart1"/>
    <dgm:cxn modelId="{4EAB955D-05EF-4C59-B96D-77508BAE0A4A}" type="presParOf" srcId="{81211024-F3A1-4708-B51E-1AD16BD2D9DA}" destId="{312A4F31-687D-4AC6-92BD-4200C28D9089}" srcOrd="0" destOrd="0" presId="urn:microsoft.com/office/officeart/2005/8/layout/orgChart1"/>
    <dgm:cxn modelId="{560CAC0A-0843-4EE1-A2BC-170308487B0F}" type="presParOf" srcId="{81211024-F3A1-4708-B51E-1AD16BD2D9DA}" destId="{C1FB2C05-F07C-489B-B562-987E0B2D65BE}" srcOrd="1" destOrd="0" presId="urn:microsoft.com/office/officeart/2005/8/layout/orgChart1"/>
    <dgm:cxn modelId="{AD18C0EA-9BB8-4AFB-A236-F416D32A7174}" type="presParOf" srcId="{17EE704C-AC13-4540-BD90-A766EDF01660}" destId="{A1286BF9-1C0C-4CC6-9E67-C377722DA82E}" srcOrd="1" destOrd="0" presId="urn:microsoft.com/office/officeart/2005/8/layout/orgChart1"/>
    <dgm:cxn modelId="{014A0F96-AA8E-4B68-BD1C-1429345AA6CC}" type="presParOf" srcId="{A1286BF9-1C0C-4CC6-9E67-C377722DA82E}" destId="{117D72DB-5095-47B2-B636-F96F4C287312}" srcOrd="0" destOrd="0" presId="urn:microsoft.com/office/officeart/2005/8/layout/orgChart1"/>
    <dgm:cxn modelId="{ECA11258-D6B0-495C-A792-5854A6935785}" type="presParOf" srcId="{A1286BF9-1C0C-4CC6-9E67-C377722DA82E}" destId="{39D228DD-4C64-4999-94E9-B886EC5A9FDC}" srcOrd="1" destOrd="0" presId="urn:microsoft.com/office/officeart/2005/8/layout/orgChart1"/>
    <dgm:cxn modelId="{0FFCC4B7-73DF-4D73-A46A-E6BE3F448E83}" type="presParOf" srcId="{39D228DD-4C64-4999-94E9-B886EC5A9FDC}" destId="{6A4A1EF4-1A78-48E6-86E0-33A46E9BEB50}" srcOrd="0" destOrd="0" presId="urn:microsoft.com/office/officeart/2005/8/layout/orgChart1"/>
    <dgm:cxn modelId="{613E6185-B01D-44EF-B655-05F4DB98B629}" type="presParOf" srcId="{6A4A1EF4-1A78-48E6-86E0-33A46E9BEB50}" destId="{330A97E7-76CF-4671-B6EE-9C7E96FB7DBA}" srcOrd="0" destOrd="0" presId="urn:microsoft.com/office/officeart/2005/8/layout/orgChart1"/>
    <dgm:cxn modelId="{B4CDAB28-F1EA-479C-9582-F73B620AC6EF}" type="presParOf" srcId="{6A4A1EF4-1A78-48E6-86E0-33A46E9BEB50}" destId="{30A68FB5-B054-46F7-8367-1A335D543408}" srcOrd="1" destOrd="0" presId="urn:microsoft.com/office/officeart/2005/8/layout/orgChart1"/>
    <dgm:cxn modelId="{28BD6F52-8341-455F-93A0-99A0262BEB0E}" type="presParOf" srcId="{39D228DD-4C64-4999-94E9-B886EC5A9FDC}" destId="{391A0D8A-4A7C-4C16-9162-AFDB72E90CB1}" srcOrd="1" destOrd="0" presId="urn:microsoft.com/office/officeart/2005/8/layout/orgChart1"/>
    <dgm:cxn modelId="{2A13F7A1-5DAF-469F-931E-2BEE92F9B7C1}" type="presParOf" srcId="{39D228DD-4C64-4999-94E9-B886EC5A9FDC}" destId="{001A495D-DF9C-48A3-8A05-4DA226D11E35}" srcOrd="2" destOrd="0" presId="urn:microsoft.com/office/officeart/2005/8/layout/orgChart1"/>
    <dgm:cxn modelId="{FE61D3FE-CA16-4BBA-8016-115319DA86DE}" type="presParOf" srcId="{A1286BF9-1C0C-4CC6-9E67-C377722DA82E}" destId="{3E5A22EA-34BC-47EB-A830-B28597FA5A7F}" srcOrd="2" destOrd="0" presId="urn:microsoft.com/office/officeart/2005/8/layout/orgChart1"/>
    <dgm:cxn modelId="{431C0BE1-AC20-4E35-B45A-77A91E672997}" type="presParOf" srcId="{A1286BF9-1C0C-4CC6-9E67-C377722DA82E}" destId="{D3738C28-4FB9-447F-861D-9EF7ED3423E6}" srcOrd="3" destOrd="0" presId="urn:microsoft.com/office/officeart/2005/8/layout/orgChart1"/>
    <dgm:cxn modelId="{5683FE0B-4511-478A-BFE0-1D173C7F94A3}" type="presParOf" srcId="{D3738C28-4FB9-447F-861D-9EF7ED3423E6}" destId="{BAFB5E87-57F1-4621-8EE4-A4D29B5B394E}" srcOrd="0" destOrd="0" presId="urn:microsoft.com/office/officeart/2005/8/layout/orgChart1"/>
    <dgm:cxn modelId="{C8C60293-DF65-424B-86E2-B54DC0E42FE1}" type="presParOf" srcId="{BAFB5E87-57F1-4621-8EE4-A4D29B5B394E}" destId="{7125B1BF-30F4-4E2D-9015-7FA63A487459}" srcOrd="0" destOrd="0" presId="urn:microsoft.com/office/officeart/2005/8/layout/orgChart1"/>
    <dgm:cxn modelId="{32B029A0-BD06-4B43-AC2F-40341E55D898}" type="presParOf" srcId="{BAFB5E87-57F1-4621-8EE4-A4D29B5B394E}" destId="{4D3C4FFF-7026-4779-AE2C-2720C53BB75B}" srcOrd="1" destOrd="0" presId="urn:microsoft.com/office/officeart/2005/8/layout/orgChart1"/>
    <dgm:cxn modelId="{6C6FC00A-2028-40CF-8001-F62FD0E3D98B}" type="presParOf" srcId="{D3738C28-4FB9-447F-861D-9EF7ED3423E6}" destId="{91E1EA56-D477-435C-9D60-C7F8A10A9C67}" srcOrd="1" destOrd="0" presId="urn:microsoft.com/office/officeart/2005/8/layout/orgChart1"/>
    <dgm:cxn modelId="{3C64DA21-2B13-4AAB-B3BB-E2E82D95F09A}" type="presParOf" srcId="{D3738C28-4FB9-447F-861D-9EF7ED3423E6}" destId="{6FB596C8-8BF5-4D7E-B02C-E21538ED4155}" srcOrd="2" destOrd="0" presId="urn:microsoft.com/office/officeart/2005/8/layout/orgChart1"/>
    <dgm:cxn modelId="{69B4C19C-5381-4D8F-937D-AA13411A153C}" type="presParOf" srcId="{17EE704C-AC13-4540-BD90-A766EDF01660}" destId="{ED6BBC68-0A54-4695-BB18-FE9790F9D5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92F81D-DD13-4DFA-9786-D04597F064C4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758795-8ED0-4F66-9870-3F8BCF6DBAC3}">
      <dgm:prSet phldrT="[Текст]" custT="1"/>
      <dgm:spPr/>
      <dgm:t>
        <a:bodyPr/>
        <a:lstStyle/>
        <a:p>
          <a:r>
            <a:rPr lang="en-US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She’rlar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0A6484-1F4D-49C7-8933-2FFF0DBAA3BE}" type="parTrans" cxnId="{4F19703F-18E7-4A58-9F7D-1FEA7C340136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86D9CA-8DAF-445A-8C17-D83D8ED0E104}" type="sibTrans" cxnId="{4F19703F-18E7-4A58-9F7D-1FEA7C340136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FCF3CC-A891-46E3-AB77-6528DDEBD0B5}">
      <dgm:prSet phldrT="[Текст]" custT="1"/>
      <dgm:spPr/>
      <dgm:t>
        <a:bodyPr/>
        <a:lstStyle/>
        <a:p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Bahor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sovg‘asi</a:t>
          </a:r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7101C4-3462-42DB-939A-6D0960E4AB81}" type="parTrans" cxnId="{38361B82-072E-43FB-BBB6-DEE8851162C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D60E45-8872-4F70-BEB3-03A0E25D72EF}" type="sibTrans" cxnId="{38361B82-072E-43FB-BBB6-DEE8851162C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78A38D-10E3-4D06-92A2-2CC01624B8DC}">
      <dgm:prSet phldrT="[Текст]" custT="1"/>
      <dgm:spPr/>
      <dgm:t>
        <a:bodyPr/>
        <a:lstStyle/>
        <a:p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Yulduzlar</a:t>
          </a:r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84E8A-0EA1-4076-A67E-B84F7836DCCF}" type="parTrans" cxnId="{4B9BC50D-9771-4DF2-B0E8-03E4B8282BEA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366D4B-95C2-4CB2-B366-94B46AE7E665}" type="sibTrans" cxnId="{4B9BC50D-9771-4DF2-B0E8-03E4B8282BEA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8A0602-9FBD-49E7-A550-771F7BD6659B}">
      <dgm:prSet phldrT="[Текст]" custT="1"/>
      <dgm:spPr/>
      <dgm:t>
        <a:bodyPr/>
        <a:lstStyle/>
        <a:p>
          <a:r>
            <a:rPr lang="en-US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Dramalar</a:t>
          </a:r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CEACD9-762B-4B34-AD9D-19B8EC2646EB}" type="parTrans" cxnId="{0186C7D3-DFD2-40A1-8AA9-152EF6C52CB6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35230C-87C6-4548-92E4-C9A33ACD7847}" type="sibTrans" cxnId="{0186C7D3-DFD2-40A1-8AA9-152EF6C52CB6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F245D-A12A-495E-9060-711CA508397D}">
      <dgm:prSet phldrT="[Текст]" custT="1"/>
      <dgm:spPr/>
      <dgm:t>
        <a:bodyPr/>
        <a:lstStyle/>
        <a:p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Xatarli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</a:t>
          </a:r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43E423-29FC-4B84-B5FC-447EE733F396}" type="parTrans" cxnId="{4383C12B-E85A-4A6A-B3F7-1E1DBE63F39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CE8EC0-30F3-4E76-B067-C4CEA65AF833}" type="sibTrans" cxnId="{4383C12B-E85A-4A6A-B3F7-1E1DBE63F398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2962FC-C4CB-4608-8B46-56838C5B5697}">
      <dgm:prSet phldrT="[Текст]" custT="1"/>
      <dgm:spPr/>
      <dgm:t>
        <a:bodyPr/>
        <a:lstStyle/>
        <a:p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Tabassum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o‘g‘rilari</a:t>
          </a:r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CF5087-213A-4380-9DE8-DB13E3BFF279}" type="parTrans" cxnId="{2102239F-46F2-424D-8AEE-7BA5B33F75A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DCF438-C253-40C4-B348-EE9088C2CEDE}" type="sibTrans" cxnId="{2102239F-46F2-424D-8AEE-7BA5B33F75A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94DD62-9680-49D9-AF77-2185CB430A79}">
      <dgm:prSet phldrT="[Текст]" custT="1"/>
      <dgm:spPr/>
      <dgm:t>
        <a:bodyPr/>
        <a:lstStyle/>
        <a:p>
          <a:r>
            <a:rPr lang="en-US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Romanlar</a:t>
          </a:r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CFFBFA-3349-42C9-8BD7-68C3C35EF78A}" type="parTrans" cxnId="{7D3F696D-1A9B-45CA-A6C3-D4D6A37E1FE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D8D756-40B9-4A6C-8255-5A9BD6313ED1}" type="sibTrans" cxnId="{7D3F696D-1A9B-45CA-A6C3-D4D6A37E1FE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254C5-D41A-411E-892F-6EED865BFC6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Kafansiz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ko‘milganlar</a:t>
          </a:r>
          <a:r>
            <a: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C12A8-4E52-4381-B44D-C1C02F493A37}" type="parTrans" cxnId="{25F7BBCD-BB8F-4AA7-9665-454E8904CF1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E7E1AC-1D3A-4950-BD61-478A08B20F09}" type="sibTrans" cxnId="{25F7BBCD-BB8F-4AA7-9665-454E8904CF1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31756A-09F8-4855-B429-8B1D2F6A4203}">
      <dgm:prSet phldrT="[Текст]" custT="1"/>
      <dgm:spPr/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Javohirlar sandig‘i</a:t>
          </a:r>
          <a:r>
            <a:rPr lang="en-US" sz="2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B871A2-4A55-4D73-9E93-12ABCBE3DB27}" type="parTrans" cxnId="{0AE58346-1C49-4DC0-8186-FA9D611DAF39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D87D4-6109-4156-B1BC-29D51D57F56D}" type="sibTrans" cxnId="{0AE58346-1C49-4DC0-8186-FA9D611DAF39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A3CF5-C203-4CD6-8035-21101E601103}" type="pres">
      <dgm:prSet presAssocID="{7C92F81D-DD13-4DFA-9786-D04597F064C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9F36B1-9355-4095-8C25-B88117DBD770}" type="pres">
      <dgm:prSet presAssocID="{7C92F81D-DD13-4DFA-9786-D04597F064C4}" presName="cycle" presStyleCnt="0"/>
      <dgm:spPr/>
    </dgm:pt>
    <dgm:pt modelId="{C4B4E2E5-A742-4249-BCF4-369C3FC99298}" type="pres">
      <dgm:prSet presAssocID="{7C92F81D-DD13-4DFA-9786-D04597F064C4}" presName="centerShape" presStyleCnt="0"/>
      <dgm:spPr/>
    </dgm:pt>
    <dgm:pt modelId="{B1C6988E-989C-4CCA-9FFB-155C51C88C40}" type="pres">
      <dgm:prSet presAssocID="{7C92F81D-DD13-4DFA-9786-D04597F064C4}" presName="connSite" presStyleLbl="node1" presStyleIdx="0" presStyleCnt="4"/>
      <dgm:spPr/>
    </dgm:pt>
    <dgm:pt modelId="{F7D3E93B-3B24-4C33-92B8-20641A619E38}" type="pres">
      <dgm:prSet presAssocID="{7C92F81D-DD13-4DFA-9786-D04597F064C4}" presName="visible" presStyleLbl="node1" presStyleIdx="0" presStyleCnt="4" custScaleX="132770" custScaleY="132329" custLinFactNeighborX="-45382" custLinFactNeighborY="558"/>
      <dgm:spPr>
        <a:blipFill rotWithShape="1">
          <a:blip xmlns:r="http://schemas.openxmlformats.org/officeDocument/2006/relationships" r:embed="rId1"/>
          <a:srcRect/>
          <a:stretch>
            <a:fillRect t="-13000" b="-13000"/>
          </a:stretch>
        </a:blipFill>
      </dgm:spPr>
    </dgm:pt>
    <dgm:pt modelId="{FD893660-B3E1-47FC-92DA-866EB6142D1D}" type="pres">
      <dgm:prSet presAssocID="{510A6484-1F4D-49C7-8933-2FFF0DBAA3BE}" presName="Name25" presStyleLbl="parChTrans1D1" presStyleIdx="0" presStyleCnt="3"/>
      <dgm:spPr/>
      <dgm:t>
        <a:bodyPr/>
        <a:lstStyle/>
        <a:p>
          <a:endParaRPr lang="ru-RU"/>
        </a:p>
      </dgm:t>
    </dgm:pt>
    <dgm:pt modelId="{03FDCE2E-3CA0-4BD6-89D1-EACBEA1205B1}" type="pres">
      <dgm:prSet presAssocID="{42758795-8ED0-4F66-9870-3F8BCF6DBAC3}" presName="node" presStyleCnt="0"/>
      <dgm:spPr/>
    </dgm:pt>
    <dgm:pt modelId="{E40EBD31-4AD2-4268-BD6E-4202AE1D3B71}" type="pres">
      <dgm:prSet presAssocID="{42758795-8ED0-4F66-9870-3F8BCF6DBAC3}" presName="parentNode" presStyleLbl="node1" presStyleIdx="1" presStyleCnt="4" custLinFactNeighborX="-39644" custLinFactNeighborY="-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EC7DF-FA18-4E72-89F5-C916BFA06ADE}" type="pres">
      <dgm:prSet presAssocID="{42758795-8ED0-4F66-9870-3F8BCF6DBAC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D6391-84DB-4C2D-A115-8E8BB7083BC8}" type="pres">
      <dgm:prSet presAssocID="{77CEACD9-762B-4B34-AD9D-19B8EC2646EB}" presName="Name25" presStyleLbl="parChTrans1D1" presStyleIdx="1" presStyleCnt="3"/>
      <dgm:spPr/>
      <dgm:t>
        <a:bodyPr/>
        <a:lstStyle/>
        <a:p>
          <a:endParaRPr lang="ru-RU"/>
        </a:p>
      </dgm:t>
    </dgm:pt>
    <dgm:pt modelId="{46D0A74F-38F0-4660-A15A-0E2C86F1ADF3}" type="pres">
      <dgm:prSet presAssocID="{BA8A0602-9FBD-49E7-A550-771F7BD6659B}" presName="node" presStyleCnt="0"/>
      <dgm:spPr/>
    </dgm:pt>
    <dgm:pt modelId="{0F7E76CA-C91A-4C89-990E-68B3AD8D17CC}" type="pres">
      <dgm:prSet presAssocID="{BA8A0602-9FBD-49E7-A550-771F7BD6659B}" presName="parentNode" presStyleLbl="node1" presStyleIdx="2" presStyleCnt="4" custScaleX="119832" custScaleY="110776" custLinFactNeighborX="-1094" custLinFactNeighborY="-46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1905D-229F-4782-92F9-18DC7AB7031A}" type="pres">
      <dgm:prSet presAssocID="{BA8A0602-9FBD-49E7-A550-771F7BD6659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5147C-0DAF-4C5F-8B42-70E384722B12}" type="pres">
      <dgm:prSet presAssocID="{11CFFBFA-3349-42C9-8BD7-68C3C35EF78A}" presName="Name25" presStyleLbl="parChTrans1D1" presStyleIdx="2" presStyleCnt="3"/>
      <dgm:spPr/>
      <dgm:t>
        <a:bodyPr/>
        <a:lstStyle/>
        <a:p>
          <a:endParaRPr lang="ru-RU"/>
        </a:p>
      </dgm:t>
    </dgm:pt>
    <dgm:pt modelId="{B506C8C6-B0A5-43FA-AB8A-838C230B044A}" type="pres">
      <dgm:prSet presAssocID="{7494DD62-9680-49D9-AF77-2185CB430A79}" presName="node" presStyleCnt="0"/>
      <dgm:spPr/>
    </dgm:pt>
    <dgm:pt modelId="{944D79A6-8014-40A7-8582-5CAE169EC888}" type="pres">
      <dgm:prSet presAssocID="{7494DD62-9680-49D9-AF77-2185CB430A79}" presName="parentNode" presStyleLbl="node1" presStyleIdx="3" presStyleCnt="4" custScaleX="119191" custLinFactNeighborX="-32716" custLinFactNeighborY="-2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6E510-5F52-4B92-B914-97485AC3EAA4}" type="pres">
      <dgm:prSet presAssocID="{7494DD62-9680-49D9-AF77-2185CB430A79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ED0644-98F0-43E6-B2D5-E66D46B7F730}" type="presOf" srcId="{BA8A0602-9FBD-49E7-A550-771F7BD6659B}" destId="{0F7E76CA-C91A-4C89-990E-68B3AD8D17CC}" srcOrd="0" destOrd="0" presId="urn:microsoft.com/office/officeart/2005/8/layout/radial2"/>
    <dgm:cxn modelId="{92BD6C48-A28E-42A3-BC66-48526BBCD6E6}" type="presOf" srcId="{AA2254C5-D41A-411E-892F-6EED865BFC6E}" destId="{26B6E510-5F52-4B92-B914-97485AC3EAA4}" srcOrd="0" destOrd="0" presId="urn:microsoft.com/office/officeart/2005/8/layout/radial2"/>
    <dgm:cxn modelId="{9F24EF93-8281-4CB0-813A-D6103DFBD187}" type="presOf" srcId="{A578A38D-10E3-4D06-92A2-2CC01624B8DC}" destId="{59BEC7DF-FA18-4E72-89F5-C916BFA06ADE}" srcOrd="0" destOrd="1" presId="urn:microsoft.com/office/officeart/2005/8/layout/radial2"/>
    <dgm:cxn modelId="{D2EB3B83-1F67-413C-8E22-08E95769F093}" type="presOf" srcId="{7C92F81D-DD13-4DFA-9786-D04597F064C4}" destId="{A7FA3CF5-C203-4CD6-8035-21101E601103}" srcOrd="0" destOrd="0" presId="urn:microsoft.com/office/officeart/2005/8/layout/radial2"/>
    <dgm:cxn modelId="{2102239F-46F2-424D-8AEE-7BA5B33F75A0}" srcId="{BA8A0602-9FBD-49E7-A550-771F7BD6659B}" destId="{BE2962FC-C4CB-4608-8B46-56838C5B5697}" srcOrd="1" destOrd="0" parTransId="{BBCF5087-213A-4380-9DE8-DB13E3BFF279}" sibTransId="{F4DCF438-C253-40C4-B348-EE9088C2CEDE}"/>
    <dgm:cxn modelId="{25F7BBCD-BB8F-4AA7-9665-454E8904CF10}" srcId="{7494DD62-9680-49D9-AF77-2185CB430A79}" destId="{AA2254C5-D41A-411E-892F-6EED865BFC6E}" srcOrd="0" destOrd="0" parTransId="{B29C12A8-4E52-4381-B44D-C1C02F493A37}" sibTransId="{A6E7E1AC-1D3A-4950-BD61-478A08B20F09}"/>
    <dgm:cxn modelId="{7D3F696D-1A9B-45CA-A6C3-D4D6A37E1FE0}" srcId="{7C92F81D-DD13-4DFA-9786-D04597F064C4}" destId="{7494DD62-9680-49D9-AF77-2185CB430A79}" srcOrd="2" destOrd="0" parTransId="{11CFFBFA-3349-42C9-8BD7-68C3C35EF78A}" sibTransId="{A3D8D756-40B9-4A6C-8255-5A9BD6313ED1}"/>
    <dgm:cxn modelId="{38361B82-072E-43FB-BBB6-DEE8851162CF}" srcId="{42758795-8ED0-4F66-9870-3F8BCF6DBAC3}" destId="{E7FCF3CC-A891-46E3-AB77-6528DDEBD0B5}" srcOrd="0" destOrd="0" parTransId="{837101C4-3462-42DB-939A-6D0960E4AB81}" sibTransId="{7FD60E45-8872-4F70-BEB3-03A0E25D72EF}"/>
    <dgm:cxn modelId="{82B87527-49BE-4F88-B6E5-2B574D2AE48A}" type="presOf" srcId="{11CFFBFA-3349-42C9-8BD7-68C3C35EF78A}" destId="{6505147C-0DAF-4C5F-8B42-70E384722B12}" srcOrd="0" destOrd="0" presId="urn:microsoft.com/office/officeart/2005/8/layout/radial2"/>
    <dgm:cxn modelId="{9AC46A21-8139-4C9C-8B1D-4099ADD9DD6B}" type="presOf" srcId="{510A6484-1F4D-49C7-8933-2FFF0DBAA3BE}" destId="{FD893660-B3E1-47FC-92DA-866EB6142D1D}" srcOrd="0" destOrd="0" presId="urn:microsoft.com/office/officeart/2005/8/layout/radial2"/>
    <dgm:cxn modelId="{27FAB4A5-D972-49C0-AC78-4A548323AD7A}" type="presOf" srcId="{42758795-8ED0-4F66-9870-3F8BCF6DBAC3}" destId="{E40EBD31-4AD2-4268-BD6E-4202AE1D3B71}" srcOrd="0" destOrd="0" presId="urn:microsoft.com/office/officeart/2005/8/layout/radial2"/>
    <dgm:cxn modelId="{BA83E3C2-3361-4C79-B063-D56527547FD1}" type="presOf" srcId="{2331756A-09F8-4855-B429-8B1D2F6A4203}" destId="{26B6E510-5F52-4B92-B914-97485AC3EAA4}" srcOrd="0" destOrd="1" presId="urn:microsoft.com/office/officeart/2005/8/layout/radial2"/>
    <dgm:cxn modelId="{0EB868D2-239F-48C6-80AC-B0CCFED19605}" type="presOf" srcId="{77CEACD9-762B-4B34-AD9D-19B8EC2646EB}" destId="{632D6391-84DB-4C2D-A115-8E8BB7083BC8}" srcOrd="0" destOrd="0" presId="urn:microsoft.com/office/officeart/2005/8/layout/radial2"/>
    <dgm:cxn modelId="{4B9BC50D-9771-4DF2-B0E8-03E4B8282BEA}" srcId="{42758795-8ED0-4F66-9870-3F8BCF6DBAC3}" destId="{A578A38D-10E3-4D06-92A2-2CC01624B8DC}" srcOrd="1" destOrd="0" parTransId="{5C384E8A-0EA1-4076-A67E-B84F7836DCCF}" sibTransId="{25366D4B-95C2-4CB2-B366-94B46AE7E665}"/>
    <dgm:cxn modelId="{4383C12B-E85A-4A6A-B3F7-1E1DBE63F398}" srcId="{BA8A0602-9FBD-49E7-A550-771F7BD6659B}" destId="{8EBF245D-A12A-495E-9060-711CA508397D}" srcOrd="0" destOrd="0" parTransId="{8A43E423-29FC-4B84-B5FC-447EE733F396}" sibTransId="{3BCE8EC0-30F3-4E76-B067-C4CEA65AF833}"/>
    <dgm:cxn modelId="{042B841C-9708-425F-A953-0F8F3969BE59}" type="presOf" srcId="{BE2962FC-C4CB-4608-8B46-56838C5B5697}" destId="{4F51905D-229F-4782-92F9-18DC7AB7031A}" srcOrd="0" destOrd="1" presId="urn:microsoft.com/office/officeart/2005/8/layout/radial2"/>
    <dgm:cxn modelId="{46C5D364-2D43-4BB5-B832-E1750C3C073C}" type="presOf" srcId="{E7FCF3CC-A891-46E3-AB77-6528DDEBD0B5}" destId="{59BEC7DF-FA18-4E72-89F5-C916BFA06ADE}" srcOrd="0" destOrd="0" presId="urn:microsoft.com/office/officeart/2005/8/layout/radial2"/>
    <dgm:cxn modelId="{CE629A09-9155-48AE-A99F-1B15712FB3C3}" type="presOf" srcId="{7494DD62-9680-49D9-AF77-2185CB430A79}" destId="{944D79A6-8014-40A7-8582-5CAE169EC888}" srcOrd="0" destOrd="0" presId="urn:microsoft.com/office/officeart/2005/8/layout/radial2"/>
    <dgm:cxn modelId="{B407C7AB-8F1F-440A-99BF-3F8887327788}" type="presOf" srcId="{8EBF245D-A12A-495E-9060-711CA508397D}" destId="{4F51905D-229F-4782-92F9-18DC7AB7031A}" srcOrd="0" destOrd="0" presId="urn:microsoft.com/office/officeart/2005/8/layout/radial2"/>
    <dgm:cxn modelId="{4F19703F-18E7-4A58-9F7D-1FEA7C340136}" srcId="{7C92F81D-DD13-4DFA-9786-D04597F064C4}" destId="{42758795-8ED0-4F66-9870-3F8BCF6DBAC3}" srcOrd="0" destOrd="0" parTransId="{510A6484-1F4D-49C7-8933-2FFF0DBAA3BE}" sibTransId="{BE86D9CA-8DAF-445A-8C17-D83D8ED0E104}"/>
    <dgm:cxn modelId="{0186C7D3-DFD2-40A1-8AA9-152EF6C52CB6}" srcId="{7C92F81D-DD13-4DFA-9786-D04597F064C4}" destId="{BA8A0602-9FBD-49E7-A550-771F7BD6659B}" srcOrd="1" destOrd="0" parTransId="{77CEACD9-762B-4B34-AD9D-19B8EC2646EB}" sibTransId="{F035230C-87C6-4548-92E4-C9A33ACD7847}"/>
    <dgm:cxn modelId="{0AE58346-1C49-4DC0-8186-FA9D611DAF39}" srcId="{7494DD62-9680-49D9-AF77-2185CB430A79}" destId="{2331756A-09F8-4855-B429-8B1D2F6A4203}" srcOrd="1" destOrd="0" parTransId="{31B871A2-4A55-4D73-9E93-12ABCBE3DB27}" sibTransId="{87BD87D4-6109-4156-B1BC-29D51D57F56D}"/>
    <dgm:cxn modelId="{00E27D81-017E-421E-805D-0A8C33C0CE7D}" type="presParOf" srcId="{A7FA3CF5-C203-4CD6-8035-21101E601103}" destId="{419F36B1-9355-4095-8C25-B88117DBD770}" srcOrd="0" destOrd="0" presId="urn:microsoft.com/office/officeart/2005/8/layout/radial2"/>
    <dgm:cxn modelId="{C823F1C5-6655-4713-89A1-BDA1BD654725}" type="presParOf" srcId="{419F36B1-9355-4095-8C25-B88117DBD770}" destId="{C4B4E2E5-A742-4249-BCF4-369C3FC99298}" srcOrd="0" destOrd="0" presId="urn:microsoft.com/office/officeart/2005/8/layout/radial2"/>
    <dgm:cxn modelId="{1E9CD40C-E275-49BD-A9F6-961DC8EE5321}" type="presParOf" srcId="{C4B4E2E5-A742-4249-BCF4-369C3FC99298}" destId="{B1C6988E-989C-4CCA-9FFB-155C51C88C40}" srcOrd="0" destOrd="0" presId="urn:microsoft.com/office/officeart/2005/8/layout/radial2"/>
    <dgm:cxn modelId="{05D600A8-AFFB-4EFC-B0C2-EF28FCE6D895}" type="presParOf" srcId="{C4B4E2E5-A742-4249-BCF4-369C3FC99298}" destId="{F7D3E93B-3B24-4C33-92B8-20641A619E38}" srcOrd="1" destOrd="0" presId="urn:microsoft.com/office/officeart/2005/8/layout/radial2"/>
    <dgm:cxn modelId="{7942071F-7ACC-4A68-8186-83130C000AFF}" type="presParOf" srcId="{419F36B1-9355-4095-8C25-B88117DBD770}" destId="{FD893660-B3E1-47FC-92DA-866EB6142D1D}" srcOrd="1" destOrd="0" presId="urn:microsoft.com/office/officeart/2005/8/layout/radial2"/>
    <dgm:cxn modelId="{565A480A-D7BD-4E09-8105-C7A08727285E}" type="presParOf" srcId="{419F36B1-9355-4095-8C25-B88117DBD770}" destId="{03FDCE2E-3CA0-4BD6-89D1-EACBEA1205B1}" srcOrd="2" destOrd="0" presId="urn:microsoft.com/office/officeart/2005/8/layout/radial2"/>
    <dgm:cxn modelId="{DD72D155-198A-4EAF-976C-6BFB725F64D0}" type="presParOf" srcId="{03FDCE2E-3CA0-4BD6-89D1-EACBEA1205B1}" destId="{E40EBD31-4AD2-4268-BD6E-4202AE1D3B71}" srcOrd="0" destOrd="0" presId="urn:microsoft.com/office/officeart/2005/8/layout/radial2"/>
    <dgm:cxn modelId="{09AAB13B-95BF-42E0-AD3D-26200AFF9091}" type="presParOf" srcId="{03FDCE2E-3CA0-4BD6-89D1-EACBEA1205B1}" destId="{59BEC7DF-FA18-4E72-89F5-C916BFA06ADE}" srcOrd="1" destOrd="0" presId="urn:microsoft.com/office/officeart/2005/8/layout/radial2"/>
    <dgm:cxn modelId="{059EA65A-32DD-466F-960D-00950E632CC6}" type="presParOf" srcId="{419F36B1-9355-4095-8C25-B88117DBD770}" destId="{632D6391-84DB-4C2D-A115-8E8BB7083BC8}" srcOrd="3" destOrd="0" presId="urn:microsoft.com/office/officeart/2005/8/layout/radial2"/>
    <dgm:cxn modelId="{CBAB4ADE-9FD3-4BE1-BD91-63091D5B59E2}" type="presParOf" srcId="{419F36B1-9355-4095-8C25-B88117DBD770}" destId="{46D0A74F-38F0-4660-A15A-0E2C86F1ADF3}" srcOrd="4" destOrd="0" presId="urn:microsoft.com/office/officeart/2005/8/layout/radial2"/>
    <dgm:cxn modelId="{9A7E571B-CCF6-41E0-82FF-8E608BA4AE76}" type="presParOf" srcId="{46D0A74F-38F0-4660-A15A-0E2C86F1ADF3}" destId="{0F7E76CA-C91A-4C89-990E-68B3AD8D17CC}" srcOrd="0" destOrd="0" presId="urn:microsoft.com/office/officeart/2005/8/layout/radial2"/>
    <dgm:cxn modelId="{2347B3CE-7D1E-4600-A609-7CF260674672}" type="presParOf" srcId="{46D0A74F-38F0-4660-A15A-0E2C86F1ADF3}" destId="{4F51905D-229F-4782-92F9-18DC7AB7031A}" srcOrd="1" destOrd="0" presId="urn:microsoft.com/office/officeart/2005/8/layout/radial2"/>
    <dgm:cxn modelId="{48869F2F-065E-4053-A32E-76F339A5B283}" type="presParOf" srcId="{419F36B1-9355-4095-8C25-B88117DBD770}" destId="{6505147C-0DAF-4C5F-8B42-70E384722B12}" srcOrd="5" destOrd="0" presId="urn:microsoft.com/office/officeart/2005/8/layout/radial2"/>
    <dgm:cxn modelId="{4AB982DF-2512-4299-B297-1D78F8BF0B88}" type="presParOf" srcId="{419F36B1-9355-4095-8C25-B88117DBD770}" destId="{B506C8C6-B0A5-43FA-AB8A-838C230B044A}" srcOrd="6" destOrd="0" presId="urn:microsoft.com/office/officeart/2005/8/layout/radial2"/>
    <dgm:cxn modelId="{A23BCD3F-57AD-4DFE-A878-93165406E94B}" type="presParOf" srcId="{B506C8C6-B0A5-43FA-AB8A-838C230B044A}" destId="{944D79A6-8014-40A7-8582-5CAE169EC888}" srcOrd="0" destOrd="0" presId="urn:microsoft.com/office/officeart/2005/8/layout/radial2"/>
    <dgm:cxn modelId="{C8318DD4-10ED-4732-B362-381013E4C40E}" type="presParOf" srcId="{B506C8C6-B0A5-43FA-AB8A-838C230B044A}" destId="{26B6E510-5F52-4B92-B914-97485AC3EAA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055DE2-DC58-486A-B0CD-35EAE4B3EBE2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E174CD-E2F1-4C53-8A0E-1150ECB22D59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Mavzular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04754-8050-48D1-A2BB-FF85732A8B19}" type="parTrans" cxnId="{BD181AA0-53C1-4936-AE1F-689251BDDAA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BB5F74-6F76-471B-9EA5-A5DD483F3994}" type="sibTrans" cxnId="{BD181AA0-53C1-4936-AE1F-689251BDDAA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6D07D-769F-4BF3-B0D7-6FB377C10B06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adabiyoti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namoyandalari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F21010-BB70-4DF3-96BA-5AA1DA346BAC}" type="parTrans" cxnId="{BF910C6C-78CD-49E7-8F86-6D3B210C87DC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FB10D-147D-45FD-8077-FD9ED2B2E84E}" type="sibTrans" cxnId="{BF910C6C-78CD-49E7-8F86-6D3B210C87D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4AE09D-E1A2-4769-B073-A0A9929DC085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Vatanga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sadoqat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07FB40-8BB4-48DA-839F-216EC2FA3085}" type="parTrans" cxnId="{E080959B-45EA-4746-82A8-BE58547DA01C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A53736-6653-4041-BB15-B221A6CFCC4A}" type="sibTrans" cxnId="{E080959B-45EA-4746-82A8-BE58547DA01C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5F4EA-8AB7-4033-992E-AC2CA1243110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sog‘liqni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saqlash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tizimi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22C23D-3749-4CCA-8F1C-A997E4DC3D93}" type="parTrans" cxnId="{A04817C4-BD2A-49D5-ABF7-D01D2C2A3FB2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5A901-7853-4E4C-B0B6-7A56D1B2267A}" type="sibTrans" cxnId="{A04817C4-BD2A-49D5-ABF7-D01D2C2A3FB2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0E54A-F946-471F-97BA-4867E59434EF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turizm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95CD33-BBAD-4C42-B8AB-0E49BFA3C996}" type="parTrans" cxnId="{20A8B2DF-4DF0-4D0D-8862-362A2495CBCE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12C156-8157-4D32-9482-10A6891A85DC}" type="sibTrans" cxnId="{20A8B2DF-4DF0-4D0D-8862-362A2495CBCE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C7EB7-95CF-4A32-9400-4BA6257926BE}">
      <dgm:prSet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sportchilarining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shuhrati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2A4E75-B15D-4F96-BCE1-745F2ED6B522}" type="parTrans" cxnId="{B4A0C6C4-0B5D-42A9-8BF9-01ECEE0F893A}">
      <dgm:prSet custT="1"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8F9573-FE0F-456F-97D5-AE1ED8F90FBA}" type="sibTrans" cxnId="{B4A0C6C4-0B5D-42A9-8BF9-01ECEE0F893A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1F038B-B519-4E6A-BB9A-BE65FF0A7C1E}" type="pres">
      <dgm:prSet presAssocID="{55055DE2-DC58-486A-B0CD-35EAE4B3EB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458739-59F3-4772-B29B-7401F63BE8BA}" type="pres">
      <dgm:prSet presAssocID="{80E174CD-E2F1-4C53-8A0E-1150ECB22D59}" presName="centerShape" presStyleLbl="node0" presStyleIdx="0" presStyleCnt="1" custScaleX="126775" custScaleY="121897" custLinFactNeighborX="-449" custLinFactNeighborY="4698"/>
      <dgm:spPr/>
      <dgm:t>
        <a:bodyPr/>
        <a:lstStyle/>
        <a:p>
          <a:endParaRPr lang="ru-RU"/>
        </a:p>
      </dgm:t>
    </dgm:pt>
    <dgm:pt modelId="{9019BDF6-746F-4BED-AECB-8544E2820FC9}" type="pres">
      <dgm:prSet presAssocID="{26F21010-BB70-4DF3-96BA-5AA1DA346BAC}" presName="Name9" presStyleLbl="parChTrans1D2" presStyleIdx="0" presStyleCnt="5"/>
      <dgm:spPr/>
      <dgm:t>
        <a:bodyPr/>
        <a:lstStyle/>
        <a:p>
          <a:endParaRPr lang="ru-RU"/>
        </a:p>
      </dgm:t>
    </dgm:pt>
    <dgm:pt modelId="{BC26D107-4D9F-4736-AD11-36D521F0362E}" type="pres">
      <dgm:prSet presAssocID="{26F21010-BB70-4DF3-96BA-5AA1DA346BAC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AB6ED13-4440-4B0F-B840-0DCB0F54A28F}" type="pres">
      <dgm:prSet presAssocID="{F496D07D-769F-4BF3-B0D7-6FB377C10B06}" presName="node" presStyleLbl="node1" presStyleIdx="0" presStyleCnt="5" custScaleX="197792" custScaleY="135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2104E-D5C3-434C-8709-0366DB07F643}" type="pres">
      <dgm:prSet presAssocID="{C707FB40-8BB4-48DA-839F-216EC2FA3085}" presName="Name9" presStyleLbl="parChTrans1D2" presStyleIdx="1" presStyleCnt="5"/>
      <dgm:spPr/>
      <dgm:t>
        <a:bodyPr/>
        <a:lstStyle/>
        <a:p>
          <a:endParaRPr lang="ru-RU"/>
        </a:p>
      </dgm:t>
    </dgm:pt>
    <dgm:pt modelId="{56C75BB7-2DF8-4604-98C1-8131DA91E918}" type="pres">
      <dgm:prSet presAssocID="{C707FB40-8BB4-48DA-839F-216EC2FA3085}" presName="connTx" presStyleLbl="parChTrans1D2" presStyleIdx="1" presStyleCnt="5"/>
      <dgm:spPr/>
      <dgm:t>
        <a:bodyPr/>
        <a:lstStyle/>
        <a:p>
          <a:endParaRPr lang="ru-RU"/>
        </a:p>
      </dgm:t>
    </dgm:pt>
    <dgm:pt modelId="{77C96A5F-D7F7-49B4-91E6-E7FF37527509}" type="pres">
      <dgm:prSet presAssocID="{0B4AE09D-E1A2-4769-B073-A0A9929DC085}" presName="node" presStyleLbl="node1" presStyleIdx="1" presStyleCnt="5" custScaleX="145971" custScaleY="135986" custRadScaleRad="165630" custRadScaleInc="-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49508-8375-40EE-A744-048767EC3BD2}" type="pres">
      <dgm:prSet presAssocID="{5D22C23D-3749-4CCA-8F1C-A997E4DC3D93}" presName="Name9" presStyleLbl="parChTrans1D2" presStyleIdx="2" presStyleCnt="5"/>
      <dgm:spPr/>
      <dgm:t>
        <a:bodyPr/>
        <a:lstStyle/>
        <a:p>
          <a:endParaRPr lang="ru-RU"/>
        </a:p>
      </dgm:t>
    </dgm:pt>
    <dgm:pt modelId="{5BF9C8BC-EFA6-4CEA-A421-6159822E995B}" type="pres">
      <dgm:prSet presAssocID="{5D22C23D-3749-4CCA-8F1C-A997E4DC3D93}" presName="connTx" presStyleLbl="parChTrans1D2" presStyleIdx="2" presStyleCnt="5"/>
      <dgm:spPr/>
      <dgm:t>
        <a:bodyPr/>
        <a:lstStyle/>
        <a:p>
          <a:endParaRPr lang="ru-RU"/>
        </a:p>
      </dgm:t>
    </dgm:pt>
    <dgm:pt modelId="{BB48EE4B-785A-4BBF-96B3-4CD1C16B4C95}" type="pres">
      <dgm:prSet presAssocID="{3DC5F4EA-8AB7-4033-992E-AC2CA1243110}" presName="node" presStyleLbl="node1" presStyleIdx="2" presStyleCnt="5" custScaleX="195429" custScaleY="118277" custRadScaleRad="154019" custRadScaleInc="-70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83D9C-9040-4AB7-8D81-355BB95CB93A}" type="pres">
      <dgm:prSet presAssocID="{D92A4E75-B15D-4F96-BCE1-745F2ED6B522}" presName="Name9" presStyleLbl="parChTrans1D2" presStyleIdx="3" presStyleCnt="5"/>
      <dgm:spPr/>
      <dgm:t>
        <a:bodyPr/>
        <a:lstStyle/>
        <a:p>
          <a:endParaRPr lang="ru-RU"/>
        </a:p>
      </dgm:t>
    </dgm:pt>
    <dgm:pt modelId="{09CD6BDA-1632-491C-912B-9B344CF8D467}" type="pres">
      <dgm:prSet presAssocID="{D92A4E75-B15D-4F96-BCE1-745F2ED6B522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8C60610-C15F-4FB6-AA42-CA510EA19A51}" type="pres">
      <dgm:prSet presAssocID="{A23C7EB7-95CF-4A32-9400-4BA6257926BE}" presName="node" presStyleLbl="node1" presStyleIdx="3" presStyleCnt="5" custScaleX="201695" custScaleY="109140" custRadScaleRad="147363" custRadScaleInc="69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7E087-EC8B-438B-A6C4-8C0F04EB9EC3}" type="pres">
      <dgm:prSet presAssocID="{4A95CD33-BBAD-4C42-B8AB-0E49BFA3C996}" presName="Name9" presStyleLbl="parChTrans1D2" presStyleIdx="4" presStyleCnt="5"/>
      <dgm:spPr/>
      <dgm:t>
        <a:bodyPr/>
        <a:lstStyle/>
        <a:p>
          <a:endParaRPr lang="ru-RU"/>
        </a:p>
      </dgm:t>
    </dgm:pt>
    <dgm:pt modelId="{93EB0C02-62BA-432E-A831-31564AAA501C}" type="pres">
      <dgm:prSet presAssocID="{4A95CD33-BBAD-4C42-B8AB-0E49BFA3C99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9099C95-EE94-40F1-A4A0-0609C805D52C}" type="pres">
      <dgm:prSet presAssocID="{EC50E54A-F946-471F-97BA-4867E59434EF}" presName="node" presStyleLbl="node1" presStyleIdx="4" presStyleCnt="5" custScaleX="184863" custScaleY="137083" custRadScaleRad="161433" custRadScaleInc="1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034F44-5624-42C6-A0BC-D7002C2AAD2A}" type="presOf" srcId="{3DC5F4EA-8AB7-4033-992E-AC2CA1243110}" destId="{BB48EE4B-785A-4BBF-96B3-4CD1C16B4C95}" srcOrd="0" destOrd="0" presId="urn:microsoft.com/office/officeart/2005/8/layout/radial1"/>
    <dgm:cxn modelId="{20A8B2DF-4DF0-4D0D-8862-362A2495CBCE}" srcId="{80E174CD-E2F1-4C53-8A0E-1150ECB22D59}" destId="{EC50E54A-F946-471F-97BA-4867E59434EF}" srcOrd="4" destOrd="0" parTransId="{4A95CD33-BBAD-4C42-B8AB-0E49BFA3C996}" sibTransId="{CF12C156-8157-4D32-9482-10A6891A85DC}"/>
    <dgm:cxn modelId="{9D05DB09-890E-4C64-A5E0-77E274676E62}" type="presOf" srcId="{D92A4E75-B15D-4F96-BCE1-745F2ED6B522}" destId="{A8D83D9C-9040-4AB7-8D81-355BB95CB93A}" srcOrd="0" destOrd="0" presId="urn:microsoft.com/office/officeart/2005/8/layout/radial1"/>
    <dgm:cxn modelId="{7868EEC4-F4CB-47AC-B985-26D3F575FF9D}" type="presOf" srcId="{D92A4E75-B15D-4F96-BCE1-745F2ED6B522}" destId="{09CD6BDA-1632-491C-912B-9B344CF8D467}" srcOrd="1" destOrd="0" presId="urn:microsoft.com/office/officeart/2005/8/layout/radial1"/>
    <dgm:cxn modelId="{0549429C-2897-4EED-AE3D-3716AB170208}" type="presOf" srcId="{5D22C23D-3749-4CCA-8F1C-A997E4DC3D93}" destId="{A1849508-8375-40EE-A744-048767EC3BD2}" srcOrd="0" destOrd="0" presId="urn:microsoft.com/office/officeart/2005/8/layout/radial1"/>
    <dgm:cxn modelId="{600E841E-CE77-4E02-8838-FF2BD717D6B1}" type="presOf" srcId="{26F21010-BB70-4DF3-96BA-5AA1DA346BAC}" destId="{9019BDF6-746F-4BED-AECB-8544E2820FC9}" srcOrd="0" destOrd="0" presId="urn:microsoft.com/office/officeart/2005/8/layout/radial1"/>
    <dgm:cxn modelId="{BD181AA0-53C1-4936-AE1F-689251BDDAAC}" srcId="{55055DE2-DC58-486A-B0CD-35EAE4B3EBE2}" destId="{80E174CD-E2F1-4C53-8A0E-1150ECB22D59}" srcOrd="0" destOrd="0" parTransId="{A7F04754-8050-48D1-A2BB-FF85732A8B19}" sibTransId="{82BB5F74-6F76-471B-9EA5-A5DD483F3994}"/>
    <dgm:cxn modelId="{64B63F3F-4922-465F-B269-35B923EC0975}" type="presOf" srcId="{26F21010-BB70-4DF3-96BA-5AA1DA346BAC}" destId="{BC26D107-4D9F-4736-AD11-36D521F0362E}" srcOrd="1" destOrd="0" presId="urn:microsoft.com/office/officeart/2005/8/layout/radial1"/>
    <dgm:cxn modelId="{A04817C4-BD2A-49D5-ABF7-D01D2C2A3FB2}" srcId="{80E174CD-E2F1-4C53-8A0E-1150ECB22D59}" destId="{3DC5F4EA-8AB7-4033-992E-AC2CA1243110}" srcOrd="2" destOrd="0" parTransId="{5D22C23D-3749-4CCA-8F1C-A997E4DC3D93}" sibTransId="{1F05A901-7853-4E4C-B0B6-7A56D1B2267A}"/>
    <dgm:cxn modelId="{B4A0C6C4-0B5D-42A9-8BF9-01ECEE0F893A}" srcId="{80E174CD-E2F1-4C53-8A0E-1150ECB22D59}" destId="{A23C7EB7-95CF-4A32-9400-4BA6257926BE}" srcOrd="3" destOrd="0" parTransId="{D92A4E75-B15D-4F96-BCE1-745F2ED6B522}" sibTransId="{A48F9573-FE0F-456F-97D5-AE1ED8F90FBA}"/>
    <dgm:cxn modelId="{B1D7A3DE-1EEE-440E-A5C9-2BDF67AE847C}" type="presOf" srcId="{80E174CD-E2F1-4C53-8A0E-1150ECB22D59}" destId="{F0458739-59F3-4772-B29B-7401F63BE8BA}" srcOrd="0" destOrd="0" presId="urn:microsoft.com/office/officeart/2005/8/layout/radial1"/>
    <dgm:cxn modelId="{7258F79D-E8E0-4491-8A1B-7188957CCF18}" type="presOf" srcId="{A23C7EB7-95CF-4A32-9400-4BA6257926BE}" destId="{48C60610-C15F-4FB6-AA42-CA510EA19A51}" srcOrd="0" destOrd="0" presId="urn:microsoft.com/office/officeart/2005/8/layout/radial1"/>
    <dgm:cxn modelId="{B2762DDB-1142-4B33-A5F6-61BF907D8D56}" type="presOf" srcId="{C707FB40-8BB4-48DA-839F-216EC2FA3085}" destId="{56C75BB7-2DF8-4604-98C1-8131DA91E918}" srcOrd="1" destOrd="0" presId="urn:microsoft.com/office/officeart/2005/8/layout/radial1"/>
    <dgm:cxn modelId="{E2178380-ADC1-46DE-BEE4-8269FE562570}" type="presOf" srcId="{4A95CD33-BBAD-4C42-B8AB-0E49BFA3C996}" destId="{5797E087-EC8B-438B-A6C4-8C0F04EB9EC3}" srcOrd="0" destOrd="0" presId="urn:microsoft.com/office/officeart/2005/8/layout/radial1"/>
    <dgm:cxn modelId="{8F6CF121-DE2B-4C9A-A1E3-A1CB2E5A5BC8}" type="presOf" srcId="{55055DE2-DC58-486A-B0CD-35EAE4B3EBE2}" destId="{B41F038B-B519-4E6A-BB9A-BE65FF0A7C1E}" srcOrd="0" destOrd="0" presId="urn:microsoft.com/office/officeart/2005/8/layout/radial1"/>
    <dgm:cxn modelId="{BA9D9BA7-C30B-4918-B6F7-52AA4D9166A8}" type="presOf" srcId="{C707FB40-8BB4-48DA-839F-216EC2FA3085}" destId="{13E2104E-D5C3-434C-8709-0366DB07F643}" srcOrd="0" destOrd="0" presId="urn:microsoft.com/office/officeart/2005/8/layout/radial1"/>
    <dgm:cxn modelId="{E080959B-45EA-4746-82A8-BE58547DA01C}" srcId="{80E174CD-E2F1-4C53-8A0E-1150ECB22D59}" destId="{0B4AE09D-E1A2-4769-B073-A0A9929DC085}" srcOrd="1" destOrd="0" parTransId="{C707FB40-8BB4-48DA-839F-216EC2FA3085}" sibTransId="{C4A53736-6653-4041-BB15-B221A6CFCC4A}"/>
    <dgm:cxn modelId="{E9408A57-DC34-475C-9D16-11A41EF946AE}" type="presOf" srcId="{5D22C23D-3749-4CCA-8F1C-A997E4DC3D93}" destId="{5BF9C8BC-EFA6-4CEA-A421-6159822E995B}" srcOrd="1" destOrd="0" presId="urn:microsoft.com/office/officeart/2005/8/layout/radial1"/>
    <dgm:cxn modelId="{7474AEC7-53FF-4734-AF21-38F31FDF23C0}" type="presOf" srcId="{4A95CD33-BBAD-4C42-B8AB-0E49BFA3C996}" destId="{93EB0C02-62BA-432E-A831-31564AAA501C}" srcOrd="1" destOrd="0" presId="urn:microsoft.com/office/officeart/2005/8/layout/radial1"/>
    <dgm:cxn modelId="{580D3A5D-0E37-4E52-8C2A-FA2C2ADAB06F}" type="presOf" srcId="{F496D07D-769F-4BF3-B0D7-6FB377C10B06}" destId="{9AB6ED13-4440-4B0F-B840-0DCB0F54A28F}" srcOrd="0" destOrd="0" presId="urn:microsoft.com/office/officeart/2005/8/layout/radial1"/>
    <dgm:cxn modelId="{F969B755-DB2B-4C9C-8DF2-B22D2DEC9C5A}" type="presOf" srcId="{0B4AE09D-E1A2-4769-B073-A0A9929DC085}" destId="{77C96A5F-D7F7-49B4-91E6-E7FF37527509}" srcOrd="0" destOrd="0" presId="urn:microsoft.com/office/officeart/2005/8/layout/radial1"/>
    <dgm:cxn modelId="{5F2BD25B-AC68-4066-AA64-3F6EC04E5B22}" type="presOf" srcId="{EC50E54A-F946-471F-97BA-4867E59434EF}" destId="{49099C95-EE94-40F1-A4A0-0609C805D52C}" srcOrd="0" destOrd="0" presId="urn:microsoft.com/office/officeart/2005/8/layout/radial1"/>
    <dgm:cxn modelId="{BF910C6C-78CD-49E7-8F86-6D3B210C87DC}" srcId="{80E174CD-E2F1-4C53-8A0E-1150ECB22D59}" destId="{F496D07D-769F-4BF3-B0D7-6FB377C10B06}" srcOrd="0" destOrd="0" parTransId="{26F21010-BB70-4DF3-96BA-5AA1DA346BAC}" sibTransId="{420FB10D-147D-45FD-8077-FD9ED2B2E84E}"/>
    <dgm:cxn modelId="{C9B2FADA-248B-414C-ACAF-03AC15289204}" type="presParOf" srcId="{B41F038B-B519-4E6A-BB9A-BE65FF0A7C1E}" destId="{F0458739-59F3-4772-B29B-7401F63BE8BA}" srcOrd="0" destOrd="0" presId="urn:microsoft.com/office/officeart/2005/8/layout/radial1"/>
    <dgm:cxn modelId="{6FF45CEA-C65A-4C53-A0A3-8D20207BB02D}" type="presParOf" srcId="{B41F038B-B519-4E6A-BB9A-BE65FF0A7C1E}" destId="{9019BDF6-746F-4BED-AECB-8544E2820FC9}" srcOrd="1" destOrd="0" presId="urn:microsoft.com/office/officeart/2005/8/layout/radial1"/>
    <dgm:cxn modelId="{9A5FD47D-2EDB-4477-9804-C7AB2338C998}" type="presParOf" srcId="{9019BDF6-746F-4BED-AECB-8544E2820FC9}" destId="{BC26D107-4D9F-4736-AD11-36D521F0362E}" srcOrd="0" destOrd="0" presId="urn:microsoft.com/office/officeart/2005/8/layout/radial1"/>
    <dgm:cxn modelId="{647B5D07-2577-4003-9C92-937A915F3C10}" type="presParOf" srcId="{B41F038B-B519-4E6A-BB9A-BE65FF0A7C1E}" destId="{9AB6ED13-4440-4B0F-B840-0DCB0F54A28F}" srcOrd="2" destOrd="0" presId="urn:microsoft.com/office/officeart/2005/8/layout/radial1"/>
    <dgm:cxn modelId="{4F473B6A-3035-4BA0-B637-AB9D130AD16F}" type="presParOf" srcId="{B41F038B-B519-4E6A-BB9A-BE65FF0A7C1E}" destId="{13E2104E-D5C3-434C-8709-0366DB07F643}" srcOrd="3" destOrd="0" presId="urn:microsoft.com/office/officeart/2005/8/layout/radial1"/>
    <dgm:cxn modelId="{890134C7-BB31-4F9C-BC2D-C54B993ADA74}" type="presParOf" srcId="{13E2104E-D5C3-434C-8709-0366DB07F643}" destId="{56C75BB7-2DF8-4604-98C1-8131DA91E918}" srcOrd="0" destOrd="0" presId="urn:microsoft.com/office/officeart/2005/8/layout/radial1"/>
    <dgm:cxn modelId="{7F9BD76C-C7EE-484E-B21E-E9104CE8EA60}" type="presParOf" srcId="{B41F038B-B519-4E6A-BB9A-BE65FF0A7C1E}" destId="{77C96A5F-D7F7-49B4-91E6-E7FF37527509}" srcOrd="4" destOrd="0" presId="urn:microsoft.com/office/officeart/2005/8/layout/radial1"/>
    <dgm:cxn modelId="{0F49407F-C798-42AF-8002-6E25F49C562A}" type="presParOf" srcId="{B41F038B-B519-4E6A-BB9A-BE65FF0A7C1E}" destId="{A1849508-8375-40EE-A744-048767EC3BD2}" srcOrd="5" destOrd="0" presId="urn:microsoft.com/office/officeart/2005/8/layout/radial1"/>
    <dgm:cxn modelId="{F6576503-CA69-417D-9265-BE10F864A1B0}" type="presParOf" srcId="{A1849508-8375-40EE-A744-048767EC3BD2}" destId="{5BF9C8BC-EFA6-4CEA-A421-6159822E995B}" srcOrd="0" destOrd="0" presId="urn:microsoft.com/office/officeart/2005/8/layout/radial1"/>
    <dgm:cxn modelId="{2F260570-A4DE-4915-BFF9-57E7A741E506}" type="presParOf" srcId="{B41F038B-B519-4E6A-BB9A-BE65FF0A7C1E}" destId="{BB48EE4B-785A-4BBF-96B3-4CD1C16B4C95}" srcOrd="6" destOrd="0" presId="urn:microsoft.com/office/officeart/2005/8/layout/radial1"/>
    <dgm:cxn modelId="{F0461A97-0B9E-459C-AA0A-DC12B38B1DD5}" type="presParOf" srcId="{B41F038B-B519-4E6A-BB9A-BE65FF0A7C1E}" destId="{A8D83D9C-9040-4AB7-8D81-355BB95CB93A}" srcOrd="7" destOrd="0" presId="urn:microsoft.com/office/officeart/2005/8/layout/radial1"/>
    <dgm:cxn modelId="{CA1A62C4-DA99-41EA-B8B9-653AA1211E82}" type="presParOf" srcId="{A8D83D9C-9040-4AB7-8D81-355BB95CB93A}" destId="{09CD6BDA-1632-491C-912B-9B344CF8D467}" srcOrd="0" destOrd="0" presId="urn:microsoft.com/office/officeart/2005/8/layout/radial1"/>
    <dgm:cxn modelId="{CDDD6585-B452-4B4C-8D5D-61FBCB734F37}" type="presParOf" srcId="{B41F038B-B519-4E6A-BB9A-BE65FF0A7C1E}" destId="{48C60610-C15F-4FB6-AA42-CA510EA19A51}" srcOrd="8" destOrd="0" presId="urn:microsoft.com/office/officeart/2005/8/layout/radial1"/>
    <dgm:cxn modelId="{3AD5546D-EA25-41AB-AF4F-F66E48D63A6B}" type="presParOf" srcId="{B41F038B-B519-4E6A-BB9A-BE65FF0A7C1E}" destId="{5797E087-EC8B-438B-A6C4-8C0F04EB9EC3}" srcOrd="9" destOrd="0" presId="urn:microsoft.com/office/officeart/2005/8/layout/radial1"/>
    <dgm:cxn modelId="{967FA53F-DF1B-4DBB-AB43-BF8CC4AA39B0}" type="presParOf" srcId="{5797E087-EC8B-438B-A6C4-8C0F04EB9EC3}" destId="{93EB0C02-62BA-432E-A831-31564AAA501C}" srcOrd="0" destOrd="0" presId="urn:microsoft.com/office/officeart/2005/8/layout/radial1"/>
    <dgm:cxn modelId="{AF496280-98C0-4E75-A732-2F45CECD3381}" type="presParOf" srcId="{B41F038B-B519-4E6A-BB9A-BE65FF0A7C1E}" destId="{49099C95-EE94-40F1-A4A0-0609C805D52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B3E855-CCFA-4E36-B1EB-D4A714BBFCAA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BF92F803-46CE-4447-984A-F82C55226806}">
      <dgm:prSet phldrT="[Текст]" custT="1"/>
      <dgm:spPr/>
      <dgm:t>
        <a:bodyPr/>
        <a:lstStyle/>
        <a:p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Vilyam</a:t>
          </a:r>
          <a:r>
            <a: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Shekspir</a:t>
          </a:r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C554A2-E93A-4239-BA6C-3F4F1D40297B}" type="parTrans" cxnId="{78E3A11C-5E66-41A0-ACC8-697FECFE43F2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D01C7-6B69-4129-B8F8-1EEF90E8DC2E}" type="sibTrans" cxnId="{78E3A11C-5E66-41A0-ACC8-697FECFE43F2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D6417D-6E0E-4261-8176-96313F86D845}">
      <dgm:prSet phldrT="[Текст]"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 </a:t>
          </a:r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Tven</a:t>
          </a:r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C373B7-2BE1-4C31-9044-6811F1D90877}" type="parTrans" cxnId="{CB8CDB0B-D1C5-46E2-AC87-937F31184834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F214D-4C37-47AF-BA36-EF1290590C41}" type="sibTrans" cxnId="{CB8CDB0B-D1C5-46E2-AC87-937F31184834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E76F0-10B9-40E3-8EB6-2DA0321318E9}" type="pres">
      <dgm:prSet presAssocID="{E5B3E855-CCFA-4E36-B1EB-D4A714BBFCAA}" presName="compositeShape" presStyleCnt="0">
        <dgm:presLayoutVars>
          <dgm:chMax val="7"/>
          <dgm:dir/>
          <dgm:resizeHandles val="exact"/>
        </dgm:presLayoutVars>
      </dgm:prSet>
      <dgm:spPr/>
    </dgm:pt>
    <dgm:pt modelId="{B1AD5873-D1D4-47A3-AEDE-EEF56E6A3BA9}" type="pres">
      <dgm:prSet presAssocID="{BF92F803-46CE-4447-984A-F82C55226806}" presName="circ1" presStyleLbl="vennNode1" presStyleIdx="0" presStyleCnt="2"/>
      <dgm:spPr/>
      <dgm:t>
        <a:bodyPr/>
        <a:lstStyle/>
        <a:p>
          <a:endParaRPr lang="ru-RU"/>
        </a:p>
      </dgm:t>
    </dgm:pt>
    <dgm:pt modelId="{82DDAC26-7B10-4ACD-9CAB-57ED0BDA6770}" type="pres">
      <dgm:prSet presAssocID="{BF92F803-46CE-4447-984A-F82C5522680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FE758-FBA5-4D6A-8B1B-BADF2F98D481}" type="pres">
      <dgm:prSet presAssocID="{0FD6417D-6E0E-4261-8176-96313F86D845}" presName="circ2" presStyleLbl="vennNode1" presStyleIdx="1" presStyleCnt="2"/>
      <dgm:spPr/>
      <dgm:t>
        <a:bodyPr/>
        <a:lstStyle/>
        <a:p>
          <a:endParaRPr lang="ru-RU"/>
        </a:p>
      </dgm:t>
    </dgm:pt>
    <dgm:pt modelId="{54F3DDA1-F17A-418D-B479-487730892D41}" type="pres">
      <dgm:prSet presAssocID="{0FD6417D-6E0E-4261-8176-96313F86D8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9CA0E-E02B-48A7-B376-40C1F960971B}" type="presOf" srcId="{E5B3E855-CCFA-4E36-B1EB-D4A714BBFCAA}" destId="{B22E76F0-10B9-40E3-8EB6-2DA0321318E9}" srcOrd="0" destOrd="0" presId="urn:microsoft.com/office/officeart/2005/8/layout/venn1"/>
    <dgm:cxn modelId="{12771636-DF60-449E-93F5-BBD37D72C286}" type="presOf" srcId="{BF92F803-46CE-4447-984A-F82C55226806}" destId="{82DDAC26-7B10-4ACD-9CAB-57ED0BDA6770}" srcOrd="1" destOrd="0" presId="urn:microsoft.com/office/officeart/2005/8/layout/venn1"/>
    <dgm:cxn modelId="{33E8B26E-89A8-4FE6-9510-A74F14E4C0BF}" type="presOf" srcId="{0FD6417D-6E0E-4261-8176-96313F86D845}" destId="{39FFE758-FBA5-4D6A-8B1B-BADF2F98D481}" srcOrd="0" destOrd="0" presId="urn:microsoft.com/office/officeart/2005/8/layout/venn1"/>
    <dgm:cxn modelId="{CB8CDB0B-D1C5-46E2-AC87-937F31184834}" srcId="{E5B3E855-CCFA-4E36-B1EB-D4A714BBFCAA}" destId="{0FD6417D-6E0E-4261-8176-96313F86D845}" srcOrd="1" destOrd="0" parTransId="{2FC373B7-2BE1-4C31-9044-6811F1D90877}" sibTransId="{36FF214D-4C37-47AF-BA36-EF1290590C41}"/>
    <dgm:cxn modelId="{78E3A11C-5E66-41A0-ACC8-697FECFE43F2}" srcId="{E5B3E855-CCFA-4E36-B1EB-D4A714BBFCAA}" destId="{BF92F803-46CE-4447-984A-F82C55226806}" srcOrd="0" destOrd="0" parTransId="{8BC554A2-E93A-4239-BA6C-3F4F1D40297B}" sibTransId="{140D01C7-6B69-4129-B8F8-1EEF90E8DC2E}"/>
    <dgm:cxn modelId="{15B061D4-F2EF-42E5-8464-E9F8D6261FBD}" type="presOf" srcId="{BF92F803-46CE-4447-984A-F82C55226806}" destId="{B1AD5873-D1D4-47A3-AEDE-EEF56E6A3BA9}" srcOrd="0" destOrd="0" presId="urn:microsoft.com/office/officeart/2005/8/layout/venn1"/>
    <dgm:cxn modelId="{1F476532-B14E-4D26-A22A-954E47A88FD6}" type="presOf" srcId="{0FD6417D-6E0E-4261-8176-96313F86D845}" destId="{54F3DDA1-F17A-418D-B479-487730892D41}" srcOrd="1" destOrd="0" presId="urn:microsoft.com/office/officeart/2005/8/layout/venn1"/>
    <dgm:cxn modelId="{04F9F531-A1DC-484D-8A4F-5204E986E61A}" type="presParOf" srcId="{B22E76F0-10B9-40E3-8EB6-2DA0321318E9}" destId="{B1AD5873-D1D4-47A3-AEDE-EEF56E6A3BA9}" srcOrd="0" destOrd="0" presId="urn:microsoft.com/office/officeart/2005/8/layout/venn1"/>
    <dgm:cxn modelId="{A3F54641-6E3A-44AB-B60D-EA1DD9143DAD}" type="presParOf" srcId="{B22E76F0-10B9-40E3-8EB6-2DA0321318E9}" destId="{82DDAC26-7B10-4ACD-9CAB-57ED0BDA6770}" srcOrd="1" destOrd="0" presId="urn:microsoft.com/office/officeart/2005/8/layout/venn1"/>
    <dgm:cxn modelId="{10C3BB94-22AA-4E80-8659-4F8C0F5886D1}" type="presParOf" srcId="{B22E76F0-10B9-40E3-8EB6-2DA0321318E9}" destId="{39FFE758-FBA5-4D6A-8B1B-BADF2F98D481}" srcOrd="2" destOrd="0" presId="urn:microsoft.com/office/officeart/2005/8/layout/venn1"/>
    <dgm:cxn modelId="{281AD305-734F-4E4C-950A-881B9970B655}" type="presParOf" srcId="{B22E76F0-10B9-40E3-8EB6-2DA0321318E9}" destId="{54F3DDA1-F17A-418D-B479-487730892D4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B3E855-CCFA-4E36-B1EB-D4A714BBFCAA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BF92F803-46CE-4447-984A-F82C55226806}">
      <dgm:prSet phldrT="[Текст]" custT="1"/>
      <dgm:spPr/>
      <dgm:t>
        <a:bodyPr/>
        <a:lstStyle/>
        <a:p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Vilyam</a:t>
          </a:r>
          <a:r>
            <a: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Shekspir</a:t>
          </a:r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C554A2-E93A-4239-BA6C-3F4F1D40297B}" type="parTrans" cxnId="{78E3A11C-5E66-41A0-ACC8-697FECFE43F2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D01C7-6B69-4129-B8F8-1EEF90E8DC2E}" type="sibTrans" cxnId="{78E3A11C-5E66-41A0-ACC8-697FECFE43F2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D6417D-6E0E-4261-8176-96313F86D845}">
      <dgm:prSet phldrT="[Текст]" custT="1"/>
      <dgm:spPr/>
      <dgm:t>
        <a:bodyPr/>
        <a:lstStyle/>
        <a:p>
          <a:r>
            <a: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 </a:t>
          </a:r>
          <a:r>
            <a:rPr lang="en-US" sz="4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Tven</a:t>
          </a:r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4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C373B7-2BE1-4C31-9044-6811F1D90877}" type="parTrans" cxnId="{CB8CDB0B-D1C5-46E2-AC87-937F31184834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F214D-4C37-47AF-BA36-EF1290590C41}" type="sibTrans" cxnId="{CB8CDB0B-D1C5-46E2-AC87-937F31184834}">
      <dgm:prSet/>
      <dgm:spPr/>
      <dgm:t>
        <a:bodyPr/>
        <a:lstStyle/>
        <a:p>
          <a:endParaRPr lang="ru-RU" sz="4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2E76F0-10B9-40E3-8EB6-2DA0321318E9}" type="pres">
      <dgm:prSet presAssocID="{E5B3E855-CCFA-4E36-B1EB-D4A714BBFCAA}" presName="compositeShape" presStyleCnt="0">
        <dgm:presLayoutVars>
          <dgm:chMax val="7"/>
          <dgm:dir/>
          <dgm:resizeHandles val="exact"/>
        </dgm:presLayoutVars>
      </dgm:prSet>
      <dgm:spPr/>
    </dgm:pt>
    <dgm:pt modelId="{B1AD5873-D1D4-47A3-AEDE-EEF56E6A3BA9}" type="pres">
      <dgm:prSet presAssocID="{BF92F803-46CE-4447-984A-F82C55226806}" presName="circ1" presStyleLbl="vennNode1" presStyleIdx="0" presStyleCnt="2"/>
      <dgm:spPr/>
      <dgm:t>
        <a:bodyPr/>
        <a:lstStyle/>
        <a:p>
          <a:endParaRPr lang="ru-RU"/>
        </a:p>
      </dgm:t>
    </dgm:pt>
    <dgm:pt modelId="{82DDAC26-7B10-4ACD-9CAB-57ED0BDA6770}" type="pres">
      <dgm:prSet presAssocID="{BF92F803-46CE-4447-984A-F82C5522680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FE758-FBA5-4D6A-8B1B-BADF2F98D481}" type="pres">
      <dgm:prSet presAssocID="{0FD6417D-6E0E-4261-8176-96313F86D845}" presName="circ2" presStyleLbl="vennNode1" presStyleIdx="1" presStyleCnt="2"/>
      <dgm:spPr/>
      <dgm:t>
        <a:bodyPr/>
        <a:lstStyle/>
        <a:p>
          <a:endParaRPr lang="ru-RU"/>
        </a:p>
      </dgm:t>
    </dgm:pt>
    <dgm:pt modelId="{54F3DDA1-F17A-418D-B479-487730892D41}" type="pres">
      <dgm:prSet presAssocID="{0FD6417D-6E0E-4261-8176-96313F86D8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9CA0E-E02B-48A7-B376-40C1F960971B}" type="presOf" srcId="{E5B3E855-CCFA-4E36-B1EB-D4A714BBFCAA}" destId="{B22E76F0-10B9-40E3-8EB6-2DA0321318E9}" srcOrd="0" destOrd="0" presId="urn:microsoft.com/office/officeart/2005/8/layout/venn1"/>
    <dgm:cxn modelId="{12771636-DF60-449E-93F5-BBD37D72C286}" type="presOf" srcId="{BF92F803-46CE-4447-984A-F82C55226806}" destId="{82DDAC26-7B10-4ACD-9CAB-57ED0BDA6770}" srcOrd="1" destOrd="0" presId="urn:microsoft.com/office/officeart/2005/8/layout/venn1"/>
    <dgm:cxn modelId="{33E8B26E-89A8-4FE6-9510-A74F14E4C0BF}" type="presOf" srcId="{0FD6417D-6E0E-4261-8176-96313F86D845}" destId="{39FFE758-FBA5-4D6A-8B1B-BADF2F98D481}" srcOrd="0" destOrd="0" presId="urn:microsoft.com/office/officeart/2005/8/layout/venn1"/>
    <dgm:cxn modelId="{CB8CDB0B-D1C5-46E2-AC87-937F31184834}" srcId="{E5B3E855-CCFA-4E36-B1EB-D4A714BBFCAA}" destId="{0FD6417D-6E0E-4261-8176-96313F86D845}" srcOrd="1" destOrd="0" parTransId="{2FC373B7-2BE1-4C31-9044-6811F1D90877}" sibTransId="{36FF214D-4C37-47AF-BA36-EF1290590C41}"/>
    <dgm:cxn modelId="{78E3A11C-5E66-41A0-ACC8-697FECFE43F2}" srcId="{E5B3E855-CCFA-4E36-B1EB-D4A714BBFCAA}" destId="{BF92F803-46CE-4447-984A-F82C55226806}" srcOrd="0" destOrd="0" parTransId="{8BC554A2-E93A-4239-BA6C-3F4F1D40297B}" sibTransId="{140D01C7-6B69-4129-B8F8-1EEF90E8DC2E}"/>
    <dgm:cxn modelId="{15B061D4-F2EF-42E5-8464-E9F8D6261FBD}" type="presOf" srcId="{BF92F803-46CE-4447-984A-F82C55226806}" destId="{B1AD5873-D1D4-47A3-AEDE-EEF56E6A3BA9}" srcOrd="0" destOrd="0" presId="urn:microsoft.com/office/officeart/2005/8/layout/venn1"/>
    <dgm:cxn modelId="{1F476532-B14E-4D26-A22A-954E47A88FD6}" type="presOf" srcId="{0FD6417D-6E0E-4261-8176-96313F86D845}" destId="{54F3DDA1-F17A-418D-B479-487730892D41}" srcOrd="1" destOrd="0" presId="urn:microsoft.com/office/officeart/2005/8/layout/venn1"/>
    <dgm:cxn modelId="{04F9F531-A1DC-484D-8A4F-5204E986E61A}" type="presParOf" srcId="{B22E76F0-10B9-40E3-8EB6-2DA0321318E9}" destId="{B1AD5873-D1D4-47A3-AEDE-EEF56E6A3BA9}" srcOrd="0" destOrd="0" presId="urn:microsoft.com/office/officeart/2005/8/layout/venn1"/>
    <dgm:cxn modelId="{A3F54641-6E3A-44AB-B60D-EA1DD9143DAD}" type="presParOf" srcId="{B22E76F0-10B9-40E3-8EB6-2DA0321318E9}" destId="{82DDAC26-7B10-4ACD-9CAB-57ED0BDA6770}" srcOrd="1" destOrd="0" presId="urn:microsoft.com/office/officeart/2005/8/layout/venn1"/>
    <dgm:cxn modelId="{10C3BB94-22AA-4E80-8659-4F8C0F5886D1}" type="presParOf" srcId="{B22E76F0-10B9-40E3-8EB6-2DA0321318E9}" destId="{39FFE758-FBA5-4D6A-8B1B-BADF2F98D481}" srcOrd="2" destOrd="0" presId="urn:microsoft.com/office/officeart/2005/8/layout/venn1"/>
    <dgm:cxn modelId="{281AD305-734F-4E4C-950A-881B9970B655}" type="presParOf" srcId="{B22E76F0-10B9-40E3-8EB6-2DA0321318E9}" destId="{54F3DDA1-F17A-418D-B479-487730892D4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D19621-D66F-49AB-B6F3-E8442F7F52D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EFC4D8-AD78-456A-9BB4-24B0D1F621AF}">
      <dgm:prSet phldrT="[Текст]"/>
      <dgm:spPr/>
      <dgm:t>
        <a:bodyPr/>
        <a:lstStyle/>
        <a:p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4155DD-2415-41CC-B3FF-93A3554F399F}" type="parTrans" cxnId="{A9862C07-40E8-4F4B-B42D-1DC44ABBD73A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53BF1-A8ED-4423-9923-A276424F854B}" type="sibTrans" cxnId="{A9862C07-40E8-4F4B-B42D-1DC44ABBD73A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BD355-8344-4EF4-92EA-EEA86E2A985E}">
      <dgm:prSet phldrT="[Текст]"/>
      <dgm:spPr/>
      <dgm:t>
        <a:bodyPr/>
        <a:lstStyle/>
        <a:p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Ko‘chma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ma’noli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so‘zlarning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qo‘llanishi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039A39-562D-485A-8E0F-6B041F775DCC}" type="parTrans" cxnId="{3971A78D-7A96-46E3-A4B4-E1253CE1E5CE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494C8E-C6B9-4D94-A6EB-4C58799562F2}" type="sibTrans" cxnId="{3971A78D-7A96-46E3-A4B4-E1253CE1E5CE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DC9CD3-4A00-43DD-96C2-55A1C36E011F}">
      <dgm:prSet phldrT="[Текст]"/>
      <dgm:spPr/>
      <dgm:t>
        <a:bodyPr/>
        <a:lstStyle/>
        <a:p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181E8-DCD7-4FE8-8CE3-EDDA6C89ACF3}" type="parTrans" cxnId="{DC3B7987-CC59-4888-A7C1-AA5D95559F65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D165D-B1F2-4540-8E4E-5BDEFA95FB29}" type="sibTrans" cxnId="{DC3B7987-CC59-4888-A7C1-AA5D95559F65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A4CCE-E10C-4976-9BA6-19847DD605AD}">
      <dgm:prSet phldrT="[Текст]"/>
      <dgm:spPr/>
      <dgm:t>
        <a:bodyPr/>
        <a:lstStyle/>
        <a:p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0A2B68-FFD0-47BE-B6E2-AD465E958696}" type="parTrans" cxnId="{43D5CD60-8CE1-4C5C-80CD-813341653A93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95603-C61D-40BF-9927-E9288D6DDFCE}" type="sibTrans" cxnId="{43D5CD60-8CE1-4C5C-80CD-813341653A93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CC9D78-1DC9-45A9-97EB-49FF9F2128CA}">
      <dgm:prSet phldrT="[Текст]"/>
      <dgm:spPr/>
      <dgm:t>
        <a:bodyPr/>
        <a:lstStyle/>
        <a:p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Shakldosh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zid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ma’noli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so‘zlarning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qo‘llanishi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5EEA41-65E1-4006-B608-7ABB95A6F23A}" type="parTrans" cxnId="{4EDA752C-19D4-4342-9D19-6FBCEBA55267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8C9941-CD6D-4199-8BFF-34FD6BEDC396}" type="sibTrans" cxnId="{4EDA752C-19D4-4342-9D19-6FBCEBA55267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A79AE-DD06-4DA5-B4BC-112F69E60040}">
      <dgm:prSet phldrT="[Текст]"/>
      <dgm:spPr/>
      <dgm:t>
        <a:bodyPr/>
        <a:lstStyle/>
        <a:p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87C89-7AEA-404F-912B-C2D945F7C6C0}" type="parTrans" cxnId="{49AD4381-602A-406E-A081-5C2F10748DD3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D06F6-04CA-44E7-88E3-D967CC2D7CA7}" type="sibTrans" cxnId="{49AD4381-602A-406E-A081-5C2F10748DD3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29379-66C5-46DC-96F9-B0E672A4DDA2}">
      <dgm:prSet phldrT="[Текст]"/>
      <dgm:spPr/>
      <dgm:t>
        <a:bodyPr/>
        <a:lstStyle/>
        <a:p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Tasviriy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ifodalar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0073D0-890A-439D-9FE9-4892EF520D9B}" type="parTrans" cxnId="{1311D5FF-BA38-4B90-9A97-97F671B61EAD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8C712E-9698-4018-81C6-2BFA4B6FFC89}" type="sibTrans" cxnId="{1311D5FF-BA38-4B90-9A97-97F671B61EAD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A502DC-A467-44F5-A667-09A95001506F}">
      <dgm:prSet phldrT="[Текст]"/>
      <dgm:spPr/>
      <dgm:t>
        <a:bodyPr/>
        <a:lstStyle/>
        <a:p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5.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9057F-D514-45C6-874C-D1AF1E8782FF}" type="parTrans" cxnId="{8AE18521-DC31-4C73-B360-FAF766A7B106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1D47F-4E6E-4B47-B9C3-A6F9BE689689}" type="sibTrans" cxnId="{8AE18521-DC31-4C73-B360-FAF766A7B106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FF2289-D983-4F20-98F5-BE09FFCBA6D8}">
      <dgm:prSet phldrT="[Текст]"/>
      <dgm:spPr/>
      <dgm:t>
        <a:bodyPr/>
        <a:lstStyle/>
        <a:p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Ma’nodosh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so‘zlarning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qo‘llanishi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BDA10A-3FE5-4472-B0A5-8B69C1064199}" type="parTrans" cxnId="{60405057-BB82-48DF-B8DF-B350456E606D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D978D-3804-4A97-BC2D-8D407D06C585}" type="sibTrans" cxnId="{60405057-BB82-48DF-B8DF-B350456E606D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8F782-20BC-4AD3-B07B-3CE19A413912}">
      <dgm:prSet/>
      <dgm:spPr/>
      <dgm:t>
        <a:bodyPr/>
        <a:lstStyle/>
        <a:p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Nutq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uslublari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So‘zlashuv</a:t>
          </a:r>
          <a:r>
            <a: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uslubi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D98CF3-2522-4462-9745-19CE4FC07E96}" type="parTrans" cxnId="{FFD4F976-DE61-4E8D-B945-06863242FCA5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558BA-A85D-4BDB-824F-842F5FBA7804}" type="sibTrans" cxnId="{FFD4F976-DE61-4E8D-B945-06863242FCA5}">
      <dgm:prSet/>
      <dgm:spPr/>
      <dgm:t>
        <a:bodyPr/>
        <a:lstStyle/>
        <a:p>
          <a:endParaRPr lang="ru-RU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D84528-C130-4723-9403-B764DD10A554}" type="pres">
      <dgm:prSet presAssocID="{98D19621-D66F-49AB-B6F3-E8442F7F52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47C82B-858F-42E8-94A6-15FF74532D12}" type="pres">
      <dgm:prSet presAssocID="{63EFC4D8-AD78-456A-9BB4-24B0D1F621AF}" presName="composite" presStyleCnt="0"/>
      <dgm:spPr/>
    </dgm:pt>
    <dgm:pt modelId="{FB52F3CD-2BE7-4356-8B1A-8E195F51EFEE}" type="pres">
      <dgm:prSet presAssocID="{63EFC4D8-AD78-456A-9BB4-24B0D1F621A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FA723-2522-4EC7-B44F-2CB57C2F2A10}" type="pres">
      <dgm:prSet presAssocID="{63EFC4D8-AD78-456A-9BB4-24B0D1F621A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61F4F-B060-4C2C-BC15-5A75E6D83802}" type="pres">
      <dgm:prSet presAssocID="{26153BF1-A8ED-4423-9923-A276424F854B}" presName="sp" presStyleCnt="0"/>
      <dgm:spPr/>
    </dgm:pt>
    <dgm:pt modelId="{F69C4D53-62FF-419B-AD6C-3C51E8ABC288}" type="pres">
      <dgm:prSet presAssocID="{5BDC9CD3-4A00-43DD-96C2-55A1C36E011F}" presName="composite" presStyleCnt="0"/>
      <dgm:spPr/>
    </dgm:pt>
    <dgm:pt modelId="{8D0C7544-5C7C-4075-9632-601C0ACE0956}" type="pres">
      <dgm:prSet presAssocID="{5BDC9CD3-4A00-43DD-96C2-55A1C36E011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F945E-2C5E-4D62-BBD6-D5290321E57B}" type="pres">
      <dgm:prSet presAssocID="{5BDC9CD3-4A00-43DD-96C2-55A1C36E011F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FC471-CF26-4A7F-87FB-32F8AB4E893D}" type="pres">
      <dgm:prSet presAssocID="{66ED165D-B1F2-4540-8E4E-5BDEFA95FB29}" presName="sp" presStyleCnt="0"/>
      <dgm:spPr/>
    </dgm:pt>
    <dgm:pt modelId="{F1AAFC3E-4A71-4709-BAB0-1492A1AB5FD8}" type="pres">
      <dgm:prSet presAssocID="{15AA4CCE-E10C-4976-9BA6-19847DD605AD}" presName="composite" presStyleCnt="0"/>
      <dgm:spPr/>
    </dgm:pt>
    <dgm:pt modelId="{1CBD1224-D83F-490F-B506-4CAE38725B43}" type="pres">
      <dgm:prSet presAssocID="{15AA4CCE-E10C-4976-9BA6-19847DD605A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6266D-DB47-46E8-B139-43E209F79916}" type="pres">
      <dgm:prSet presAssocID="{15AA4CCE-E10C-4976-9BA6-19847DD605A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AE165-E88E-4580-9C22-6B853A8FD71E}" type="pres">
      <dgm:prSet presAssocID="{4B195603-C61D-40BF-9927-E9288D6DDFCE}" presName="sp" presStyleCnt="0"/>
      <dgm:spPr/>
    </dgm:pt>
    <dgm:pt modelId="{7D8713DA-D53F-40E4-B12F-F2E93B578202}" type="pres">
      <dgm:prSet presAssocID="{29FA79AE-DD06-4DA5-B4BC-112F69E60040}" presName="composite" presStyleCnt="0"/>
      <dgm:spPr/>
    </dgm:pt>
    <dgm:pt modelId="{AA5FEE67-C951-40C9-A4F0-38C3510E4014}" type="pres">
      <dgm:prSet presAssocID="{29FA79AE-DD06-4DA5-B4BC-112F69E6004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2DB8B-5B1A-4A96-B21F-6ACC1B622D30}" type="pres">
      <dgm:prSet presAssocID="{29FA79AE-DD06-4DA5-B4BC-112F69E6004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7BA0E-C022-41BC-B0D2-80C55342CC76}" type="pres">
      <dgm:prSet presAssocID="{BFDD06F6-04CA-44E7-88E3-D967CC2D7CA7}" presName="sp" presStyleCnt="0"/>
      <dgm:spPr/>
    </dgm:pt>
    <dgm:pt modelId="{ED58540A-0C5A-43B6-95CC-7C2AE8AFCE27}" type="pres">
      <dgm:prSet presAssocID="{6FA502DC-A467-44F5-A667-09A95001506F}" presName="composite" presStyleCnt="0"/>
      <dgm:spPr/>
    </dgm:pt>
    <dgm:pt modelId="{6A6A0141-B423-4917-8AD3-9069AC067151}" type="pres">
      <dgm:prSet presAssocID="{6FA502DC-A467-44F5-A667-09A95001506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BB1C6-8349-4086-904C-5F6751CEF1DA}" type="pres">
      <dgm:prSet presAssocID="{6FA502DC-A467-44F5-A667-09A95001506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8E2C1-E6AB-4CED-8457-45C7CB372A31}" type="presOf" srcId="{5BDC9CD3-4A00-43DD-96C2-55A1C36E011F}" destId="{8D0C7544-5C7C-4075-9632-601C0ACE0956}" srcOrd="0" destOrd="0" presId="urn:microsoft.com/office/officeart/2005/8/layout/chevron2"/>
    <dgm:cxn modelId="{B413144D-0462-4E7B-8229-0556066AC6F9}" type="presOf" srcId="{63EFC4D8-AD78-456A-9BB4-24B0D1F621AF}" destId="{FB52F3CD-2BE7-4356-8B1A-8E195F51EFEE}" srcOrd="0" destOrd="0" presId="urn:microsoft.com/office/officeart/2005/8/layout/chevron2"/>
    <dgm:cxn modelId="{43D5CD60-8CE1-4C5C-80CD-813341653A93}" srcId="{98D19621-D66F-49AB-B6F3-E8442F7F52D6}" destId="{15AA4CCE-E10C-4976-9BA6-19847DD605AD}" srcOrd="2" destOrd="0" parTransId="{A80A2B68-FFD0-47BE-B6E2-AD465E958696}" sibTransId="{4B195603-C61D-40BF-9927-E9288D6DDFCE}"/>
    <dgm:cxn modelId="{57F6D3D4-C1D1-4187-8E8D-B0E88FA2E61F}" type="presOf" srcId="{A2CC9D78-1DC9-45A9-97EB-49FF9F2128CA}" destId="{1946266D-DB47-46E8-B139-43E209F79916}" srcOrd="0" destOrd="0" presId="urn:microsoft.com/office/officeart/2005/8/layout/chevron2"/>
    <dgm:cxn modelId="{BED7B6C1-22B5-4B08-92D5-3C38439B40C7}" type="presOf" srcId="{29FA79AE-DD06-4DA5-B4BC-112F69E60040}" destId="{AA5FEE67-C951-40C9-A4F0-38C3510E4014}" srcOrd="0" destOrd="0" presId="urn:microsoft.com/office/officeart/2005/8/layout/chevron2"/>
    <dgm:cxn modelId="{8AE18521-DC31-4C73-B360-FAF766A7B106}" srcId="{98D19621-D66F-49AB-B6F3-E8442F7F52D6}" destId="{6FA502DC-A467-44F5-A667-09A95001506F}" srcOrd="4" destOrd="0" parTransId="{D539057F-D514-45C6-874C-D1AF1E8782FF}" sibTransId="{2E41D47F-4E6E-4B47-B9C3-A6F9BE689689}"/>
    <dgm:cxn modelId="{49AD4381-602A-406E-A081-5C2F10748DD3}" srcId="{98D19621-D66F-49AB-B6F3-E8442F7F52D6}" destId="{29FA79AE-DD06-4DA5-B4BC-112F69E60040}" srcOrd="3" destOrd="0" parTransId="{12F87C89-7AEA-404F-912B-C2D945F7C6C0}" sibTransId="{BFDD06F6-04CA-44E7-88E3-D967CC2D7CA7}"/>
    <dgm:cxn modelId="{DC3B7987-CC59-4888-A7C1-AA5D95559F65}" srcId="{98D19621-D66F-49AB-B6F3-E8442F7F52D6}" destId="{5BDC9CD3-4A00-43DD-96C2-55A1C36E011F}" srcOrd="1" destOrd="0" parTransId="{7FC181E8-DCD7-4FE8-8CE3-EDDA6C89ACF3}" sibTransId="{66ED165D-B1F2-4540-8E4E-5BDEFA95FB29}"/>
    <dgm:cxn modelId="{4EDA752C-19D4-4342-9D19-6FBCEBA55267}" srcId="{15AA4CCE-E10C-4976-9BA6-19847DD605AD}" destId="{A2CC9D78-1DC9-45A9-97EB-49FF9F2128CA}" srcOrd="0" destOrd="0" parTransId="{485EEA41-65E1-4006-B608-7ABB95A6F23A}" sibTransId="{978C9941-CD6D-4199-8BFF-34FD6BEDC396}"/>
    <dgm:cxn modelId="{9476044F-B39B-4B77-9861-12DFBF1266F7}" type="presOf" srcId="{98D19621-D66F-49AB-B6F3-E8442F7F52D6}" destId="{4ED84528-C130-4723-9403-B764DD10A554}" srcOrd="0" destOrd="0" presId="urn:microsoft.com/office/officeart/2005/8/layout/chevron2"/>
    <dgm:cxn modelId="{A9862C07-40E8-4F4B-B42D-1DC44ABBD73A}" srcId="{98D19621-D66F-49AB-B6F3-E8442F7F52D6}" destId="{63EFC4D8-AD78-456A-9BB4-24B0D1F621AF}" srcOrd="0" destOrd="0" parTransId="{014155DD-2415-41CC-B3FF-93A3554F399F}" sibTransId="{26153BF1-A8ED-4423-9923-A276424F854B}"/>
    <dgm:cxn modelId="{3971A78D-7A96-46E3-A4B4-E1253CE1E5CE}" srcId="{63EFC4D8-AD78-456A-9BB4-24B0D1F621AF}" destId="{B16BD355-8344-4EF4-92EA-EEA86E2A985E}" srcOrd="0" destOrd="0" parTransId="{5C039A39-562D-485A-8E0F-6B041F775DCC}" sibTransId="{C2494C8E-C6B9-4D94-A6EB-4C58799562F2}"/>
    <dgm:cxn modelId="{9EB3C717-0CAC-415D-BA57-5895E9A9DD93}" type="presOf" srcId="{7E28F782-20BC-4AD3-B07B-3CE19A413912}" destId="{4ABBB1C6-8349-4086-904C-5F6751CEF1DA}" srcOrd="0" destOrd="0" presId="urn:microsoft.com/office/officeart/2005/8/layout/chevron2"/>
    <dgm:cxn modelId="{F37A0FC5-DE97-4A80-9CB8-A38E77442E5D}" type="presOf" srcId="{15AA4CCE-E10C-4976-9BA6-19847DD605AD}" destId="{1CBD1224-D83F-490F-B506-4CAE38725B43}" srcOrd="0" destOrd="0" presId="urn:microsoft.com/office/officeart/2005/8/layout/chevron2"/>
    <dgm:cxn modelId="{3F66F5F4-D115-4D62-879A-37D7976796C1}" type="presOf" srcId="{69D29379-66C5-46DC-96F9-B0E672A4DDA2}" destId="{EAF2DB8B-5B1A-4A96-B21F-6ACC1B622D30}" srcOrd="0" destOrd="0" presId="urn:microsoft.com/office/officeart/2005/8/layout/chevron2"/>
    <dgm:cxn modelId="{FFD4F976-DE61-4E8D-B945-06863242FCA5}" srcId="{6FA502DC-A467-44F5-A667-09A95001506F}" destId="{7E28F782-20BC-4AD3-B07B-3CE19A413912}" srcOrd="0" destOrd="0" parTransId="{9FD98CF3-2522-4462-9745-19CE4FC07E96}" sibTransId="{FE2558BA-A85D-4BDB-824F-842F5FBA7804}"/>
    <dgm:cxn modelId="{EAFB65CB-8493-4714-B714-F11FA6ABEE7F}" type="presOf" srcId="{D5FF2289-D983-4F20-98F5-BE09FFCBA6D8}" destId="{3F0F945E-2C5E-4D62-BBD6-D5290321E57B}" srcOrd="0" destOrd="0" presId="urn:microsoft.com/office/officeart/2005/8/layout/chevron2"/>
    <dgm:cxn modelId="{60405057-BB82-48DF-B8DF-B350456E606D}" srcId="{5BDC9CD3-4A00-43DD-96C2-55A1C36E011F}" destId="{D5FF2289-D983-4F20-98F5-BE09FFCBA6D8}" srcOrd="0" destOrd="0" parTransId="{35BDA10A-3FE5-4472-B0A5-8B69C1064199}" sibTransId="{FE5D978D-3804-4A97-BC2D-8D407D06C585}"/>
    <dgm:cxn modelId="{1311D5FF-BA38-4B90-9A97-97F671B61EAD}" srcId="{29FA79AE-DD06-4DA5-B4BC-112F69E60040}" destId="{69D29379-66C5-46DC-96F9-B0E672A4DDA2}" srcOrd="0" destOrd="0" parTransId="{D60073D0-890A-439D-9FE9-4892EF520D9B}" sibTransId="{148C712E-9698-4018-81C6-2BFA4B6FFC89}"/>
    <dgm:cxn modelId="{D397B219-0D8D-4C96-8E51-0A4A4A41523E}" type="presOf" srcId="{6FA502DC-A467-44F5-A667-09A95001506F}" destId="{6A6A0141-B423-4917-8AD3-9069AC067151}" srcOrd="0" destOrd="0" presId="urn:microsoft.com/office/officeart/2005/8/layout/chevron2"/>
    <dgm:cxn modelId="{F227C8AE-B054-42E4-ACAE-774CA5EEE713}" type="presOf" srcId="{B16BD355-8344-4EF4-92EA-EEA86E2A985E}" destId="{D58FA723-2522-4EC7-B44F-2CB57C2F2A10}" srcOrd="0" destOrd="0" presId="urn:microsoft.com/office/officeart/2005/8/layout/chevron2"/>
    <dgm:cxn modelId="{4E6B1BDB-99E9-421C-B830-DF5CFD8E85DC}" type="presParOf" srcId="{4ED84528-C130-4723-9403-B764DD10A554}" destId="{D747C82B-858F-42E8-94A6-15FF74532D12}" srcOrd="0" destOrd="0" presId="urn:microsoft.com/office/officeart/2005/8/layout/chevron2"/>
    <dgm:cxn modelId="{E63DCDF3-C551-4E30-B4A3-E93C1F9BDBA8}" type="presParOf" srcId="{D747C82B-858F-42E8-94A6-15FF74532D12}" destId="{FB52F3CD-2BE7-4356-8B1A-8E195F51EFEE}" srcOrd="0" destOrd="0" presId="urn:microsoft.com/office/officeart/2005/8/layout/chevron2"/>
    <dgm:cxn modelId="{1B3E42A9-7846-4892-AFAC-62FD4BD556A4}" type="presParOf" srcId="{D747C82B-858F-42E8-94A6-15FF74532D12}" destId="{D58FA723-2522-4EC7-B44F-2CB57C2F2A10}" srcOrd="1" destOrd="0" presId="urn:microsoft.com/office/officeart/2005/8/layout/chevron2"/>
    <dgm:cxn modelId="{37B9B6A9-1126-4659-9AC2-A1384417BD7C}" type="presParOf" srcId="{4ED84528-C130-4723-9403-B764DD10A554}" destId="{8BF61F4F-B060-4C2C-BC15-5A75E6D83802}" srcOrd="1" destOrd="0" presId="urn:microsoft.com/office/officeart/2005/8/layout/chevron2"/>
    <dgm:cxn modelId="{7F2FF656-514A-4C7F-A29D-87E3C019E6EB}" type="presParOf" srcId="{4ED84528-C130-4723-9403-B764DD10A554}" destId="{F69C4D53-62FF-419B-AD6C-3C51E8ABC288}" srcOrd="2" destOrd="0" presId="urn:microsoft.com/office/officeart/2005/8/layout/chevron2"/>
    <dgm:cxn modelId="{16023B17-DE25-4AAC-879D-41D26F448951}" type="presParOf" srcId="{F69C4D53-62FF-419B-AD6C-3C51E8ABC288}" destId="{8D0C7544-5C7C-4075-9632-601C0ACE0956}" srcOrd="0" destOrd="0" presId="urn:microsoft.com/office/officeart/2005/8/layout/chevron2"/>
    <dgm:cxn modelId="{C0F65240-6954-4F40-9D88-7EA120A2304C}" type="presParOf" srcId="{F69C4D53-62FF-419B-AD6C-3C51E8ABC288}" destId="{3F0F945E-2C5E-4D62-BBD6-D5290321E57B}" srcOrd="1" destOrd="0" presId="urn:microsoft.com/office/officeart/2005/8/layout/chevron2"/>
    <dgm:cxn modelId="{BF3FAD70-0E2F-404D-A64F-61D79DFE883B}" type="presParOf" srcId="{4ED84528-C130-4723-9403-B764DD10A554}" destId="{93CFC471-CF26-4A7F-87FB-32F8AB4E893D}" srcOrd="3" destOrd="0" presId="urn:microsoft.com/office/officeart/2005/8/layout/chevron2"/>
    <dgm:cxn modelId="{114DB213-7642-4ABA-AF47-713BA8D359BC}" type="presParOf" srcId="{4ED84528-C130-4723-9403-B764DD10A554}" destId="{F1AAFC3E-4A71-4709-BAB0-1492A1AB5FD8}" srcOrd="4" destOrd="0" presId="urn:microsoft.com/office/officeart/2005/8/layout/chevron2"/>
    <dgm:cxn modelId="{7E82535E-8BCD-4140-8699-16EA6F755724}" type="presParOf" srcId="{F1AAFC3E-4A71-4709-BAB0-1492A1AB5FD8}" destId="{1CBD1224-D83F-490F-B506-4CAE38725B43}" srcOrd="0" destOrd="0" presId="urn:microsoft.com/office/officeart/2005/8/layout/chevron2"/>
    <dgm:cxn modelId="{3F4F1CC2-26E9-4D51-8F1C-386295300930}" type="presParOf" srcId="{F1AAFC3E-4A71-4709-BAB0-1492A1AB5FD8}" destId="{1946266D-DB47-46E8-B139-43E209F79916}" srcOrd="1" destOrd="0" presId="urn:microsoft.com/office/officeart/2005/8/layout/chevron2"/>
    <dgm:cxn modelId="{54A1C0F2-6F92-4D29-A416-4926B85E9CE6}" type="presParOf" srcId="{4ED84528-C130-4723-9403-B764DD10A554}" destId="{8A6AE165-E88E-4580-9C22-6B853A8FD71E}" srcOrd="5" destOrd="0" presId="urn:microsoft.com/office/officeart/2005/8/layout/chevron2"/>
    <dgm:cxn modelId="{F91C8872-A800-495A-B3DC-584C6358D6C6}" type="presParOf" srcId="{4ED84528-C130-4723-9403-B764DD10A554}" destId="{7D8713DA-D53F-40E4-B12F-F2E93B578202}" srcOrd="6" destOrd="0" presId="urn:microsoft.com/office/officeart/2005/8/layout/chevron2"/>
    <dgm:cxn modelId="{35348FFE-02A5-487A-AC11-A7039BEFA7AC}" type="presParOf" srcId="{7D8713DA-D53F-40E4-B12F-F2E93B578202}" destId="{AA5FEE67-C951-40C9-A4F0-38C3510E4014}" srcOrd="0" destOrd="0" presId="urn:microsoft.com/office/officeart/2005/8/layout/chevron2"/>
    <dgm:cxn modelId="{56F1F7DC-606A-4B30-8C87-5EDF9025A7A4}" type="presParOf" srcId="{7D8713DA-D53F-40E4-B12F-F2E93B578202}" destId="{EAF2DB8B-5B1A-4A96-B21F-6ACC1B622D30}" srcOrd="1" destOrd="0" presId="urn:microsoft.com/office/officeart/2005/8/layout/chevron2"/>
    <dgm:cxn modelId="{379EEDBC-5611-4611-9BCA-3481152DEBCB}" type="presParOf" srcId="{4ED84528-C130-4723-9403-B764DD10A554}" destId="{DC47BA0E-C022-41BC-B0D2-80C55342CC76}" srcOrd="7" destOrd="0" presId="urn:microsoft.com/office/officeart/2005/8/layout/chevron2"/>
    <dgm:cxn modelId="{D7AF80EA-4964-43E1-9897-83A03B173C9C}" type="presParOf" srcId="{4ED84528-C130-4723-9403-B764DD10A554}" destId="{ED58540A-0C5A-43B6-95CC-7C2AE8AFCE27}" srcOrd="8" destOrd="0" presId="urn:microsoft.com/office/officeart/2005/8/layout/chevron2"/>
    <dgm:cxn modelId="{4EDB3AEE-FC8E-4BBF-88C9-467279C014D7}" type="presParOf" srcId="{ED58540A-0C5A-43B6-95CC-7C2AE8AFCE27}" destId="{6A6A0141-B423-4917-8AD3-9069AC067151}" srcOrd="0" destOrd="0" presId="urn:microsoft.com/office/officeart/2005/8/layout/chevron2"/>
    <dgm:cxn modelId="{A7F9CBF5-0D18-42D8-B5E2-BF748E8D9AFD}" type="presParOf" srcId="{ED58540A-0C5A-43B6-95CC-7C2AE8AFCE27}" destId="{4ABBB1C6-8349-4086-904C-5F6751CEF1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544316-717D-4E90-967A-48061AC4CA4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08CAFF-9E8F-4968-B493-3B6484525F4C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Nutq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uslublari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E0F7E-B145-4829-A937-E35E047DE603}" type="parTrans" cxnId="{6427AD30-ADFB-43AB-A536-0897AE48EDBB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6D871-BC4B-4433-AEEC-B19027DB3152}" type="sibTrans" cxnId="{6427AD30-ADFB-43AB-A536-0897AE48EDBB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88F91-3A19-4BE4-A0A9-2BDBC8F602F4}">
      <dgm:prSet phldrT="[Текст]" custT="1"/>
      <dgm:spPr/>
      <dgm:t>
        <a:bodyPr/>
        <a:lstStyle/>
        <a:p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F363C-6E0F-4017-9A1C-092B8083D4F0}" type="parTrans" cxnId="{240B58B0-9A4A-41F6-A01B-2EC30FE3D1BD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F9812-55EF-43CF-8DAB-15247D76D30F}" type="sibTrans" cxnId="{240B58B0-9A4A-41F6-A01B-2EC30FE3D1BD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67042-A961-43EC-9794-DDEFB4D8AEE3}">
      <dgm:prSet phldrT="[Текст]" custT="1"/>
      <dgm:spPr/>
      <dgm:t>
        <a:bodyPr/>
        <a:lstStyle/>
        <a:p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A6244-365C-40E7-A138-B896B46DBE0E}" type="parTrans" cxnId="{BB816820-9235-4338-9072-264C28084C49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6478DE-25F0-45D4-AAA2-2F53E3F2B9F0}" type="sibTrans" cxnId="{BB816820-9235-4338-9072-264C28084C49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7C9C3-6072-494E-91B8-6AEA78CBAAA2}">
      <dgm:prSet phldrT="[Текст]" custT="1"/>
      <dgm:spPr/>
      <dgm:t>
        <a:bodyPr/>
        <a:lstStyle/>
        <a:p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A80F4-9B85-43E1-A3A4-1F891BB801B5}" type="parTrans" cxnId="{80D3DF43-E2EC-4634-B8A8-C3636BCEC3D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AA097-7E6C-4808-B890-14257C2F7898}" type="sibTrans" cxnId="{80D3DF43-E2EC-4634-B8A8-C3636BCEC3D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AC350-57F9-40FA-A246-EC2316BE403E}">
      <dgm:prSet custT="1"/>
      <dgm:spPr/>
      <dgm:t>
        <a:bodyPr/>
        <a:lstStyle/>
        <a:p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EB6284-93A2-4A9A-B5C0-1C0F4F07D28D}" type="parTrans" cxnId="{CE478FD7-2947-4C04-803E-4634D2DA8C3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DC2AAD-21A3-486D-A828-00256B397571}" type="sibTrans" cxnId="{CE478FD7-2947-4C04-803E-4634D2DA8C3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9EAEB-076A-4227-A310-3087BB28C401}">
      <dgm:prSet custT="1"/>
      <dgm:spPr/>
      <dgm:t>
        <a:bodyPr/>
        <a:lstStyle/>
        <a:p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4D379-1427-45BC-B1CE-3F9CF5655C48}" type="parTrans" cxnId="{3502645C-30A4-42DD-934B-D722FE4B5074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E962C3-7877-46E3-AD26-1F20E7614AD3}" type="sibTrans" cxnId="{3502645C-30A4-42DD-934B-D722FE4B5074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88065-BF58-46F6-86F5-EFD65B187D2F}" type="pres">
      <dgm:prSet presAssocID="{7A544316-717D-4E90-967A-48061AC4CA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EE704C-AC13-4540-BD90-A766EDF01660}" type="pres">
      <dgm:prSet presAssocID="{2B08CAFF-9E8F-4968-B493-3B6484525F4C}" presName="hierRoot1" presStyleCnt="0">
        <dgm:presLayoutVars>
          <dgm:hierBranch val="init"/>
        </dgm:presLayoutVars>
      </dgm:prSet>
      <dgm:spPr/>
    </dgm:pt>
    <dgm:pt modelId="{81211024-F3A1-4708-B51E-1AD16BD2D9DA}" type="pres">
      <dgm:prSet presAssocID="{2B08CAFF-9E8F-4968-B493-3B6484525F4C}" presName="rootComposite1" presStyleCnt="0"/>
      <dgm:spPr/>
    </dgm:pt>
    <dgm:pt modelId="{312A4F31-687D-4AC6-92BD-4200C28D9089}" type="pres">
      <dgm:prSet presAssocID="{2B08CAFF-9E8F-4968-B493-3B6484525F4C}" presName="rootText1" presStyleLbl="node0" presStyleIdx="0" presStyleCnt="1" custScaleX="253462" custLinFactNeighborY="-72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FB2C05-F07C-489B-B562-987E0B2D65BE}" type="pres">
      <dgm:prSet presAssocID="{2B08CAFF-9E8F-4968-B493-3B6484525F4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286BF9-1C0C-4CC6-9E67-C377722DA82E}" type="pres">
      <dgm:prSet presAssocID="{2B08CAFF-9E8F-4968-B493-3B6484525F4C}" presName="hierChild2" presStyleCnt="0"/>
      <dgm:spPr/>
    </dgm:pt>
    <dgm:pt modelId="{117D72DB-5095-47B2-B636-F96F4C287312}" type="pres">
      <dgm:prSet presAssocID="{C87F363C-6E0F-4017-9A1C-092B8083D4F0}" presName="Name37" presStyleLbl="parChTrans1D2" presStyleIdx="0" presStyleCnt="5"/>
      <dgm:spPr/>
      <dgm:t>
        <a:bodyPr/>
        <a:lstStyle/>
        <a:p>
          <a:endParaRPr lang="ru-RU"/>
        </a:p>
      </dgm:t>
    </dgm:pt>
    <dgm:pt modelId="{39D228DD-4C64-4999-94E9-B886EC5A9FDC}" type="pres">
      <dgm:prSet presAssocID="{5C388F91-3A19-4BE4-A0A9-2BDBC8F602F4}" presName="hierRoot2" presStyleCnt="0">
        <dgm:presLayoutVars>
          <dgm:hierBranch val="init"/>
        </dgm:presLayoutVars>
      </dgm:prSet>
      <dgm:spPr/>
    </dgm:pt>
    <dgm:pt modelId="{6A4A1EF4-1A78-48E6-86E0-33A46E9BEB50}" type="pres">
      <dgm:prSet presAssocID="{5C388F91-3A19-4BE4-A0A9-2BDBC8F602F4}" presName="rootComposite" presStyleCnt="0"/>
      <dgm:spPr/>
    </dgm:pt>
    <dgm:pt modelId="{330A97E7-76CF-4671-B6EE-9C7E96FB7DBA}" type="pres">
      <dgm:prSet presAssocID="{5C388F91-3A19-4BE4-A0A9-2BDBC8F602F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A68FB5-B054-46F7-8367-1A335D543408}" type="pres">
      <dgm:prSet presAssocID="{5C388F91-3A19-4BE4-A0A9-2BDBC8F602F4}" presName="rootConnector" presStyleLbl="node2" presStyleIdx="0" presStyleCnt="5"/>
      <dgm:spPr/>
      <dgm:t>
        <a:bodyPr/>
        <a:lstStyle/>
        <a:p>
          <a:endParaRPr lang="ru-RU"/>
        </a:p>
      </dgm:t>
    </dgm:pt>
    <dgm:pt modelId="{391A0D8A-4A7C-4C16-9162-AFDB72E90CB1}" type="pres">
      <dgm:prSet presAssocID="{5C388F91-3A19-4BE4-A0A9-2BDBC8F602F4}" presName="hierChild4" presStyleCnt="0"/>
      <dgm:spPr/>
    </dgm:pt>
    <dgm:pt modelId="{001A495D-DF9C-48A3-8A05-4DA226D11E35}" type="pres">
      <dgm:prSet presAssocID="{5C388F91-3A19-4BE4-A0A9-2BDBC8F602F4}" presName="hierChild5" presStyleCnt="0"/>
      <dgm:spPr/>
    </dgm:pt>
    <dgm:pt modelId="{043D6359-7262-4EE2-A26E-8ECE922667C3}" type="pres">
      <dgm:prSet presAssocID="{6EAA6244-365C-40E7-A138-B896B46DBE0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23CA4DF4-F7F5-41E5-894B-08497660D8F2}" type="pres">
      <dgm:prSet presAssocID="{64167042-A961-43EC-9794-DDEFB4D8AEE3}" presName="hierRoot2" presStyleCnt="0">
        <dgm:presLayoutVars>
          <dgm:hierBranch val="init"/>
        </dgm:presLayoutVars>
      </dgm:prSet>
      <dgm:spPr/>
    </dgm:pt>
    <dgm:pt modelId="{01190D23-7C3C-474F-AEF6-D667A20C671B}" type="pres">
      <dgm:prSet presAssocID="{64167042-A961-43EC-9794-DDEFB4D8AEE3}" presName="rootComposite" presStyleCnt="0"/>
      <dgm:spPr/>
    </dgm:pt>
    <dgm:pt modelId="{31A2F4A8-DD1E-4760-A86F-E97B4B3104FD}" type="pres">
      <dgm:prSet presAssocID="{64167042-A961-43EC-9794-DDEFB4D8AEE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636270-D4B8-4633-BCF8-52A7BC419153}" type="pres">
      <dgm:prSet presAssocID="{64167042-A961-43EC-9794-DDEFB4D8AEE3}" presName="rootConnector" presStyleLbl="node2" presStyleIdx="1" presStyleCnt="5"/>
      <dgm:spPr/>
      <dgm:t>
        <a:bodyPr/>
        <a:lstStyle/>
        <a:p>
          <a:endParaRPr lang="ru-RU"/>
        </a:p>
      </dgm:t>
    </dgm:pt>
    <dgm:pt modelId="{B5F393FD-26C9-4FFB-ADC2-ED6DC1377B5D}" type="pres">
      <dgm:prSet presAssocID="{64167042-A961-43EC-9794-DDEFB4D8AEE3}" presName="hierChild4" presStyleCnt="0"/>
      <dgm:spPr/>
    </dgm:pt>
    <dgm:pt modelId="{90E119BD-9BA3-429B-8EEE-68DDF299FF7D}" type="pres">
      <dgm:prSet presAssocID="{64167042-A961-43EC-9794-DDEFB4D8AEE3}" presName="hierChild5" presStyleCnt="0"/>
      <dgm:spPr/>
    </dgm:pt>
    <dgm:pt modelId="{E8F93C9A-14AB-4884-8F4E-FF8C791E1A2D}" type="pres">
      <dgm:prSet presAssocID="{B6EB6284-93A2-4A9A-B5C0-1C0F4F07D28D}" presName="Name37" presStyleLbl="parChTrans1D2" presStyleIdx="2" presStyleCnt="5"/>
      <dgm:spPr/>
      <dgm:t>
        <a:bodyPr/>
        <a:lstStyle/>
        <a:p>
          <a:endParaRPr lang="ru-RU"/>
        </a:p>
      </dgm:t>
    </dgm:pt>
    <dgm:pt modelId="{5B3070F3-944F-4024-9B0B-177AC85264D8}" type="pres">
      <dgm:prSet presAssocID="{154AC350-57F9-40FA-A246-EC2316BE403E}" presName="hierRoot2" presStyleCnt="0">
        <dgm:presLayoutVars>
          <dgm:hierBranch val="init"/>
        </dgm:presLayoutVars>
      </dgm:prSet>
      <dgm:spPr/>
    </dgm:pt>
    <dgm:pt modelId="{4F1194CF-B427-488A-94DD-16E3FFEDBD00}" type="pres">
      <dgm:prSet presAssocID="{154AC350-57F9-40FA-A246-EC2316BE403E}" presName="rootComposite" presStyleCnt="0"/>
      <dgm:spPr/>
    </dgm:pt>
    <dgm:pt modelId="{F9F7F686-F722-4EDC-A70F-ADF221345B5E}" type="pres">
      <dgm:prSet presAssocID="{154AC350-57F9-40FA-A246-EC2316BE403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7C6D1E-6AB3-493E-A42C-65C4EEB68911}" type="pres">
      <dgm:prSet presAssocID="{154AC350-57F9-40FA-A246-EC2316BE403E}" presName="rootConnector" presStyleLbl="node2" presStyleIdx="2" presStyleCnt="5"/>
      <dgm:spPr/>
      <dgm:t>
        <a:bodyPr/>
        <a:lstStyle/>
        <a:p>
          <a:endParaRPr lang="ru-RU"/>
        </a:p>
      </dgm:t>
    </dgm:pt>
    <dgm:pt modelId="{448329CF-6A75-461A-AC70-A1D8411BDF5A}" type="pres">
      <dgm:prSet presAssocID="{154AC350-57F9-40FA-A246-EC2316BE403E}" presName="hierChild4" presStyleCnt="0"/>
      <dgm:spPr/>
    </dgm:pt>
    <dgm:pt modelId="{0A1DF72E-B588-432E-A6E4-162F4052814D}" type="pres">
      <dgm:prSet presAssocID="{154AC350-57F9-40FA-A246-EC2316BE403E}" presName="hierChild5" presStyleCnt="0"/>
      <dgm:spPr/>
    </dgm:pt>
    <dgm:pt modelId="{17CC9BB2-3485-42F2-980D-226F8C90FD8E}" type="pres">
      <dgm:prSet presAssocID="{E7D4D379-1427-45BC-B1CE-3F9CF5655C48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1996C80-87E1-44B1-A0C1-63D1CFED2C75}" type="pres">
      <dgm:prSet presAssocID="{FC09EAEB-076A-4227-A310-3087BB28C401}" presName="hierRoot2" presStyleCnt="0">
        <dgm:presLayoutVars>
          <dgm:hierBranch val="init"/>
        </dgm:presLayoutVars>
      </dgm:prSet>
      <dgm:spPr/>
    </dgm:pt>
    <dgm:pt modelId="{7D70370E-BCEB-4EEF-B9EA-140CF5257AB9}" type="pres">
      <dgm:prSet presAssocID="{FC09EAEB-076A-4227-A310-3087BB28C401}" presName="rootComposite" presStyleCnt="0"/>
      <dgm:spPr/>
    </dgm:pt>
    <dgm:pt modelId="{2822FE74-6827-484B-90CB-C96154D93055}" type="pres">
      <dgm:prSet presAssocID="{FC09EAEB-076A-4227-A310-3087BB28C401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6849CC-C05B-4D0B-B1C3-705A2A28A2A0}" type="pres">
      <dgm:prSet presAssocID="{FC09EAEB-076A-4227-A310-3087BB28C401}" presName="rootConnector" presStyleLbl="node2" presStyleIdx="3" presStyleCnt="5"/>
      <dgm:spPr/>
      <dgm:t>
        <a:bodyPr/>
        <a:lstStyle/>
        <a:p>
          <a:endParaRPr lang="ru-RU"/>
        </a:p>
      </dgm:t>
    </dgm:pt>
    <dgm:pt modelId="{90F9FBF1-99EA-4443-8515-7B815871BF61}" type="pres">
      <dgm:prSet presAssocID="{FC09EAEB-076A-4227-A310-3087BB28C401}" presName="hierChild4" presStyleCnt="0"/>
      <dgm:spPr/>
    </dgm:pt>
    <dgm:pt modelId="{531E139A-4670-4D27-A3DD-EB19C229BCC5}" type="pres">
      <dgm:prSet presAssocID="{FC09EAEB-076A-4227-A310-3087BB28C401}" presName="hierChild5" presStyleCnt="0"/>
      <dgm:spPr/>
    </dgm:pt>
    <dgm:pt modelId="{3E5A22EA-34BC-47EB-A830-B28597FA5A7F}" type="pres">
      <dgm:prSet presAssocID="{3FAA80F4-9B85-43E1-A3A4-1F891BB801B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D3738C28-4FB9-447F-861D-9EF7ED3423E6}" type="pres">
      <dgm:prSet presAssocID="{BCD7C9C3-6072-494E-91B8-6AEA78CBAAA2}" presName="hierRoot2" presStyleCnt="0">
        <dgm:presLayoutVars>
          <dgm:hierBranch val="init"/>
        </dgm:presLayoutVars>
      </dgm:prSet>
      <dgm:spPr/>
    </dgm:pt>
    <dgm:pt modelId="{BAFB5E87-57F1-4621-8EE4-A4D29B5B394E}" type="pres">
      <dgm:prSet presAssocID="{BCD7C9C3-6072-494E-91B8-6AEA78CBAAA2}" presName="rootComposite" presStyleCnt="0"/>
      <dgm:spPr/>
    </dgm:pt>
    <dgm:pt modelId="{7125B1BF-30F4-4E2D-9015-7FA63A487459}" type="pres">
      <dgm:prSet presAssocID="{BCD7C9C3-6072-494E-91B8-6AEA78CBAAA2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3C4FFF-7026-4779-AE2C-2720C53BB75B}" type="pres">
      <dgm:prSet presAssocID="{BCD7C9C3-6072-494E-91B8-6AEA78CBAAA2}" presName="rootConnector" presStyleLbl="node2" presStyleIdx="4" presStyleCnt="5"/>
      <dgm:spPr/>
      <dgm:t>
        <a:bodyPr/>
        <a:lstStyle/>
        <a:p>
          <a:endParaRPr lang="ru-RU"/>
        </a:p>
      </dgm:t>
    </dgm:pt>
    <dgm:pt modelId="{91E1EA56-D477-435C-9D60-C7F8A10A9C67}" type="pres">
      <dgm:prSet presAssocID="{BCD7C9C3-6072-494E-91B8-6AEA78CBAAA2}" presName="hierChild4" presStyleCnt="0"/>
      <dgm:spPr/>
    </dgm:pt>
    <dgm:pt modelId="{6FB596C8-8BF5-4D7E-B02C-E21538ED4155}" type="pres">
      <dgm:prSet presAssocID="{BCD7C9C3-6072-494E-91B8-6AEA78CBAAA2}" presName="hierChild5" presStyleCnt="0"/>
      <dgm:spPr/>
    </dgm:pt>
    <dgm:pt modelId="{ED6BBC68-0A54-4695-BB18-FE9790F9D59C}" type="pres">
      <dgm:prSet presAssocID="{2B08CAFF-9E8F-4968-B493-3B6484525F4C}" presName="hierChild3" presStyleCnt="0"/>
      <dgm:spPr/>
    </dgm:pt>
  </dgm:ptLst>
  <dgm:cxnLst>
    <dgm:cxn modelId="{2E156D76-936C-4E0D-A19D-A68543C40C54}" type="presOf" srcId="{E7D4D379-1427-45BC-B1CE-3F9CF5655C48}" destId="{17CC9BB2-3485-42F2-980D-226F8C90FD8E}" srcOrd="0" destOrd="0" presId="urn:microsoft.com/office/officeart/2005/8/layout/orgChart1"/>
    <dgm:cxn modelId="{B5172636-5A65-4964-8E12-100ABA9A9232}" type="presOf" srcId="{5C388F91-3A19-4BE4-A0A9-2BDBC8F602F4}" destId="{330A97E7-76CF-4671-B6EE-9C7E96FB7DBA}" srcOrd="0" destOrd="0" presId="urn:microsoft.com/office/officeart/2005/8/layout/orgChart1"/>
    <dgm:cxn modelId="{C49DF7E9-10C2-4A35-933E-80FAC27D261C}" type="presOf" srcId="{5C388F91-3A19-4BE4-A0A9-2BDBC8F602F4}" destId="{30A68FB5-B054-46F7-8367-1A335D543408}" srcOrd="1" destOrd="0" presId="urn:microsoft.com/office/officeart/2005/8/layout/orgChart1"/>
    <dgm:cxn modelId="{2B23E822-CF23-4AD1-B0A4-524AF2DC1256}" type="presOf" srcId="{64167042-A961-43EC-9794-DDEFB4D8AEE3}" destId="{C7636270-D4B8-4633-BCF8-52A7BC419153}" srcOrd="1" destOrd="0" presId="urn:microsoft.com/office/officeart/2005/8/layout/orgChart1"/>
    <dgm:cxn modelId="{AC92F7A2-4B87-400E-9862-51DF69241FE0}" type="presOf" srcId="{7A544316-717D-4E90-967A-48061AC4CA46}" destId="{E4888065-BF58-46F6-86F5-EFD65B187D2F}" srcOrd="0" destOrd="0" presId="urn:microsoft.com/office/officeart/2005/8/layout/orgChart1"/>
    <dgm:cxn modelId="{70773D23-FB99-41EE-AA67-9D49D5296253}" type="presOf" srcId="{FC09EAEB-076A-4227-A310-3087BB28C401}" destId="{2822FE74-6827-484B-90CB-C96154D93055}" srcOrd="0" destOrd="0" presId="urn:microsoft.com/office/officeart/2005/8/layout/orgChart1"/>
    <dgm:cxn modelId="{D38F3722-3EFA-49E4-8F75-70B52E8398F5}" type="presOf" srcId="{C87F363C-6E0F-4017-9A1C-092B8083D4F0}" destId="{117D72DB-5095-47B2-B636-F96F4C287312}" srcOrd="0" destOrd="0" presId="urn:microsoft.com/office/officeart/2005/8/layout/orgChart1"/>
    <dgm:cxn modelId="{F81E5949-F5E8-43EB-B096-F06423F9400C}" type="presOf" srcId="{B6EB6284-93A2-4A9A-B5C0-1C0F4F07D28D}" destId="{E8F93C9A-14AB-4884-8F4E-FF8C791E1A2D}" srcOrd="0" destOrd="0" presId="urn:microsoft.com/office/officeart/2005/8/layout/orgChart1"/>
    <dgm:cxn modelId="{C58125D2-964A-444F-ACB0-1DDF2FD9A9AB}" type="presOf" srcId="{154AC350-57F9-40FA-A246-EC2316BE403E}" destId="{E67C6D1E-6AB3-493E-A42C-65C4EEB68911}" srcOrd="1" destOrd="0" presId="urn:microsoft.com/office/officeart/2005/8/layout/orgChart1"/>
    <dgm:cxn modelId="{FB45165C-A871-42A6-80D5-2420F6F9B60B}" type="presOf" srcId="{6EAA6244-365C-40E7-A138-B896B46DBE0E}" destId="{043D6359-7262-4EE2-A26E-8ECE922667C3}" srcOrd="0" destOrd="0" presId="urn:microsoft.com/office/officeart/2005/8/layout/orgChart1"/>
    <dgm:cxn modelId="{80D3DF43-E2EC-4634-B8A8-C3636BCEC3D0}" srcId="{2B08CAFF-9E8F-4968-B493-3B6484525F4C}" destId="{BCD7C9C3-6072-494E-91B8-6AEA78CBAAA2}" srcOrd="4" destOrd="0" parTransId="{3FAA80F4-9B85-43E1-A3A4-1F891BB801B5}" sibTransId="{E5EAA097-7E6C-4808-B890-14257C2F7898}"/>
    <dgm:cxn modelId="{240B58B0-9A4A-41F6-A01B-2EC30FE3D1BD}" srcId="{2B08CAFF-9E8F-4968-B493-3B6484525F4C}" destId="{5C388F91-3A19-4BE4-A0A9-2BDBC8F602F4}" srcOrd="0" destOrd="0" parTransId="{C87F363C-6E0F-4017-9A1C-092B8083D4F0}" sibTransId="{B94F9812-55EF-43CF-8DAB-15247D76D30F}"/>
    <dgm:cxn modelId="{3C4DD974-EA32-4A10-B6D3-689C22DB6746}" type="presOf" srcId="{64167042-A961-43EC-9794-DDEFB4D8AEE3}" destId="{31A2F4A8-DD1E-4760-A86F-E97B4B3104FD}" srcOrd="0" destOrd="0" presId="urn:microsoft.com/office/officeart/2005/8/layout/orgChart1"/>
    <dgm:cxn modelId="{CE478FD7-2947-4C04-803E-4634D2DA8C3F}" srcId="{2B08CAFF-9E8F-4968-B493-3B6484525F4C}" destId="{154AC350-57F9-40FA-A246-EC2316BE403E}" srcOrd="2" destOrd="0" parTransId="{B6EB6284-93A2-4A9A-B5C0-1C0F4F07D28D}" sibTransId="{80DC2AAD-21A3-486D-A828-00256B397571}"/>
    <dgm:cxn modelId="{BDC54630-7723-4122-94CD-49B5E4EF2899}" type="presOf" srcId="{BCD7C9C3-6072-494E-91B8-6AEA78CBAAA2}" destId="{4D3C4FFF-7026-4779-AE2C-2720C53BB75B}" srcOrd="1" destOrd="0" presId="urn:microsoft.com/office/officeart/2005/8/layout/orgChart1"/>
    <dgm:cxn modelId="{B4B8C89C-9B90-4A3F-868C-818B19DFB156}" type="presOf" srcId="{2B08CAFF-9E8F-4968-B493-3B6484525F4C}" destId="{C1FB2C05-F07C-489B-B562-987E0B2D65BE}" srcOrd="1" destOrd="0" presId="urn:microsoft.com/office/officeart/2005/8/layout/orgChart1"/>
    <dgm:cxn modelId="{6427AD30-ADFB-43AB-A536-0897AE48EDBB}" srcId="{7A544316-717D-4E90-967A-48061AC4CA46}" destId="{2B08CAFF-9E8F-4968-B493-3B6484525F4C}" srcOrd="0" destOrd="0" parTransId="{B15E0F7E-B145-4829-A937-E35E047DE603}" sibTransId="{F0C6D871-BC4B-4433-AEEC-B19027DB3152}"/>
    <dgm:cxn modelId="{4AC117F8-8D8D-4571-9114-252055C0E824}" type="presOf" srcId="{BCD7C9C3-6072-494E-91B8-6AEA78CBAAA2}" destId="{7125B1BF-30F4-4E2D-9015-7FA63A487459}" srcOrd="0" destOrd="0" presId="urn:microsoft.com/office/officeart/2005/8/layout/orgChart1"/>
    <dgm:cxn modelId="{AF3E4D20-F8DD-4248-8655-AB008F09B977}" type="presOf" srcId="{FC09EAEB-076A-4227-A310-3087BB28C401}" destId="{C96849CC-C05B-4D0B-B1C3-705A2A28A2A0}" srcOrd="1" destOrd="0" presId="urn:microsoft.com/office/officeart/2005/8/layout/orgChart1"/>
    <dgm:cxn modelId="{BB816820-9235-4338-9072-264C28084C49}" srcId="{2B08CAFF-9E8F-4968-B493-3B6484525F4C}" destId="{64167042-A961-43EC-9794-DDEFB4D8AEE3}" srcOrd="1" destOrd="0" parTransId="{6EAA6244-365C-40E7-A138-B896B46DBE0E}" sibTransId="{B46478DE-25F0-45D4-AAA2-2F53E3F2B9F0}"/>
    <dgm:cxn modelId="{F1F6CDAF-D842-4A48-8755-CC866D4B9433}" type="presOf" srcId="{2B08CAFF-9E8F-4968-B493-3B6484525F4C}" destId="{312A4F31-687D-4AC6-92BD-4200C28D9089}" srcOrd="0" destOrd="0" presId="urn:microsoft.com/office/officeart/2005/8/layout/orgChart1"/>
    <dgm:cxn modelId="{481CD3BF-E12A-4310-81AF-9F857403DE2D}" type="presOf" srcId="{154AC350-57F9-40FA-A246-EC2316BE403E}" destId="{F9F7F686-F722-4EDC-A70F-ADF221345B5E}" srcOrd="0" destOrd="0" presId="urn:microsoft.com/office/officeart/2005/8/layout/orgChart1"/>
    <dgm:cxn modelId="{3502645C-30A4-42DD-934B-D722FE4B5074}" srcId="{2B08CAFF-9E8F-4968-B493-3B6484525F4C}" destId="{FC09EAEB-076A-4227-A310-3087BB28C401}" srcOrd="3" destOrd="0" parTransId="{E7D4D379-1427-45BC-B1CE-3F9CF5655C48}" sibTransId="{CDE962C3-7877-46E3-AD26-1F20E7614AD3}"/>
    <dgm:cxn modelId="{BECB90AB-633E-4FE0-BDB2-7DFD5D364D40}" type="presOf" srcId="{3FAA80F4-9B85-43E1-A3A4-1F891BB801B5}" destId="{3E5A22EA-34BC-47EB-A830-B28597FA5A7F}" srcOrd="0" destOrd="0" presId="urn:microsoft.com/office/officeart/2005/8/layout/orgChart1"/>
    <dgm:cxn modelId="{B2598673-5FAD-4CFD-9FE2-8A726B49F425}" type="presParOf" srcId="{E4888065-BF58-46F6-86F5-EFD65B187D2F}" destId="{17EE704C-AC13-4540-BD90-A766EDF01660}" srcOrd="0" destOrd="0" presId="urn:microsoft.com/office/officeart/2005/8/layout/orgChart1"/>
    <dgm:cxn modelId="{E300BFEE-8079-4135-9363-BDD8DAA27060}" type="presParOf" srcId="{17EE704C-AC13-4540-BD90-A766EDF01660}" destId="{81211024-F3A1-4708-B51E-1AD16BD2D9DA}" srcOrd="0" destOrd="0" presId="urn:microsoft.com/office/officeart/2005/8/layout/orgChart1"/>
    <dgm:cxn modelId="{4EAB955D-05EF-4C59-B96D-77508BAE0A4A}" type="presParOf" srcId="{81211024-F3A1-4708-B51E-1AD16BD2D9DA}" destId="{312A4F31-687D-4AC6-92BD-4200C28D9089}" srcOrd="0" destOrd="0" presId="urn:microsoft.com/office/officeart/2005/8/layout/orgChart1"/>
    <dgm:cxn modelId="{560CAC0A-0843-4EE1-A2BC-170308487B0F}" type="presParOf" srcId="{81211024-F3A1-4708-B51E-1AD16BD2D9DA}" destId="{C1FB2C05-F07C-489B-B562-987E0B2D65BE}" srcOrd="1" destOrd="0" presId="urn:microsoft.com/office/officeart/2005/8/layout/orgChart1"/>
    <dgm:cxn modelId="{AD18C0EA-9BB8-4AFB-A236-F416D32A7174}" type="presParOf" srcId="{17EE704C-AC13-4540-BD90-A766EDF01660}" destId="{A1286BF9-1C0C-4CC6-9E67-C377722DA82E}" srcOrd="1" destOrd="0" presId="urn:microsoft.com/office/officeart/2005/8/layout/orgChart1"/>
    <dgm:cxn modelId="{014A0F96-AA8E-4B68-BD1C-1429345AA6CC}" type="presParOf" srcId="{A1286BF9-1C0C-4CC6-9E67-C377722DA82E}" destId="{117D72DB-5095-47B2-B636-F96F4C287312}" srcOrd="0" destOrd="0" presId="urn:microsoft.com/office/officeart/2005/8/layout/orgChart1"/>
    <dgm:cxn modelId="{ECA11258-D6B0-495C-A792-5854A6935785}" type="presParOf" srcId="{A1286BF9-1C0C-4CC6-9E67-C377722DA82E}" destId="{39D228DD-4C64-4999-94E9-B886EC5A9FDC}" srcOrd="1" destOrd="0" presId="urn:microsoft.com/office/officeart/2005/8/layout/orgChart1"/>
    <dgm:cxn modelId="{0FFCC4B7-73DF-4D73-A46A-E6BE3F448E83}" type="presParOf" srcId="{39D228DD-4C64-4999-94E9-B886EC5A9FDC}" destId="{6A4A1EF4-1A78-48E6-86E0-33A46E9BEB50}" srcOrd="0" destOrd="0" presId="urn:microsoft.com/office/officeart/2005/8/layout/orgChart1"/>
    <dgm:cxn modelId="{613E6185-B01D-44EF-B655-05F4DB98B629}" type="presParOf" srcId="{6A4A1EF4-1A78-48E6-86E0-33A46E9BEB50}" destId="{330A97E7-76CF-4671-B6EE-9C7E96FB7DBA}" srcOrd="0" destOrd="0" presId="urn:microsoft.com/office/officeart/2005/8/layout/orgChart1"/>
    <dgm:cxn modelId="{B4CDAB28-F1EA-479C-9582-F73B620AC6EF}" type="presParOf" srcId="{6A4A1EF4-1A78-48E6-86E0-33A46E9BEB50}" destId="{30A68FB5-B054-46F7-8367-1A335D543408}" srcOrd="1" destOrd="0" presId="urn:microsoft.com/office/officeart/2005/8/layout/orgChart1"/>
    <dgm:cxn modelId="{28BD6F52-8341-455F-93A0-99A0262BEB0E}" type="presParOf" srcId="{39D228DD-4C64-4999-94E9-B886EC5A9FDC}" destId="{391A0D8A-4A7C-4C16-9162-AFDB72E90CB1}" srcOrd="1" destOrd="0" presId="urn:microsoft.com/office/officeart/2005/8/layout/orgChart1"/>
    <dgm:cxn modelId="{2A13F7A1-5DAF-469F-931E-2BEE92F9B7C1}" type="presParOf" srcId="{39D228DD-4C64-4999-94E9-B886EC5A9FDC}" destId="{001A495D-DF9C-48A3-8A05-4DA226D11E35}" srcOrd="2" destOrd="0" presId="urn:microsoft.com/office/officeart/2005/8/layout/orgChart1"/>
    <dgm:cxn modelId="{6480F601-77E4-4F52-9A51-2D644478C427}" type="presParOf" srcId="{A1286BF9-1C0C-4CC6-9E67-C377722DA82E}" destId="{043D6359-7262-4EE2-A26E-8ECE922667C3}" srcOrd="2" destOrd="0" presId="urn:microsoft.com/office/officeart/2005/8/layout/orgChart1"/>
    <dgm:cxn modelId="{5536CE8B-323F-4D8F-B677-0380B44032A3}" type="presParOf" srcId="{A1286BF9-1C0C-4CC6-9E67-C377722DA82E}" destId="{23CA4DF4-F7F5-41E5-894B-08497660D8F2}" srcOrd="3" destOrd="0" presId="urn:microsoft.com/office/officeart/2005/8/layout/orgChart1"/>
    <dgm:cxn modelId="{3B152232-D114-42A4-B281-915245E015F7}" type="presParOf" srcId="{23CA4DF4-F7F5-41E5-894B-08497660D8F2}" destId="{01190D23-7C3C-474F-AEF6-D667A20C671B}" srcOrd="0" destOrd="0" presId="urn:microsoft.com/office/officeart/2005/8/layout/orgChart1"/>
    <dgm:cxn modelId="{A3D98DD5-B6A1-44BC-B4D1-FB55999AC616}" type="presParOf" srcId="{01190D23-7C3C-474F-AEF6-D667A20C671B}" destId="{31A2F4A8-DD1E-4760-A86F-E97B4B3104FD}" srcOrd="0" destOrd="0" presId="urn:microsoft.com/office/officeart/2005/8/layout/orgChart1"/>
    <dgm:cxn modelId="{45BEF7A6-2E95-48A9-9FF8-8F3104658EBD}" type="presParOf" srcId="{01190D23-7C3C-474F-AEF6-D667A20C671B}" destId="{C7636270-D4B8-4633-BCF8-52A7BC419153}" srcOrd="1" destOrd="0" presId="urn:microsoft.com/office/officeart/2005/8/layout/orgChart1"/>
    <dgm:cxn modelId="{68911197-3AA8-45C4-833A-AE3D7D0761DB}" type="presParOf" srcId="{23CA4DF4-F7F5-41E5-894B-08497660D8F2}" destId="{B5F393FD-26C9-4FFB-ADC2-ED6DC1377B5D}" srcOrd="1" destOrd="0" presId="urn:microsoft.com/office/officeart/2005/8/layout/orgChart1"/>
    <dgm:cxn modelId="{6FD2F097-F650-46CD-ACCB-4649A52F8422}" type="presParOf" srcId="{23CA4DF4-F7F5-41E5-894B-08497660D8F2}" destId="{90E119BD-9BA3-429B-8EEE-68DDF299FF7D}" srcOrd="2" destOrd="0" presId="urn:microsoft.com/office/officeart/2005/8/layout/orgChart1"/>
    <dgm:cxn modelId="{58E29C47-FBD9-42E2-87F2-CE13C31897C2}" type="presParOf" srcId="{A1286BF9-1C0C-4CC6-9E67-C377722DA82E}" destId="{E8F93C9A-14AB-4884-8F4E-FF8C791E1A2D}" srcOrd="4" destOrd="0" presId="urn:microsoft.com/office/officeart/2005/8/layout/orgChart1"/>
    <dgm:cxn modelId="{BC643849-708B-48D7-8DDE-6BE66ED7FF20}" type="presParOf" srcId="{A1286BF9-1C0C-4CC6-9E67-C377722DA82E}" destId="{5B3070F3-944F-4024-9B0B-177AC85264D8}" srcOrd="5" destOrd="0" presId="urn:microsoft.com/office/officeart/2005/8/layout/orgChart1"/>
    <dgm:cxn modelId="{9923ABE2-8974-4F38-AA2B-DC80693A33C6}" type="presParOf" srcId="{5B3070F3-944F-4024-9B0B-177AC85264D8}" destId="{4F1194CF-B427-488A-94DD-16E3FFEDBD00}" srcOrd="0" destOrd="0" presId="urn:microsoft.com/office/officeart/2005/8/layout/orgChart1"/>
    <dgm:cxn modelId="{7F2D1ED1-C217-467A-9F15-742515DB2448}" type="presParOf" srcId="{4F1194CF-B427-488A-94DD-16E3FFEDBD00}" destId="{F9F7F686-F722-4EDC-A70F-ADF221345B5E}" srcOrd="0" destOrd="0" presId="urn:microsoft.com/office/officeart/2005/8/layout/orgChart1"/>
    <dgm:cxn modelId="{E89DB355-A505-43E6-AADA-E0048561DE8A}" type="presParOf" srcId="{4F1194CF-B427-488A-94DD-16E3FFEDBD00}" destId="{E67C6D1E-6AB3-493E-A42C-65C4EEB68911}" srcOrd="1" destOrd="0" presId="urn:microsoft.com/office/officeart/2005/8/layout/orgChart1"/>
    <dgm:cxn modelId="{179BB326-B2DE-40C3-B014-E5A047A60AD5}" type="presParOf" srcId="{5B3070F3-944F-4024-9B0B-177AC85264D8}" destId="{448329CF-6A75-461A-AC70-A1D8411BDF5A}" srcOrd="1" destOrd="0" presId="urn:microsoft.com/office/officeart/2005/8/layout/orgChart1"/>
    <dgm:cxn modelId="{BC7BF974-A6D7-4257-8FC7-51151A9873B3}" type="presParOf" srcId="{5B3070F3-944F-4024-9B0B-177AC85264D8}" destId="{0A1DF72E-B588-432E-A6E4-162F4052814D}" srcOrd="2" destOrd="0" presId="urn:microsoft.com/office/officeart/2005/8/layout/orgChart1"/>
    <dgm:cxn modelId="{53696493-BD31-47AE-BAAB-9B2F1408ACE4}" type="presParOf" srcId="{A1286BF9-1C0C-4CC6-9E67-C377722DA82E}" destId="{17CC9BB2-3485-42F2-980D-226F8C90FD8E}" srcOrd="6" destOrd="0" presId="urn:microsoft.com/office/officeart/2005/8/layout/orgChart1"/>
    <dgm:cxn modelId="{04A48F81-C00C-48E4-A07A-CC01F29259D3}" type="presParOf" srcId="{A1286BF9-1C0C-4CC6-9E67-C377722DA82E}" destId="{61996C80-87E1-44B1-A0C1-63D1CFED2C75}" srcOrd="7" destOrd="0" presId="urn:microsoft.com/office/officeart/2005/8/layout/orgChart1"/>
    <dgm:cxn modelId="{10DF5516-1227-4F39-88FE-D16D33BD0238}" type="presParOf" srcId="{61996C80-87E1-44B1-A0C1-63D1CFED2C75}" destId="{7D70370E-BCEB-4EEF-B9EA-140CF5257AB9}" srcOrd="0" destOrd="0" presId="urn:microsoft.com/office/officeart/2005/8/layout/orgChart1"/>
    <dgm:cxn modelId="{21ABB0DD-41D7-4554-B494-B24A8BFC0690}" type="presParOf" srcId="{7D70370E-BCEB-4EEF-B9EA-140CF5257AB9}" destId="{2822FE74-6827-484B-90CB-C96154D93055}" srcOrd="0" destOrd="0" presId="urn:microsoft.com/office/officeart/2005/8/layout/orgChart1"/>
    <dgm:cxn modelId="{22B5FEDA-3CF1-4D46-98F4-D07A73EB034D}" type="presParOf" srcId="{7D70370E-BCEB-4EEF-B9EA-140CF5257AB9}" destId="{C96849CC-C05B-4D0B-B1C3-705A2A28A2A0}" srcOrd="1" destOrd="0" presId="urn:microsoft.com/office/officeart/2005/8/layout/orgChart1"/>
    <dgm:cxn modelId="{28493486-B0F6-49F0-8FBA-D1017980F147}" type="presParOf" srcId="{61996C80-87E1-44B1-A0C1-63D1CFED2C75}" destId="{90F9FBF1-99EA-4443-8515-7B815871BF61}" srcOrd="1" destOrd="0" presId="urn:microsoft.com/office/officeart/2005/8/layout/orgChart1"/>
    <dgm:cxn modelId="{1C1C5D76-D835-4B7A-A96D-61D2C35ABCE3}" type="presParOf" srcId="{61996C80-87E1-44B1-A0C1-63D1CFED2C75}" destId="{531E139A-4670-4D27-A3DD-EB19C229BCC5}" srcOrd="2" destOrd="0" presId="urn:microsoft.com/office/officeart/2005/8/layout/orgChart1"/>
    <dgm:cxn modelId="{FE61D3FE-CA16-4BBA-8016-115319DA86DE}" type="presParOf" srcId="{A1286BF9-1C0C-4CC6-9E67-C377722DA82E}" destId="{3E5A22EA-34BC-47EB-A830-B28597FA5A7F}" srcOrd="8" destOrd="0" presId="urn:microsoft.com/office/officeart/2005/8/layout/orgChart1"/>
    <dgm:cxn modelId="{431C0BE1-AC20-4E35-B45A-77A91E672997}" type="presParOf" srcId="{A1286BF9-1C0C-4CC6-9E67-C377722DA82E}" destId="{D3738C28-4FB9-447F-861D-9EF7ED3423E6}" srcOrd="9" destOrd="0" presId="urn:microsoft.com/office/officeart/2005/8/layout/orgChart1"/>
    <dgm:cxn modelId="{5683FE0B-4511-478A-BFE0-1D173C7F94A3}" type="presParOf" srcId="{D3738C28-4FB9-447F-861D-9EF7ED3423E6}" destId="{BAFB5E87-57F1-4621-8EE4-A4D29B5B394E}" srcOrd="0" destOrd="0" presId="urn:microsoft.com/office/officeart/2005/8/layout/orgChart1"/>
    <dgm:cxn modelId="{C8C60293-DF65-424B-86E2-B54DC0E42FE1}" type="presParOf" srcId="{BAFB5E87-57F1-4621-8EE4-A4D29B5B394E}" destId="{7125B1BF-30F4-4E2D-9015-7FA63A487459}" srcOrd="0" destOrd="0" presId="urn:microsoft.com/office/officeart/2005/8/layout/orgChart1"/>
    <dgm:cxn modelId="{32B029A0-BD06-4B43-AC2F-40341E55D898}" type="presParOf" srcId="{BAFB5E87-57F1-4621-8EE4-A4D29B5B394E}" destId="{4D3C4FFF-7026-4779-AE2C-2720C53BB75B}" srcOrd="1" destOrd="0" presId="urn:microsoft.com/office/officeart/2005/8/layout/orgChart1"/>
    <dgm:cxn modelId="{6C6FC00A-2028-40CF-8001-F62FD0E3D98B}" type="presParOf" srcId="{D3738C28-4FB9-447F-861D-9EF7ED3423E6}" destId="{91E1EA56-D477-435C-9D60-C7F8A10A9C67}" srcOrd="1" destOrd="0" presId="urn:microsoft.com/office/officeart/2005/8/layout/orgChart1"/>
    <dgm:cxn modelId="{3C64DA21-2B13-4AAB-B3BB-E2E82D95F09A}" type="presParOf" srcId="{D3738C28-4FB9-447F-861D-9EF7ED3423E6}" destId="{6FB596C8-8BF5-4D7E-B02C-E21538ED4155}" srcOrd="2" destOrd="0" presId="urn:microsoft.com/office/officeart/2005/8/layout/orgChart1"/>
    <dgm:cxn modelId="{69B4C19C-5381-4D8F-937D-AA13411A153C}" type="presParOf" srcId="{17EE704C-AC13-4540-BD90-A766EDF01660}" destId="{ED6BBC68-0A54-4695-BB18-FE9790F9D5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544316-717D-4E90-967A-48061AC4CA4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08CAFF-9E8F-4968-B493-3B6484525F4C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Nutq</a:t>
          </a:r>
          <a:r>
            <a: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uslublari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E0F7E-B145-4829-A937-E35E047DE603}" type="parTrans" cxnId="{6427AD30-ADFB-43AB-A536-0897AE48EDBB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6D871-BC4B-4433-AEEC-B19027DB3152}" type="sibTrans" cxnId="{6427AD30-ADFB-43AB-A536-0897AE48EDBB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88F91-3A19-4BE4-A0A9-2BDBC8F602F4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so‘zlashuv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F363C-6E0F-4017-9A1C-092B8083D4F0}" type="parTrans" cxnId="{240B58B0-9A4A-41F6-A01B-2EC30FE3D1BD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F9812-55EF-43CF-8DAB-15247D76D30F}" type="sibTrans" cxnId="{240B58B0-9A4A-41F6-A01B-2EC30FE3D1BD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67042-A961-43EC-9794-DDEFB4D8AEE3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badiiy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A6244-365C-40E7-A138-B896B46DBE0E}" type="parTrans" cxnId="{BB816820-9235-4338-9072-264C28084C49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6478DE-25F0-45D4-AAA2-2F53E3F2B9F0}" type="sibTrans" cxnId="{BB816820-9235-4338-9072-264C28084C49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7C9C3-6072-494E-91B8-6AEA78CBAAA2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A80F4-9B85-43E1-A3A4-1F891BB801B5}" type="parTrans" cxnId="{80D3DF43-E2EC-4634-B8A8-C3636BCEC3D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AA097-7E6C-4808-B890-14257C2F7898}" type="sibTrans" cxnId="{80D3DF43-E2EC-4634-B8A8-C3636BCEC3D0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4AC350-57F9-40FA-A246-EC2316BE403E}">
      <dgm:prSet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publitsistik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EB6284-93A2-4A9A-B5C0-1C0F4F07D28D}" type="parTrans" cxnId="{CE478FD7-2947-4C04-803E-4634D2DA8C3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DC2AAD-21A3-486D-A828-00256B397571}" type="sibTrans" cxnId="{CE478FD7-2947-4C04-803E-4634D2DA8C3F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9EAEB-076A-4227-A310-3087BB28C401}">
      <dgm:prSet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rasmiy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4D379-1427-45BC-B1CE-3F9CF5655C48}" type="parTrans" cxnId="{3502645C-30A4-42DD-934B-D722FE4B5074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E962C3-7877-46E3-AD26-1F20E7614AD3}" type="sibTrans" cxnId="{3502645C-30A4-42DD-934B-D722FE4B5074}">
      <dgm:prSet/>
      <dgm:spPr/>
      <dgm:t>
        <a:bodyPr/>
        <a:lstStyle/>
        <a:p>
          <a:endParaRPr lang="ru-RU" sz="20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88065-BF58-46F6-86F5-EFD65B187D2F}" type="pres">
      <dgm:prSet presAssocID="{7A544316-717D-4E90-967A-48061AC4CA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EE704C-AC13-4540-BD90-A766EDF01660}" type="pres">
      <dgm:prSet presAssocID="{2B08CAFF-9E8F-4968-B493-3B6484525F4C}" presName="hierRoot1" presStyleCnt="0">
        <dgm:presLayoutVars>
          <dgm:hierBranch val="init"/>
        </dgm:presLayoutVars>
      </dgm:prSet>
      <dgm:spPr/>
    </dgm:pt>
    <dgm:pt modelId="{81211024-F3A1-4708-B51E-1AD16BD2D9DA}" type="pres">
      <dgm:prSet presAssocID="{2B08CAFF-9E8F-4968-B493-3B6484525F4C}" presName="rootComposite1" presStyleCnt="0"/>
      <dgm:spPr/>
    </dgm:pt>
    <dgm:pt modelId="{312A4F31-687D-4AC6-92BD-4200C28D9089}" type="pres">
      <dgm:prSet presAssocID="{2B08CAFF-9E8F-4968-B493-3B6484525F4C}" presName="rootText1" presStyleLbl="node0" presStyleIdx="0" presStyleCnt="1" custScaleX="253462" custLinFactNeighborY="-72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FB2C05-F07C-489B-B562-987E0B2D65BE}" type="pres">
      <dgm:prSet presAssocID="{2B08CAFF-9E8F-4968-B493-3B6484525F4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286BF9-1C0C-4CC6-9E67-C377722DA82E}" type="pres">
      <dgm:prSet presAssocID="{2B08CAFF-9E8F-4968-B493-3B6484525F4C}" presName="hierChild2" presStyleCnt="0"/>
      <dgm:spPr/>
    </dgm:pt>
    <dgm:pt modelId="{117D72DB-5095-47B2-B636-F96F4C287312}" type="pres">
      <dgm:prSet presAssocID="{C87F363C-6E0F-4017-9A1C-092B8083D4F0}" presName="Name37" presStyleLbl="parChTrans1D2" presStyleIdx="0" presStyleCnt="5"/>
      <dgm:spPr/>
      <dgm:t>
        <a:bodyPr/>
        <a:lstStyle/>
        <a:p>
          <a:endParaRPr lang="ru-RU"/>
        </a:p>
      </dgm:t>
    </dgm:pt>
    <dgm:pt modelId="{39D228DD-4C64-4999-94E9-B886EC5A9FDC}" type="pres">
      <dgm:prSet presAssocID="{5C388F91-3A19-4BE4-A0A9-2BDBC8F602F4}" presName="hierRoot2" presStyleCnt="0">
        <dgm:presLayoutVars>
          <dgm:hierBranch val="init"/>
        </dgm:presLayoutVars>
      </dgm:prSet>
      <dgm:spPr/>
    </dgm:pt>
    <dgm:pt modelId="{6A4A1EF4-1A78-48E6-86E0-33A46E9BEB50}" type="pres">
      <dgm:prSet presAssocID="{5C388F91-3A19-4BE4-A0A9-2BDBC8F602F4}" presName="rootComposite" presStyleCnt="0"/>
      <dgm:spPr/>
    </dgm:pt>
    <dgm:pt modelId="{330A97E7-76CF-4671-B6EE-9C7E96FB7DBA}" type="pres">
      <dgm:prSet presAssocID="{5C388F91-3A19-4BE4-A0A9-2BDBC8F602F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A68FB5-B054-46F7-8367-1A335D543408}" type="pres">
      <dgm:prSet presAssocID="{5C388F91-3A19-4BE4-A0A9-2BDBC8F602F4}" presName="rootConnector" presStyleLbl="node2" presStyleIdx="0" presStyleCnt="5"/>
      <dgm:spPr/>
      <dgm:t>
        <a:bodyPr/>
        <a:lstStyle/>
        <a:p>
          <a:endParaRPr lang="ru-RU"/>
        </a:p>
      </dgm:t>
    </dgm:pt>
    <dgm:pt modelId="{391A0D8A-4A7C-4C16-9162-AFDB72E90CB1}" type="pres">
      <dgm:prSet presAssocID="{5C388F91-3A19-4BE4-A0A9-2BDBC8F602F4}" presName="hierChild4" presStyleCnt="0"/>
      <dgm:spPr/>
    </dgm:pt>
    <dgm:pt modelId="{001A495D-DF9C-48A3-8A05-4DA226D11E35}" type="pres">
      <dgm:prSet presAssocID="{5C388F91-3A19-4BE4-A0A9-2BDBC8F602F4}" presName="hierChild5" presStyleCnt="0"/>
      <dgm:spPr/>
    </dgm:pt>
    <dgm:pt modelId="{043D6359-7262-4EE2-A26E-8ECE922667C3}" type="pres">
      <dgm:prSet presAssocID="{6EAA6244-365C-40E7-A138-B896B46DBE0E}" presName="Name37" presStyleLbl="parChTrans1D2" presStyleIdx="1" presStyleCnt="5"/>
      <dgm:spPr/>
      <dgm:t>
        <a:bodyPr/>
        <a:lstStyle/>
        <a:p>
          <a:endParaRPr lang="ru-RU"/>
        </a:p>
      </dgm:t>
    </dgm:pt>
    <dgm:pt modelId="{23CA4DF4-F7F5-41E5-894B-08497660D8F2}" type="pres">
      <dgm:prSet presAssocID="{64167042-A961-43EC-9794-DDEFB4D8AEE3}" presName="hierRoot2" presStyleCnt="0">
        <dgm:presLayoutVars>
          <dgm:hierBranch val="init"/>
        </dgm:presLayoutVars>
      </dgm:prSet>
      <dgm:spPr/>
    </dgm:pt>
    <dgm:pt modelId="{01190D23-7C3C-474F-AEF6-D667A20C671B}" type="pres">
      <dgm:prSet presAssocID="{64167042-A961-43EC-9794-DDEFB4D8AEE3}" presName="rootComposite" presStyleCnt="0"/>
      <dgm:spPr/>
    </dgm:pt>
    <dgm:pt modelId="{31A2F4A8-DD1E-4760-A86F-E97B4B3104FD}" type="pres">
      <dgm:prSet presAssocID="{64167042-A961-43EC-9794-DDEFB4D8AEE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636270-D4B8-4633-BCF8-52A7BC419153}" type="pres">
      <dgm:prSet presAssocID="{64167042-A961-43EC-9794-DDEFB4D8AEE3}" presName="rootConnector" presStyleLbl="node2" presStyleIdx="1" presStyleCnt="5"/>
      <dgm:spPr/>
      <dgm:t>
        <a:bodyPr/>
        <a:lstStyle/>
        <a:p>
          <a:endParaRPr lang="ru-RU"/>
        </a:p>
      </dgm:t>
    </dgm:pt>
    <dgm:pt modelId="{B5F393FD-26C9-4FFB-ADC2-ED6DC1377B5D}" type="pres">
      <dgm:prSet presAssocID="{64167042-A961-43EC-9794-DDEFB4D8AEE3}" presName="hierChild4" presStyleCnt="0"/>
      <dgm:spPr/>
    </dgm:pt>
    <dgm:pt modelId="{90E119BD-9BA3-429B-8EEE-68DDF299FF7D}" type="pres">
      <dgm:prSet presAssocID="{64167042-A961-43EC-9794-DDEFB4D8AEE3}" presName="hierChild5" presStyleCnt="0"/>
      <dgm:spPr/>
    </dgm:pt>
    <dgm:pt modelId="{E8F93C9A-14AB-4884-8F4E-FF8C791E1A2D}" type="pres">
      <dgm:prSet presAssocID="{B6EB6284-93A2-4A9A-B5C0-1C0F4F07D28D}" presName="Name37" presStyleLbl="parChTrans1D2" presStyleIdx="2" presStyleCnt="5"/>
      <dgm:spPr/>
      <dgm:t>
        <a:bodyPr/>
        <a:lstStyle/>
        <a:p>
          <a:endParaRPr lang="ru-RU"/>
        </a:p>
      </dgm:t>
    </dgm:pt>
    <dgm:pt modelId="{5B3070F3-944F-4024-9B0B-177AC85264D8}" type="pres">
      <dgm:prSet presAssocID="{154AC350-57F9-40FA-A246-EC2316BE403E}" presName="hierRoot2" presStyleCnt="0">
        <dgm:presLayoutVars>
          <dgm:hierBranch val="init"/>
        </dgm:presLayoutVars>
      </dgm:prSet>
      <dgm:spPr/>
    </dgm:pt>
    <dgm:pt modelId="{4F1194CF-B427-488A-94DD-16E3FFEDBD00}" type="pres">
      <dgm:prSet presAssocID="{154AC350-57F9-40FA-A246-EC2316BE403E}" presName="rootComposite" presStyleCnt="0"/>
      <dgm:spPr/>
    </dgm:pt>
    <dgm:pt modelId="{F9F7F686-F722-4EDC-A70F-ADF221345B5E}" type="pres">
      <dgm:prSet presAssocID="{154AC350-57F9-40FA-A246-EC2316BE403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7C6D1E-6AB3-493E-A42C-65C4EEB68911}" type="pres">
      <dgm:prSet presAssocID="{154AC350-57F9-40FA-A246-EC2316BE403E}" presName="rootConnector" presStyleLbl="node2" presStyleIdx="2" presStyleCnt="5"/>
      <dgm:spPr/>
      <dgm:t>
        <a:bodyPr/>
        <a:lstStyle/>
        <a:p>
          <a:endParaRPr lang="ru-RU"/>
        </a:p>
      </dgm:t>
    </dgm:pt>
    <dgm:pt modelId="{448329CF-6A75-461A-AC70-A1D8411BDF5A}" type="pres">
      <dgm:prSet presAssocID="{154AC350-57F9-40FA-A246-EC2316BE403E}" presName="hierChild4" presStyleCnt="0"/>
      <dgm:spPr/>
    </dgm:pt>
    <dgm:pt modelId="{0A1DF72E-B588-432E-A6E4-162F4052814D}" type="pres">
      <dgm:prSet presAssocID="{154AC350-57F9-40FA-A246-EC2316BE403E}" presName="hierChild5" presStyleCnt="0"/>
      <dgm:spPr/>
    </dgm:pt>
    <dgm:pt modelId="{17CC9BB2-3485-42F2-980D-226F8C90FD8E}" type="pres">
      <dgm:prSet presAssocID="{E7D4D379-1427-45BC-B1CE-3F9CF5655C48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1996C80-87E1-44B1-A0C1-63D1CFED2C75}" type="pres">
      <dgm:prSet presAssocID="{FC09EAEB-076A-4227-A310-3087BB28C401}" presName="hierRoot2" presStyleCnt="0">
        <dgm:presLayoutVars>
          <dgm:hierBranch val="init"/>
        </dgm:presLayoutVars>
      </dgm:prSet>
      <dgm:spPr/>
    </dgm:pt>
    <dgm:pt modelId="{7D70370E-BCEB-4EEF-B9EA-140CF5257AB9}" type="pres">
      <dgm:prSet presAssocID="{FC09EAEB-076A-4227-A310-3087BB28C401}" presName="rootComposite" presStyleCnt="0"/>
      <dgm:spPr/>
    </dgm:pt>
    <dgm:pt modelId="{2822FE74-6827-484B-90CB-C96154D93055}" type="pres">
      <dgm:prSet presAssocID="{FC09EAEB-076A-4227-A310-3087BB28C401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6849CC-C05B-4D0B-B1C3-705A2A28A2A0}" type="pres">
      <dgm:prSet presAssocID="{FC09EAEB-076A-4227-A310-3087BB28C401}" presName="rootConnector" presStyleLbl="node2" presStyleIdx="3" presStyleCnt="5"/>
      <dgm:spPr/>
      <dgm:t>
        <a:bodyPr/>
        <a:lstStyle/>
        <a:p>
          <a:endParaRPr lang="ru-RU"/>
        </a:p>
      </dgm:t>
    </dgm:pt>
    <dgm:pt modelId="{90F9FBF1-99EA-4443-8515-7B815871BF61}" type="pres">
      <dgm:prSet presAssocID="{FC09EAEB-076A-4227-A310-3087BB28C401}" presName="hierChild4" presStyleCnt="0"/>
      <dgm:spPr/>
    </dgm:pt>
    <dgm:pt modelId="{531E139A-4670-4D27-A3DD-EB19C229BCC5}" type="pres">
      <dgm:prSet presAssocID="{FC09EAEB-076A-4227-A310-3087BB28C401}" presName="hierChild5" presStyleCnt="0"/>
      <dgm:spPr/>
    </dgm:pt>
    <dgm:pt modelId="{3E5A22EA-34BC-47EB-A830-B28597FA5A7F}" type="pres">
      <dgm:prSet presAssocID="{3FAA80F4-9B85-43E1-A3A4-1F891BB801B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D3738C28-4FB9-447F-861D-9EF7ED3423E6}" type="pres">
      <dgm:prSet presAssocID="{BCD7C9C3-6072-494E-91B8-6AEA78CBAAA2}" presName="hierRoot2" presStyleCnt="0">
        <dgm:presLayoutVars>
          <dgm:hierBranch val="init"/>
        </dgm:presLayoutVars>
      </dgm:prSet>
      <dgm:spPr/>
    </dgm:pt>
    <dgm:pt modelId="{BAFB5E87-57F1-4621-8EE4-A4D29B5B394E}" type="pres">
      <dgm:prSet presAssocID="{BCD7C9C3-6072-494E-91B8-6AEA78CBAAA2}" presName="rootComposite" presStyleCnt="0"/>
      <dgm:spPr/>
    </dgm:pt>
    <dgm:pt modelId="{7125B1BF-30F4-4E2D-9015-7FA63A487459}" type="pres">
      <dgm:prSet presAssocID="{BCD7C9C3-6072-494E-91B8-6AEA78CBAAA2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3C4FFF-7026-4779-AE2C-2720C53BB75B}" type="pres">
      <dgm:prSet presAssocID="{BCD7C9C3-6072-494E-91B8-6AEA78CBAAA2}" presName="rootConnector" presStyleLbl="node2" presStyleIdx="4" presStyleCnt="5"/>
      <dgm:spPr/>
      <dgm:t>
        <a:bodyPr/>
        <a:lstStyle/>
        <a:p>
          <a:endParaRPr lang="ru-RU"/>
        </a:p>
      </dgm:t>
    </dgm:pt>
    <dgm:pt modelId="{91E1EA56-D477-435C-9D60-C7F8A10A9C67}" type="pres">
      <dgm:prSet presAssocID="{BCD7C9C3-6072-494E-91B8-6AEA78CBAAA2}" presName="hierChild4" presStyleCnt="0"/>
      <dgm:spPr/>
    </dgm:pt>
    <dgm:pt modelId="{6FB596C8-8BF5-4D7E-B02C-E21538ED4155}" type="pres">
      <dgm:prSet presAssocID="{BCD7C9C3-6072-494E-91B8-6AEA78CBAAA2}" presName="hierChild5" presStyleCnt="0"/>
      <dgm:spPr/>
    </dgm:pt>
    <dgm:pt modelId="{ED6BBC68-0A54-4695-BB18-FE9790F9D59C}" type="pres">
      <dgm:prSet presAssocID="{2B08CAFF-9E8F-4968-B493-3B6484525F4C}" presName="hierChild3" presStyleCnt="0"/>
      <dgm:spPr/>
    </dgm:pt>
  </dgm:ptLst>
  <dgm:cxnLst>
    <dgm:cxn modelId="{2E156D76-936C-4E0D-A19D-A68543C40C54}" type="presOf" srcId="{E7D4D379-1427-45BC-B1CE-3F9CF5655C48}" destId="{17CC9BB2-3485-42F2-980D-226F8C90FD8E}" srcOrd="0" destOrd="0" presId="urn:microsoft.com/office/officeart/2005/8/layout/orgChart1"/>
    <dgm:cxn modelId="{B5172636-5A65-4964-8E12-100ABA9A9232}" type="presOf" srcId="{5C388F91-3A19-4BE4-A0A9-2BDBC8F602F4}" destId="{330A97E7-76CF-4671-B6EE-9C7E96FB7DBA}" srcOrd="0" destOrd="0" presId="urn:microsoft.com/office/officeart/2005/8/layout/orgChart1"/>
    <dgm:cxn modelId="{C49DF7E9-10C2-4A35-933E-80FAC27D261C}" type="presOf" srcId="{5C388F91-3A19-4BE4-A0A9-2BDBC8F602F4}" destId="{30A68FB5-B054-46F7-8367-1A335D543408}" srcOrd="1" destOrd="0" presId="urn:microsoft.com/office/officeart/2005/8/layout/orgChart1"/>
    <dgm:cxn modelId="{2B23E822-CF23-4AD1-B0A4-524AF2DC1256}" type="presOf" srcId="{64167042-A961-43EC-9794-DDEFB4D8AEE3}" destId="{C7636270-D4B8-4633-BCF8-52A7BC419153}" srcOrd="1" destOrd="0" presId="urn:microsoft.com/office/officeart/2005/8/layout/orgChart1"/>
    <dgm:cxn modelId="{AC92F7A2-4B87-400E-9862-51DF69241FE0}" type="presOf" srcId="{7A544316-717D-4E90-967A-48061AC4CA46}" destId="{E4888065-BF58-46F6-86F5-EFD65B187D2F}" srcOrd="0" destOrd="0" presId="urn:microsoft.com/office/officeart/2005/8/layout/orgChart1"/>
    <dgm:cxn modelId="{70773D23-FB99-41EE-AA67-9D49D5296253}" type="presOf" srcId="{FC09EAEB-076A-4227-A310-3087BB28C401}" destId="{2822FE74-6827-484B-90CB-C96154D93055}" srcOrd="0" destOrd="0" presId="urn:microsoft.com/office/officeart/2005/8/layout/orgChart1"/>
    <dgm:cxn modelId="{D38F3722-3EFA-49E4-8F75-70B52E8398F5}" type="presOf" srcId="{C87F363C-6E0F-4017-9A1C-092B8083D4F0}" destId="{117D72DB-5095-47B2-B636-F96F4C287312}" srcOrd="0" destOrd="0" presId="urn:microsoft.com/office/officeart/2005/8/layout/orgChart1"/>
    <dgm:cxn modelId="{F81E5949-F5E8-43EB-B096-F06423F9400C}" type="presOf" srcId="{B6EB6284-93A2-4A9A-B5C0-1C0F4F07D28D}" destId="{E8F93C9A-14AB-4884-8F4E-FF8C791E1A2D}" srcOrd="0" destOrd="0" presId="urn:microsoft.com/office/officeart/2005/8/layout/orgChart1"/>
    <dgm:cxn modelId="{C58125D2-964A-444F-ACB0-1DDF2FD9A9AB}" type="presOf" srcId="{154AC350-57F9-40FA-A246-EC2316BE403E}" destId="{E67C6D1E-6AB3-493E-A42C-65C4EEB68911}" srcOrd="1" destOrd="0" presId="urn:microsoft.com/office/officeart/2005/8/layout/orgChart1"/>
    <dgm:cxn modelId="{FB45165C-A871-42A6-80D5-2420F6F9B60B}" type="presOf" srcId="{6EAA6244-365C-40E7-A138-B896B46DBE0E}" destId="{043D6359-7262-4EE2-A26E-8ECE922667C3}" srcOrd="0" destOrd="0" presId="urn:microsoft.com/office/officeart/2005/8/layout/orgChart1"/>
    <dgm:cxn modelId="{80D3DF43-E2EC-4634-B8A8-C3636BCEC3D0}" srcId="{2B08CAFF-9E8F-4968-B493-3B6484525F4C}" destId="{BCD7C9C3-6072-494E-91B8-6AEA78CBAAA2}" srcOrd="4" destOrd="0" parTransId="{3FAA80F4-9B85-43E1-A3A4-1F891BB801B5}" sibTransId="{E5EAA097-7E6C-4808-B890-14257C2F7898}"/>
    <dgm:cxn modelId="{240B58B0-9A4A-41F6-A01B-2EC30FE3D1BD}" srcId="{2B08CAFF-9E8F-4968-B493-3B6484525F4C}" destId="{5C388F91-3A19-4BE4-A0A9-2BDBC8F602F4}" srcOrd="0" destOrd="0" parTransId="{C87F363C-6E0F-4017-9A1C-092B8083D4F0}" sibTransId="{B94F9812-55EF-43CF-8DAB-15247D76D30F}"/>
    <dgm:cxn modelId="{3C4DD974-EA32-4A10-B6D3-689C22DB6746}" type="presOf" srcId="{64167042-A961-43EC-9794-DDEFB4D8AEE3}" destId="{31A2F4A8-DD1E-4760-A86F-E97B4B3104FD}" srcOrd="0" destOrd="0" presId="urn:microsoft.com/office/officeart/2005/8/layout/orgChart1"/>
    <dgm:cxn modelId="{CE478FD7-2947-4C04-803E-4634D2DA8C3F}" srcId="{2B08CAFF-9E8F-4968-B493-3B6484525F4C}" destId="{154AC350-57F9-40FA-A246-EC2316BE403E}" srcOrd="2" destOrd="0" parTransId="{B6EB6284-93A2-4A9A-B5C0-1C0F4F07D28D}" sibTransId="{80DC2AAD-21A3-486D-A828-00256B397571}"/>
    <dgm:cxn modelId="{BDC54630-7723-4122-94CD-49B5E4EF2899}" type="presOf" srcId="{BCD7C9C3-6072-494E-91B8-6AEA78CBAAA2}" destId="{4D3C4FFF-7026-4779-AE2C-2720C53BB75B}" srcOrd="1" destOrd="0" presId="urn:microsoft.com/office/officeart/2005/8/layout/orgChart1"/>
    <dgm:cxn modelId="{B4B8C89C-9B90-4A3F-868C-818B19DFB156}" type="presOf" srcId="{2B08CAFF-9E8F-4968-B493-3B6484525F4C}" destId="{C1FB2C05-F07C-489B-B562-987E0B2D65BE}" srcOrd="1" destOrd="0" presId="urn:microsoft.com/office/officeart/2005/8/layout/orgChart1"/>
    <dgm:cxn modelId="{6427AD30-ADFB-43AB-A536-0897AE48EDBB}" srcId="{7A544316-717D-4E90-967A-48061AC4CA46}" destId="{2B08CAFF-9E8F-4968-B493-3B6484525F4C}" srcOrd="0" destOrd="0" parTransId="{B15E0F7E-B145-4829-A937-E35E047DE603}" sibTransId="{F0C6D871-BC4B-4433-AEEC-B19027DB3152}"/>
    <dgm:cxn modelId="{4AC117F8-8D8D-4571-9114-252055C0E824}" type="presOf" srcId="{BCD7C9C3-6072-494E-91B8-6AEA78CBAAA2}" destId="{7125B1BF-30F4-4E2D-9015-7FA63A487459}" srcOrd="0" destOrd="0" presId="urn:microsoft.com/office/officeart/2005/8/layout/orgChart1"/>
    <dgm:cxn modelId="{AF3E4D20-F8DD-4248-8655-AB008F09B977}" type="presOf" srcId="{FC09EAEB-076A-4227-A310-3087BB28C401}" destId="{C96849CC-C05B-4D0B-B1C3-705A2A28A2A0}" srcOrd="1" destOrd="0" presId="urn:microsoft.com/office/officeart/2005/8/layout/orgChart1"/>
    <dgm:cxn modelId="{BB816820-9235-4338-9072-264C28084C49}" srcId="{2B08CAFF-9E8F-4968-B493-3B6484525F4C}" destId="{64167042-A961-43EC-9794-DDEFB4D8AEE3}" srcOrd="1" destOrd="0" parTransId="{6EAA6244-365C-40E7-A138-B896B46DBE0E}" sibTransId="{B46478DE-25F0-45D4-AAA2-2F53E3F2B9F0}"/>
    <dgm:cxn modelId="{F1F6CDAF-D842-4A48-8755-CC866D4B9433}" type="presOf" srcId="{2B08CAFF-9E8F-4968-B493-3B6484525F4C}" destId="{312A4F31-687D-4AC6-92BD-4200C28D9089}" srcOrd="0" destOrd="0" presId="urn:microsoft.com/office/officeart/2005/8/layout/orgChart1"/>
    <dgm:cxn modelId="{481CD3BF-E12A-4310-81AF-9F857403DE2D}" type="presOf" srcId="{154AC350-57F9-40FA-A246-EC2316BE403E}" destId="{F9F7F686-F722-4EDC-A70F-ADF221345B5E}" srcOrd="0" destOrd="0" presId="urn:microsoft.com/office/officeart/2005/8/layout/orgChart1"/>
    <dgm:cxn modelId="{3502645C-30A4-42DD-934B-D722FE4B5074}" srcId="{2B08CAFF-9E8F-4968-B493-3B6484525F4C}" destId="{FC09EAEB-076A-4227-A310-3087BB28C401}" srcOrd="3" destOrd="0" parTransId="{E7D4D379-1427-45BC-B1CE-3F9CF5655C48}" sibTransId="{CDE962C3-7877-46E3-AD26-1F20E7614AD3}"/>
    <dgm:cxn modelId="{BECB90AB-633E-4FE0-BDB2-7DFD5D364D40}" type="presOf" srcId="{3FAA80F4-9B85-43E1-A3A4-1F891BB801B5}" destId="{3E5A22EA-34BC-47EB-A830-B28597FA5A7F}" srcOrd="0" destOrd="0" presId="urn:microsoft.com/office/officeart/2005/8/layout/orgChart1"/>
    <dgm:cxn modelId="{B2598673-5FAD-4CFD-9FE2-8A726B49F425}" type="presParOf" srcId="{E4888065-BF58-46F6-86F5-EFD65B187D2F}" destId="{17EE704C-AC13-4540-BD90-A766EDF01660}" srcOrd="0" destOrd="0" presId="urn:microsoft.com/office/officeart/2005/8/layout/orgChart1"/>
    <dgm:cxn modelId="{E300BFEE-8079-4135-9363-BDD8DAA27060}" type="presParOf" srcId="{17EE704C-AC13-4540-BD90-A766EDF01660}" destId="{81211024-F3A1-4708-B51E-1AD16BD2D9DA}" srcOrd="0" destOrd="0" presId="urn:microsoft.com/office/officeart/2005/8/layout/orgChart1"/>
    <dgm:cxn modelId="{4EAB955D-05EF-4C59-B96D-77508BAE0A4A}" type="presParOf" srcId="{81211024-F3A1-4708-B51E-1AD16BD2D9DA}" destId="{312A4F31-687D-4AC6-92BD-4200C28D9089}" srcOrd="0" destOrd="0" presId="urn:microsoft.com/office/officeart/2005/8/layout/orgChart1"/>
    <dgm:cxn modelId="{560CAC0A-0843-4EE1-A2BC-170308487B0F}" type="presParOf" srcId="{81211024-F3A1-4708-B51E-1AD16BD2D9DA}" destId="{C1FB2C05-F07C-489B-B562-987E0B2D65BE}" srcOrd="1" destOrd="0" presId="urn:microsoft.com/office/officeart/2005/8/layout/orgChart1"/>
    <dgm:cxn modelId="{AD18C0EA-9BB8-4AFB-A236-F416D32A7174}" type="presParOf" srcId="{17EE704C-AC13-4540-BD90-A766EDF01660}" destId="{A1286BF9-1C0C-4CC6-9E67-C377722DA82E}" srcOrd="1" destOrd="0" presId="urn:microsoft.com/office/officeart/2005/8/layout/orgChart1"/>
    <dgm:cxn modelId="{014A0F96-AA8E-4B68-BD1C-1429345AA6CC}" type="presParOf" srcId="{A1286BF9-1C0C-4CC6-9E67-C377722DA82E}" destId="{117D72DB-5095-47B2-B636-F96F4C287312}" srcOrd="0" destOrd="0" presId="urn:microsoft.com/office/officeart/2005/8/layout/orgChart1"/>
    <dgm:cxn modelId="{ECA11258-D6B0-495C-A792-5854A6935785}" type="presParOf" srcId="{A1286BF9-1C0C-4CC6-9E67-C377722DA82E}" destId="{39D228DD-4C64-4999-94E9-B886EC5A9FDC}" srcOrd="1" destOrd="0" presId="urn:microsoft.com/office/officeart/2005/8/layout/orgChart1"/>
    <dgm:cxn modelId="{0FFCC4B7-73DF-4D73-A46A-E6BE3F448E83}" type="presParOf" srcId="{39D228DD-4C64-4999-94E9-B886EC5A9FDC}" destId="{6A4A1EF4-1A78-48E6-86E0-33A46E9BEB50}" srcOrd="0" destOrd="0" presId="urn:microsoft.com/office/officeart/2005/8/layout/orgChart1"/>
    <dgm:cxn modelId="{613E6185-B01D-44EF-B655-05F4DB98B629}" type="presParOf" srcId="{6A4A1EF4-1A78-48E6-86E0-33A46E9BEB50}" destId="{330A97E7-76CF-4671-B6EE-9C7E96FB7DBA}" srcOrd="0" destOrd="0" presId="urn:microsoft.com/office/officeart/2005/8/layout/orgChart1"/>
    <dgm:cxn modelId="{B4CDAB28-F1EA-479C-9582-F73B620AC6EF}" type="presParOf" srcId="{6A4A1EF4-1A78-48E6-86E0-33A46E9BEB50}" destId="{30A68FB5-B054-46F7-8367-1A335D543408}" srcOrd="1" destOrd="0" presId="urn:microsoft.com/office/officeart/2005/8/layout/orgChart1"/>
    <dgm:cxn modelId="{28BD6F52-8341-455F-93A0-99A0262BEB0E}" type="presParOf" srcId="{39D228DD-4C64-4999-94E9-B886EC5A9FDC}" destId="{391A0D8A-4A7C-4C16-9162-AFDB72E90CB1}" srcOrd="1" destOrd="0" presId="urn:microsoft.com/office/officeart/2005/8/layout/orgChart1"/>
    <dgm:cxn modelId="{2A13F7A1-5DAF-469F-931E-2BEE92F9B7C1}" type="presParOf" srcId="{39D228DD-4C64-4999-94E9-B886EC5A9FDC}" destId="{001A495D-DF9C-48A3-8A05-4DA226D11E35}" srcOrd="2" destOrd="0" presId="urn:microsoft.com/office/officeart/2005/8/layout/orgChart1"/>
    <dgm:cxn modelId="{6480F601-77E4-4F52-9A51-2D644478C427}" type="presParOf" srcId="{A1286BF9-1C0C-4CC6-9E67-C377722DA82E}" destId="{043D6359-7262-4EE2-A26E-8ECE922667C3}" srcOrd="2" destOrd="0" presId="urn:microsoft.com/office/officeart/2005/8/layout/orgChart1"/>
    <dgm:cxn modelId="{5536CE8B-323F-4D8F-B677-0380B44032A3}" type="presParOf" srcId="{A1286BF9-1C0C-4CC6-9E67-C377722DA82E}" destId="{23CA4DF4-F7F5-41E5-894B-08497660D8F2}" srcOrd="3" destOrd="0" presId="urn:microsoft.com/office/officeart/2005/8/layout/orgChart1"/>
    <dgm:cxn modelId="{3B152232-D114-42A4-B281-915245E015F7}" type="presParOf" srcId="{23CA4DF4-F7F5-41E5-894B-08497660D8F2}" destId="{01190D23-7C3C-474F-AEF6-D667A20C671B}" srcOrd="0" destOrd="0" presId="urn:microsoft.com/office/officeart/2005/8/layout/orgChart1"/>
    <dgm:cxn modelId="{A3D98DD5-B6A1-44BC-B4D1-FB55999AC616}" type="presParOf" srcId="{01190D23-7C3C-474F-AEF6-D667A20C671B}" destId="{31A2F4A8-DD1E-4760-A86F-E97B4B3104FD}" srcOrd="0" destOrd="0" presId="urn:microsoft.com/office/officeart/2005/8/layout/orgChart1"/>
    <dgm:cxn modelId="{45BEF7A6-2E95-48A9-9FF8-8F3104658EBD}" type="presParOf" srcId="{01190D23-7C3C-474F-AEF6-D667A20C671B}" destId="{C7636270-D4B8-4633-BCF8-52A7BC419153}" srcOrd="1" destOrd="0" presId="urn:microsoft.com/office/officeart/2005/8/layout/orgChart1"/>
    <dgm:cxn modelId="{68911197-3AA8-45C4-833A-AE3D7D0761DB}" type="presParOf" srcId="{23CA4DF4-F7F5-41E5-894B-08497660D8F2}" destId="{B5F393FD-26C9-4FFB-ADC2-ED6DC1377B5D}" srcOrd="1" destOrd="0" presId="urn:microsoft.com/office/officeart/2005/8/layout/orgChart1"/>
    <dgm:cxn modelId="{6FD2F097-F650-46CD-ACCB-4649A52F8422}" type="presParOf" srcId="{23CA4DF4-F7F5-41E5-894B-08497660D8F2}" destId="{90E119BD-9BA3-429B-8EEE-68DDF299FF7D}" srcOrd="2" destOrd="0" presId="urn:microsoft.com/office/officeart/2005/8/layout/orgChart1"/>
    <dgm:cxn modelId="{58E29C47-FBD9-42E2-87F2-CE13C31897C2}" type="presParOf" srcId="{A1286BF9-1C0C-4CC6-9E67-C377722DA82E}" destId="{E8F93C9A-14AB-4884-8F4E-FF8C791E1A2D}" srcOrd="4" destOrd="0" presId="urn:microsoft.com/office/officeart/2005/8/layout/orgChart1"/>
    <dgm:cxn modelId="{BC643849-708B-48D7-8DDE-6BE66ED7FF20}" type="presParOf" srcId="{A1286BF9-1C0C-4CC6-9E67-C377722DA82E}" destId="{5B3070F3-944F-4024-9B0B-177AC85264D8}" srcOrd="5" destOrd="0" presId="urn:microsoft.com/office/officeart/2005/8/layout/orgChart1"/>
    <dgm:cxn modelId="{9923ABE2-8974-4F38-AA2B-DC80693A33C6}" type="presParOf" srcId="{5B3070F3-944F-4024-9B0B-177AC85264D8}" destId="{4F1194CF-B427-488A-94DD-16E3FFEDBD00}" srcOrd="0" destOrd="0" presId="urn:microsoft.com/office/officeart/2005/8/layout/orgChart1"/>
    <dgm:cxn modelId="{7F2D1ED1-C217-467A-9F15-742515DB2448}" type="presParOf" srcId="{4F1194CF-B427-488A-94DD-16E3FFEDBD00}" destId="{F9F7F686-F722-4EDC-A70F-ADF221345B5E}" srcOrd="0" destOrd="0" presId="urn:microsoft.com/office/officeart/2005/8/layout/orgChart1"/>
    <dgm:cxn modelId="{E89DB355-A505-43E6-AADA-E0048561DE8A}" type="presParOf" srcId="{4F1194CF-B427-488A-94DD-16E3FFEDBD00}" destId="{E67C6D1E-6AB3-493E-A42C-65C4EEB68911}" srcOrd="1" destOrd="0" presId="urn:microsoft.com/office/officeart/2005/8/layout/orgChart1"/>
    <dgm:cxn modelId="{179BB326-B2DE-40C3-B014-E5A047A60AD5}" type="presParOf" srcId="{5B3070F3-944F-4024-9B0B-177AC85264D8}" destId="{448329CF-6A75-461A-AC70-A1D8411BDF5A}" srcOrd="1" destOrd="0" presId="urn:microsoft.com/office/officeart/2005/8/layout/orgChart1"/>
    <dgm:cxn modelId="{BC7BF974-A6D7-4257-8FC7-51151A9873B3}" type="presParOf" srcId="{5B3070F3-944F-4024-9B0B-177AC85264D8}" destId="{0A1DF72E-B588-432E-A6E4-162F4052814D}" srcOrd="2" destOrd="0" presId="urn:microsoft.com/office/officeart/2005/8/layout/orgChart1"/>
    <dgm:cxn modelId="{53696493-BD31-47AE-BAAB-9B2F1408ACE4}" type="presParOf" srcId="{A1286BF9-1C0C-4CC6-9E67-C377722DA82E}" destId="{17CC9BB2-3485-42F2-980D-226F8C90FD8E}" srcOrd="6" destOrd="0" presId="urn:microsoft.com/office/officeart/2005/8/layout/orgChart1"/>
    <dgm:cxn modelId="{04A48F81-C00C-48E4-A07A-CC01F29259D3}" type="presParOf" srcId="{A1286BF9-1C0C-4CC6-9E67-C377722DA82E}" destId="{61996C80-87E1-44B1-A0C1-63D1CFED2C75}" srcOrd="7" destOrd="0" presId="urn:microsoft.com/office/officeart/2005/8/layout/orgChart1"/>
    <dgm:cxn modelId="{10DF5516-1227-4F39-88FE-D16D33BD0238}" type="presParOf" srcId="{61996C80-87E1-44B1-A0C1-63D1CFED2C75}" destId="{7D70370E-BCEB-4EEF-B9EA-140CF5257AB9}" srcOrd="0" destOrd="0" presId="urn:microsoft.com/office/officeart/2005/8/layout/orgChart1"/>
    <dgm:cxn modelId="{21ABB0DD-41D7-4554-B494-B24A8BFC0690}" type="presParOf" srcId="{7D70370E-BCEB-4EEF-B9EA-140CF5257AB9}" destId="{2822FE74-6827-484B-90CB-C96154D93055}" srcOrd="0" destOrd="0" presId="urn:microsoft.com/office/officeart/2005/8/layout/orgChart1"/>
    <dgm:cxn modelId="{22B5FEDA-3CF1-4D46-98F4-D07A73EB034D}" type="presParOf" srcId="{7D70370E-BCEB-4EEF-B9EA-140CF5257AB9}" destId="{C96849CC-C05B-4D0B-B1C3-705A2A28A2A0}" srcOrd="1" destOrd="0" presId="urn:microsoft.com/office/officeart/2005/8/layout/orgChart1"/>
    <dgm:cxn modelId="{28493486-B0F6-49F0-8FBA-D1017980F147}" type="presParOf" srcId="{61996C80-87E1-44B1-A0C1-63D1CFED2C75}" destId="{90F9FBF1-99EA-4443-8515-7B815871BF61}" srcOrd="1" destOrd="0" presId="urn:microsoft.com/office/officeart/2005/8/layout/orgChart1"/>
    <dgm:cxn modelId="{1C1C5D76-D835-4B7A-A96D-61D2C35ABCE3}" type="presParOf" srcId="{61996C80-87E1-44B1-A0C1-63D1CFED2C75}" destId="{531E139A-4670-4D27-A3DD-EB19C229BCC5}" srcOrd="2" destOrd="0" presId="urn:microsoft.com/office/officeart/2005/8/layout/orgChart1"/>
    <dgm:cxn modelId="{FE61D3FE-CA16-4BBA-8016-115319DA86DE}" type="presParOf" srcId="{A1286BF9-1C0C-4CC6-9E67-C377722DA82E}" destId="{3E5A22EA-34BC-47EB-A830-B28597FA5A7F}" srcOrd="8" destOrd="0" presId="urn:microsoft.com/office/officeart/2005/8/layout/orgChart1"/>
    <dgm:cxn modelId="{431C0BE1-AC20-4E35-B45A-77A91E672997}" type="presParOf" srcId="{A1286BF9-1C0C-4CC6-9E67-C377722DA82E}" destId="{D3738C28-4FB9-447F-861D-9EF7ED3423E6}" srcOrd="9" destOrd="0" presId="urn:microsoft.com/office/officeart/2005/8/layout/orgChart1"/>
    <dgm:cxn modelId="{5683FE0B-4511-478A-BFE0-1D173C7F94A3}" type="presParOf" srcId="{D3738C28-4FB9-447F-861D-9EF7ED3423E6}" destId="{BAFB5E87-57F1-4621-8EE4-A4D29B5B394E}" srcOrd="0" destOrd="0" presId="urn:microsoft.com/office/officeart/2005/8/layout/orgChart1"/>
    <dgm:cxn modelId="{C8C60293-DF65-424B-86E2-B54DC0E42FE1}" type="presParOf" srcId="{BAFB5E87-57F1-4621-8EE4-A4D29B5B394E}" destId="{7125B1BF-30F4-4E2D-9015-7FA63A487459}" srcOrd="0" destOrd="0" presId="urn:microsoft.com/office/officeart/2005/8/layout/orgChart1"/>
    <dgm:cxn modelId="{32B029A0-BD06-4B43-AC2F-40341E55D898}" type="presParOf" srcId="{BAFB5E87-57F1-4621-8EE4-A4D29B5B394E}" destId="{4D3C4FFF-7026-4779-AE2C-2720C53BB75B}" srcOrd="1" destOrd="0" presId="urn:microsoft.com/office/officeart/2005/8/layout/orgChart1"/>
    <dgm:cxn modelId="{6C6FC00A-2028-40CF-8001-F62FD0E3D98B}" type="presParOf" srcId="{D3738C28-4FB9-447F-861D-9EF7ED3423E6}" destId="{91E1EA56-D477-435C-9D60-C7F8A10A9C67}" srcOrd="1" destOrd="0" presId="urn:microsoft.com/office/officeart/2005/8/layout/orgChart1"/>
    <dgm:cxn modelId="{3C64DA21-2B13-4AAB-B3BB-E2E82D95F09A}" type="presParOf" srcId="{D3738C28-4FB9-447F-861D-9EF7ED3423E6}" destId="{6FB596C8-8BF5-4D7E-B02C-E21538ED4155}" srcOrd="2" destOrd="0" presId="urn:microsoft.com/office/officeart/2005/8/layout/orgChart1"/>
    <dgm:cxn modelId="{69B4C19C-5381-4D8F-937D-AA13411A153C}" type="presParOf" srcId="{17EE704C-AC13-4540-BD90-A766EDF01660}" destId="{ED6BBC68-0A54-4695-BB18-FE9790F9D5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544316-717D-4E90-967A-48061AC4CA4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08CAFF-9E8F-4968-B493-3B6484525F4C}">
      <dgm:prSet phldrT="[Текст]" custT="1"/>
      <dgm:spPr/>
      <dgm:t>
        <a:bodyPr/>
        <a:lstStyle/>
        <a:p>
          <a:r>
            <a:rPr lang="en-US" sz="4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So‘zlashuv</a:t>
          </a:r>
          <a:r>
            <a: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uslubi</a:t>
          </a:r>
          <a:endParaRPr lang="ru-RU" sz="4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E0F7E-B145-4829-A937-E35E047DE603}" type="parTrans" cxnId="{6427AD30-ADFB-43AB-A536-0897AE48EDBB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6D871-BC4B-4433-AEEC-B19027DB3152}" type="sibTrans" cxnId="{6427AD30-ADFB-43AB-A536-0897AE48EDBB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88F91-3A19-4BE4-A0A9-2BDBC8F602F4}">
      <dgm:prSet phldrT="[Текст]" custT="1"/>
      <dgm:spPr/>
      <dgm:t>
        <a:bodyPr/>
        <a:lstStyle/>
        <a:p>
          <a:endParaRPr lang="ru-RU" sz="4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F363C-6E0F-4017-9A1C-092B8083D4F0}" type="parTrans" cxnId="{240B58B0-9A4A-41F6-A01B-2EC30FE3D1BD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4F9812-55EF-43CF-8DAB-15247D76D30F}" type="sibTrans" cxnId="{240B58B0-9A4A-41F6-A01B-2EC30FE3D1BD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7C9C3-6072-494E-91B8-6AEA78CBAAA2}">
      <dgm:prSet phldrT="[Текст]" custT="1"/>
      <dgm:spPr/>
      <dgm:t>
        <a:bodyPr/>
        <a:lstStyle/>
        <a:p>
          <a:endParaRPr lang="ru-RU" sz="4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A80F4-9B85-43E1-A3A4-1F891BB801B5}" type="parTrans" cxnId="{80D3DF43-E2EC-4634-B8A8-C3636BCEC3D0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EAA097-7E6C-4808-B890-14257C2F7898}" type="sibTrans" cxnId="{80D3DF43-E2EC-4634-B8A8-C3636BCEC3D0}">
      <dgm:prSet/>
      <dgm:spPr/>
      <dgm:t>
        <a:bodyPr/>
        <a:lstStyle/>
        <a:p>
          <a:endParaRPr lang="ru-RU" sz="36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88065-BF58-46F6-86F5-EFD65B187D2F}" type="pres">
      <dgm:prSet presAssocID="{7A544316-717D-4E90-967A-48061AC4CA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EE704C-AC13-4540-BD90-A766EDF01660}" type="pres">
      <dgm:prSet presAssocID="{2B08CAFF-9E8F-4968-B493-3B6484525F4C}" presName="hierRoot1" presStyleCnt="0">
        <dgm:presLayoutVars>
          <dgm:hierBranch val="init"/>
        </dgm:presLayoutVars>
      </dgm:prSet>
      <dgm:spPr/>
    </dgm:pt>
    <dgm:pt modelId="{81211024-F3A1-4708-B51E-1AD16BD2D9DA}" type="pres">
      <dgm:prSet presAssocID="{2B08CAFF-9E8F-4968-B493-3B6484525F4C}" presName="rootComposite1" presStyleCnt="0"/>
      <dgm:spPr/>
    </dgm:pt>
    <dgm:pt modelId="{312A4F31-687D-4AC6-92BD-4200C28D9089}" type="pres">
      <dgm:prSet presAssocID="{2B08CAFF-9E8F-4968-B493-3B6484525F4C}" presName="rootText1" presStyleLbl="node0" presStyleIdx="0" presStyleCnt="1" custScaleX="253462" custLinFactNeighborY="-72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FB2C05-F07C-489B-B562-987E0B2D65BE}" type="pres">
      <dgm:prSet presAssocID="{2B08CAFF-9E8F-4968-B493-3B6484525F4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1286BF9-1C0C-4CC6-9E67-C377722DA82E}" type="pres">
      <dgm:prSet presAssocID="{2B08CAFF-9E8F-4968-B493-3B6484525F4C}" presName="hierChild2" presStyleCnt="0"/>
      <dgm:spPr/>
    </dgm:pt>
    <dgm:pt modelId="{117D72DB-5095-47B2-B636-F96F4C287312}" type="pres">
      <dgm:prSet presAssocID="{C87F363C-6E0F-4017-9A1C-092B8083D4F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9D228DD-4C64-4999-94E9-B886EC5A9FDC}" type="pres">
      <dgm:prSet presAssocID="{5C388F91-3A19-4BE4-A0A9-2BDBC8F602F4}" presName="hierRoot2" presStyleCnt="0">
        <dgm:presLayoutVars>
          <dgm:hierBranch val="init"/>
        </dgm:presLayoutVars>
      </dgm:prSet>
      <dgm:spPr/>
    </dgm:pt>
    <dgm:pt modelId="{6A4A1EF4-1A78-48E6-86E0-33A46E9BEB50}" type="pres">
      <dgm:prSet presAssocID="{5C388F91-3A19-4BE4-A0A9-2BDBC8F602F4}" presName="rootComposite" presStyleCnt="0"/>
      <dgm:spPr/>
    </dgm:pt>
    <dgm:pt modelId="{330A97E7-76CF-4671-B6EE-9C7E96FB7DBA}" type="pres">
      <dgm:prSet presAssocID="{5C388F91-3A19-4BE4-A0A9-2BDBC8F602F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A68FB5-B054-46F7-8367-1A335D543408}" type="pres">
      <dgm:prSet presAssocID="{5C388F91-3A19-4BE4-A0A9-2BDBC8F602F4}" presName="rootConnector" presStyleLbl="node2" presStyleIdx="0" presStyleCnt="2"/>
      <dgm:spPr/>
      <dgm:t>
        <a:bodyPr/>
        <a:lstStyle/>
        <a:p>
          <a:endParaRPr lang="ru-RU"/>
        </a:p>
      </dgm:t>
    </dgm:pt>
    <dgm:pt modelId="{391A0D8A-4A7C-4C16-9162-AFDB72E90CB1}" type="pres">
      <dgm:prSet presAssocID="{5C388F91-3A19-4BE4-A0A9-2BDBC8F602F4}" presName="hierChild4" presStyleCnt="0"/>
      <dgm:spPr/>
    </dgm:pt>
    <dgm:pt modelId="{001A495D-DF9C-48A3-8A05-4DA226D11E35}" type="pres">
      <dgm:prSet presAssocID="{5C388F91-3A19-4BE4-A0A9-2BDBC8F602F4}" presName="hierChild5" presStyleCnt="0"/>
      <dgm:spPr/>
    </dgm:pt>
    <dgm:pt modelId="{3E5A22EA-34BC-47EB-A830-B28597FA5A7F}" type="pres">
      <dgm:prSet presAssocID="{3FAA80F4-9B85-43E1-A3A4-1F891BB801B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D3738C28-4FB9-447F-861D-9EF7ED3423E6}" type="pres">
      <dgm:prSet presAssocID="{BCD7C9C3-6072-494E-91B8-6AEA78CBAAA2}" presName="hierRoot2" presStyleCnt="0">
        <dgm:presLayoutVars>
          <dgm:hierBranch val="init"/>
        </dgm:presLayoutVars>
      </dgm:prSet>
      <dgm:spPr/>
    </dgm:pt>
    <dgm:pt modelId="{BAFB5E87-57F1-4621-8EE4-A4D29B5B394E}" type="pres">
      <dgm:prSet presAssocID="{BCD7C9C3-6072-494E-91B8-6AEA78CBAAA2}" presName="rootComposite" presStyleCnt="0"/>
      <dgm:spPr/>
    </dgm:pt>
    <dgm:pt modelId="{7125B1BF-30F4-4E2D-9015-7FA63A487459}" type="pres">
      <dgm:prSet presAssocID="{BCD7C9C3-6072-494E-91B8-6AEA78CBAAA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3C4FFF-7026-4779-AE2C-2720C53BB75B}" type="pres">
      <dgm:prSet presAssocID="{BCD7C9C3-6072-494E-91B8-6AEA78CBAAA2}" presName="rootConnector" presStyleLbl="node2" presStyleIdx="1" presStyleCnt="2"/>
      <dgm:spPr/>
      <dgm:t>
        <a:bodyPr/>
        <a:lstStyle/>
        <a:p>
          <a:endParaRPr lang="ru-RU"/>
        </a:p>
      </dgm:t>
    </dgm:pt>
    <dgm:pt modelId="{91E1EA56-D477-435C-9D60-C7F8A10A9C67}" type="pres">
      <dgm:prSet presAssocID="{BCD7C9C3-6072-494E-91B8-6AEA78CBAAA2}" presName="hierChild4" presStyleCnt="0"/>
      <dgm:spPr/>
    </dgm:pt>
    <dgm:pt modelId="{6FB596C8-8BF5-4D7E-B02C-E21538ED4155}" type="pres">
      <dgm:prSet presAssocID="{BCD7C9C3-6072-494E-91B8-6AEA78CBAAA2}" presName="hierChild5" presStyleCnt="0"/>
      <dgm:spPr/>
    </dgm:pt>
    <dgm:pt modelId="{ED6BBC68-0A54-4695-BB18-FE9790F9D59C}" type="pres">
      <dgm:prSet presAssocID="{2B08CAFF-9E8F-4968-B493-3B6484525F4C}" presName="hierChild3" presStyleCnt="0"/>
      <dgm:spPr/>
    </dgm:pt>
  </dgm:ptLst>
  <dgm:cxnLst>
    <dgm:cxn modelId="{80D3DF43-E2EC-4634-B8A8-C3636BCEC3D0}" srcId="{2B08CAFF-9E8F-4968-B493-3B6484525F4C}" destId="{BCD7C9C3-6072-494E-91B8-6AEA78CBAAA2}" srcOrd="1" destOrd="0" parTransId="{3FAA80F4-9B85-43E1-A3A4-1F891BB801B5}" sibTransId="{E5EAA097-7E6C-4808-B890-14257C2F7898}"/>
    <dgm:cxn modelId="{BDC54630-7723-4122-94CD-49B5E4EF2899}" type="presOf" srcId="{BCD7C9C3-6072-494E-91B8-6AEA78CBAAA2}" destId="{4D3C4FFF-7026-4779-AE2C-2720C53BB75B}" srcOrd="1" destOrd="0" presId="urn:microsoft.com/office/officeart/2005/8/layout/orgChart1"/>
    <dgm:cxn modelId="{C49DF7E9-10C2-4A35-933E-80FAC27D261C}" type="presOf" srcId="{5C388F91-3A19-4BE4-A0A9-2BDBC8F602F4}" destId="{30A68FB5-B054-46F7-8367-1A335D543408}" srcOrd="1" destOrd="0" presId="urn:microsoft.com/office/officeart/2005/8/layout/orgChart1"/>
    <dgm:cxn modelId="{6427AD30-ADFB-43AB-A536-0897AE48EDBB}" srcId="{7A544316-717D-4E90-967A-48061AC4CA46}" destId="{2B08CAFF-9E8F-4968-B493-3B6484525F4C}" srcOrd="0" destOrd="0" parTransId="{B15E0F7E-B145-4829-A937-E35E047DE603}" sibTransId="{F0C6D871-BC4B-4433-AEEC-B19027DB3152}"/>
    <dgm:cxn modelId="{D38F3722-3EFA-49E4-8F75-70B52E8398F5}" type="presOf" srcId="{C87F363C-6E0F-4017-9A1C-092B8083D4F0}" destId="{117D72DB-5095-47B2-B636-F96F4C287312}" srcOrd="0" destOrd="0" presId="urn:microsoft.com/office/officeart/2005/8/layout/orgChart1"/>
    <dgm:cxn modelId="{240B58B0-9A4A-41F6-A01B-2EC30FE3D1BD}" srcId="{2B08CAFF-9E8F-4968-B493-3B6484525F4C}" destId="{5C388F91-3A19-4BE4-A0A9-2BDBC8F602F4}" srcOrd="0" destOrd="0" parTransId="{C87F363C-6E0F-4017-9A1C-092B8083D4F0}" sibTransId="{B94F9812-55EF-43CF-8DAB-15247D76D30F}"/>
    <dgm:cxn modelId="{F1F6CDAF-D842-4A48-8755-CC866D4B9433}" type="presOf" srcId="{2B08CAFF-9E8F-4968-B493-3B6484525F4C}" destId="{312A4F31-687D-4AC6-92BD-4200C28D9089}" srcOrd="0" destOrd="0" presId="urn:microsoft.com/office/officeart/2005/8/layout/orgChart1"/>
    <dgm:cxn modelId="{BECB90AB-633E-4FE0-BDB2-7DFD5D364D40}" type="presOf" srcId="{3FAA80F4-9B85-43E1-A3A4-1F891BB801B5}" destId="{3E5A22EA-34BC-47EB-A830-B28597FA5A7F}" srcOrd="0" destOrd="0" presId="urn:microsoft.com/office/officeart/2005/8/layout/orgChart1"/>
    <dgm:cxn modelId="{AC92F7A2-4B87-400E-9862-51DF69241FE0}" type="presOf" srcId="{7A544316-717D-4E90-967A-48061AC4CA46}" destId="{E4888065-BF58-46F6-86F5-EFD65B187D2F}" srcOrd="0" destOrd="0" presId="urn:microsoft.com/office/officeart/2005/8/layout/orgChart1"/>
    <dgm:cxn modelId="{4AC117F8-8D8D-4571-9114-252055C0E824}" type="presOf" srcId="{BCD7C9C3-6072-494E-91B8-6AEA78CBAAA2}" destId="{7125B1BF-30F4-4E2D-9015-7FA63A487459}" srcOrd="0" destOrd="0" presId="urn:microsoft.com/office/officeart/2005/8/layout/orgChart1"/>
    <dgm:cxn modelId="{B4B8C89C-9B90-4A3F-868C-818B19DFB156}" type="presOf" srcId="{2B08CAFF-9E8F-4968-B493-3B6484525F4C}" destId="{C1FB2C05-F07C-489B-B562-987E0B2D65BE}" srcOrd="1" destOrd="0" presId="urn:microsoft.com/office/officeart/2005/8/layout/orgChart1"/>
    <dgm:cxn modelId="{B5172636-5A65-4964-8E12-100ABA9A9232}" type="presOf" srcId="{5C388F91-3A19-4BE4-A0A9-2BDBC8F602F4}" destId="{330A97E7-76CF-4671-B6EE-9C7E96FB7DBA}" srcOrd="0" destOrd="0" presId="urn:microsoft.com/office/officeart/2005/8/layout/orgChart1"/>
    <dgm:cxn modelId="{B2598673-5FAD-4CFD-9FE2-8A726B49F425}" type="presParOf" srcId="{E4888065-BF58-46F6-86F5-EFD65B187D2F}" destId="{17EE704C-AC13-4540-BD90-A766EDF01660}" srcOrd="0" destOrd="0" presId="urn:microsoft.com/office/officeart/2005/8/layout/orgChart1"/>
    <dgm:cxn modelId="{E300BFEE-8079-4135-9363-BDD8DAA27060}" type="presParOf" srcId="{17EE704C-AC13-4540-BD90-A766EDF01660}" destId="{81211024-F3A1-4708-B51E-1AD16BD2D9DA}" srcOrd="0" destOrd="0" presId="urn:microsoft.com/office/officeart/2005/8/layout/orgChart1"/>
    <dgm:cxn modelId="{4EAB955D-05EF-4C59-B96D-77508BAE0A4A}" type="presParOf" srcId="{81211024-F3A1-4708-B51E-1AD16BD2D9DA}" destId="{312A4F31-687D-4AC6-92BD-4200C28D9089}" srcOrd="0" destOrd="0" presId="urn:microsoft.com/office/officeart/2005/8/layout/orgChart1"/>
    <dgm:cxn modelId="{560CAC0A-0843-4EE1-A2BC-170308487B0F}" type="presParOf" srcId="{81211024-F3A1-4708-B51E-1AD16BD2D9DA}" destId="{C1FB2C05-F07C-489B-B562-987E0B2D65BE}" srcOrd="1" destOrd="0" presId="urn:microsoft.com/office/officeart/2005/8/layout/orgChart1"/>
    <dgm:cxn modelId="{AD18C0EA-9BB8-4AFB-A236-F416D32A7174}" type="presParOf" srcId="{17EE704C-AC13-4540-BD90-A766EDF01660}" destId="{A1286BF9-1C0C-4CC6-9E67-C377722DA82E}" srcOrd="1" destOrd="0" presId="urn:microsoft.com/office/officeart/2005/8/layout/orgChart1"/>
    <dgm:cxn modelId="{014A0F96-AA8E-4B68-BD1C-1429345AA6CC}" type="presParOf" srcId="{A1286BF9-1C0C-4CC6-9E67-C377722DA82E}" destId="{117D72DB-5095-47B2-B636-F96F4C287312}" srcOrd="0" destOrd="0" presId="urn:microsoft.com/office/officeart/2005/8/layout/orgChart1"/>
    <dgm:cxn modelId="{ECA11258-D6B0-495C-A792-5854A6935785}" type="presParOf" srcId="{A1286BF9-1C0C-4CC6-9E67-C377722DA82E}" destId="{39D228DD-4C64-4999-94E9-B886EC5A9FDC}" srcOrd="1" destOrd="0" presId="urn:microsoft.com/office/officeart/2005/8/layout/orgChart1"/>
    <dgm:cxn modelId="{0FFCC4B7-73DF-4D73-A46A-E6BE3F448E83}" type="presParOf" srcId="{39D228DD-4C64-4999-94E9-B886EC5A9FDC}" destId="{6A4A1EF4-1A78-48E6-86E0-33A46E9BEB50}" srcOrd="0" destOrd="0" presId="urn:microsoft.com/office/officeart/2005/8/layout/orgChart1"/>
    <dgm:cxn modelId="{613E6185-B01D-44EF-B655-05F4DB98B629}" type="presParOf" srcId="{6A4A1EF4-1A78-48E6-86E0-33A46E9BEB50}" destId="{330A97E7-76CF-4671-B6EE-9C7E96FB7DBA}" srcOrd="0" destOrd="0" presId="urn:microsoft.com/office/officeart/2005/8/layout/orgChart1"/>
    <dgm:cxn modelId="{B4CDAB28-F1EA-479C-9582-F73B620AC6EF}" type="presParOf" srcId="{6A4A1EF4-1A78-48E6-86E0-33A46E9BEB50}" destId="{30A68FB5-B054-46F7-8367-1A335D543408}" srcOrd="1" destOrd="0" presId="urn:microsoft.com/office/officeart/2005/8/layout/orgChart1"/>
    <dgm:cxn modelId="{28BD6F52-8341-455F-93A0-99A0262BEB0E}" type="presParOf" srcId="{39D228DD-4C64-4999-94E9-B886EC5A9FDC}" destId="{391A0D8A-4A7C-4C16-9162-AFDB72E90CB1}" srcOrd="1" destOrd="0" presId="urn:microsoft.com/office/officeart/2005/8/layout/orgChart1"/>
    <dgm:cxn modelId="{2A13F7A1-5DAF-469F-931E-2BEE92F9B7C1}" type="presParOf" srcId="{39D228DD-4C64-4999-94E9-B886EC5A9FDC}" destId="{001A495D-DF9C-48A3-8A05-4DA226D11E35}" srcOrd="2" destOrd="0" presId="urn:microsoft.com/office/officeart/2005/8/layout/orgChart1"/>
    <dgm:cxn modelId="{FE61D3FE-CA16-4BBA-8016-115319DA86DE}" type="presParOf" srcId="{A1286BF9-1C0C-4CC6-9E67-C377722DA82E}" destId="{3E5A22EA-34BC-47EB-A830-B28597FA5A7F}" srcOrd="2" destOrd="0" presId="urn:microsoft.com/office/officeart/2005/8/layout/orgChart1"/>
    <dgm:cxn modelId="{431C0BE1-AC20-4E35-B45A-77A91E672997}" type="presParOf" srcId="{A1286BF9-1C0C-4CC6-9E67-C377722DA82E}" destId="{D3738C28-4FB9-447F-861D-9EF7ED3423E6}" srcOrd="3" destOrd="0" presId="urn:microsoft.com/office/officeart/2005/8/layout/orgChart1"/>
    <dgm:cxn modelId="{5683FE0B-4511-478A-BFE0-1D173C7F94A3}" type="presParOf" srcId="{D3738C28-4FB9-447F-861D-9EF7ED3423E6}" destId="{BAFB5E87-57F1-4621-8EE4-A4D29B5B394E}" srcOrd="0" destOrd="0" presId="urn:microsoft.com/office/officeart/2005/8/layout/orgChart1"/>
    <dgm:cxn modelId="{C8C60293-DF65-424B-86E2-B54DC0E42FE1}" type="presParOf" srcId="{BAFB5E87-57F1-4621-8EE4-A4D29B5B394E}" destId="{7125B1BF-30F4-4E2D-9015-7FA63A487459}" srcOrd="0" destOrd="0" presId="urn:microsoft.com/office/officeart/2005/8/layout/orgChart1"/>
    <dgm:cxn modelId="{32B029A0-BD06-4B43-AC2F-40341E55D898}" type="presParOf" srcId="{BAFB5E87-57F1-4621-8EE4-A4D29B5B394E}" destId="{4D3C4FFF-7026-4779-AE2C-2720C53BB75B}" srcOrd="1" destOrd="0" presId="urn:microsoft.com/office/officeart/2005/8/layout/orgChart1"/>
    <dgm:cxn modelId="{6C6FC00A-2028-40CF-8001-F62FD0E3D98B}" type="presParOf" srcId="{D3738C28-4FB9-447F-861D-9EF7ED3423E6}" destId="{91E1EA56-D477-435C-9D60-C7F8A10A9C67}" srcOrd="1" destOrd="0" presId="urn:microsoft.com/office/officeart/2005/8/layout/orgChart1"/>
    <dgm:cxn modelId="{3C64DA21-2B13-4AAB-B3BB-E2E82D95F09A}" type="presParOf" srcId="{D3738C28-4FB9-447F-861D-9EF7ED3423E6}" destId="{6FB596C8-8BF5-4D7E-B02C-E21538ED4155}" srcOrd="2" destOrd="0" presId="urn:microsoft.com/office/officeart/2005/8/layout/orgChart1"/>
    <dgm:cxn modelId="{69B4C19C-5381-4D8F-937D-AA13411A153C}" type="presParOf" srcId="{17EE704C-AC13-4540-BD90-A766EDF01660}" destId="{ED6BBC68-0A54-4695-BB18-FE9790F9D5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5147C-0DAF-4C5F-8B42-70E384722B12}">
      <dsp:nvSpPr>
        <dsp:cNvPr id="0" name=""/>
        <dsp:cNvSpPr/>
      </dsp:nvSpPr>
      <dsp:spPr>
        <a:xfrm rot="3079414">
          <a:off x="4043048" y="3534236"/>
          <a:ext cx="435886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5886" y="19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D6391-84DB-4C2D-A115-8E8BB7083BC8}">
      <dsp:nvSpPr>
        <dsp:cNvPr id="0" name=""/>
        <dsp:cNvSpPr/>
      </dsp:nvSpPr>
      <dsp:spPr>
        <a:xfrm rot="21502400">
          <a:off x="4294582" y="2478959"/>
          <a:ext cx="65661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656618" y="19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93660-B3E1-47FC-92DA-866EB6142D1D}">
      <dsp:nvSpPr>
        <dsp:cNvPr id="0" name=""/>
        <dsp:cNvSpPr/>
      </dsp:nvSpPr>
      <dsp:spPr>
        <a:xfrm rot="18437914">
          <a:off x="4000137" y="1475745"/>
          <a:ext cx="465353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65353" y="19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3E93B-3B24-4C33-92B8-20641A619E38}">
      <dsp:nvSpPr>
        <dsp:cNvPr id="0" name=""/>
        <dsp:cNvSpPr/>
      </dsp:nvSpPr>
      <dsp:spPr>
        <a:xfrm>
          <a:off x="723551" y="936109"/>
          <a:ext cx="3230585" cy="321985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3000" b="-1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0EBD31-4AD2-4268-BD6E-4202AE1D3B71}">
      <dsp:nvSpPr>
        <dsp:cNvPr id="0" name=""/>
        <dsp:cNvSpPr/>
      </dsp:nvSpPr>
      <dsp:spPr>
        <a:xfrm>
          <a:off x="4086179" y="4"/>
          <a:ext cx="1459931" cy="14599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She’rlar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9981" y="213806"/>
        <a:ext cx="1032327" cy="1032327"/>
      </dsp:txXfrm>
    </dsp:sp>
    <dsp:sp modelId="{59BEC7DF-FA18-4E72-89F5-C916BFA06ADE}">
      <dsp:nvSpPr>
        <dsp:cNvPr id="0" name=""/>
        <dsp:cNvSpPr/>
      </dsp:nvSpPr>
      <dsp:spPr>
        <a:xfrm>
          <a:off x="5692104" y="4"/>
          <a:ext cx="2189897" cy="145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2104" y="4"/>
        <a:ext cx="2189897" cy="1459931"/>
      </dsp:txXfrm>
    </dsp:sp>
    <dsp:sp modelId="{0F7E76CA-C91A-4C89-990E-68B3AD8D17CC}">
      <dsp:nvSpPr>
        <dsp:cNvPr id="0" name=""/>
        <dsp:cNvSpPr/>
      </dsp:nvSpPr>
      <dsp:spPr>
        <a:xfrm>
          <a:off x="4950655" y="1656179"/>
          <a:ext cx="1749465" cy="16172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Dramalar</a:t>
          </a: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6858" y="1893020"/>
        <a:ext cx="1237059" cy="1143571"/>
      </dsp:txXfrm>
    </dsp:sp>
    <dsp:sp modelId="{4F51905D-229F-4782-92F9-18DC7AB7031A}">
      <dsp:nvSpPr>
        <dsp:cNvPr id="0" name=""/>
        <dsp:cNvSpPr/>
      </dsp:nvSpPr>
      <dsp:spPr>
        <a:xfrm>
          <a:off x="6484197" y="1656179"/>
          <a:ext cx="2624198" cy="1617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4197" y="1656179"/>
        <a:ext cx="2624198" cy="1617253"/>
      </dsp:txXfrm>
    </dsp:sp>
    <dsp:sp modelId="{944D79A6-8014-40A7-8582-5CAE169EC888}">
      <dsp:nvSpPr>
        <dsp:cNvPr id="0" name=""/>
        <dsp:cNvSpPr/>
      </dsp:nvSpPr>
      <dsp:spPr>
        <a:xfrm>
          <a:off x="4012213" y="3600398"/>
          <a:ext cx="1740107" cy="14599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Romanlar</a:t>
          </a: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7046" y="3814200"/>
        <a:ext cx="1230441" cy="1032327"/>
      </dsp:txXfrm>
    </dsp:sp>
    <dsp:sp modelId="{26B6E510-5F52-4B92-B914-97485AC3EAA4}">
      <dsp:nvSpPr>
        <dsp:cNvPr id="0" name=""/>
        <dsp:cNvSpPr/>
      </dsp:nvSpPr>
      <dsp:spPr>
        <a:xfrm>
          <a:off x="5548094" y="3600398"/>
          <a:ext cx="2610160" cy="145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8094" y="3600398"/>
        <a:ext cx="2610160" cy="14599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22EA-34BC-47EB-A830-B28597FA5A7F}">
      <dsp:nvSpPr>
        <dsp:cNvPr id="0" name=""/>
        <dsp:cNvSpPr/>
      </dsp:nvSpPr>
      <dsp:spPr>
        <a:xfrm>
          <a:off x="5725504" y="1918519"/>
          <a:ext cx="2321408" cy="806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619"/>
              </a:lnTo>
              <a:lnTo>
                <a:pt x="2321408" y="403619"/>
              </a:lnTo>
              <a:lnTo>
                <a:pt x="2321408" y="806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D72DB-5095-47B2-B636-F96F4C287312}">
      <dsp:nvSpPr>
        <dsp:cNvPr id="0" name=""/>
        <dsp:cNvSpPr/>
      </dsp:nvSpPr>
      <dsp:spPr>
        <a:xfrm>
          <a:off x="3404096" y="1918519"/>
          <a:ext cx="2321408" cy="806508"/>
        </a:xfrm>
        <a:custGeom>
          <a:avLst/>
          <a:gdLst/>
          <a:ahLst/>
          <a:cxnLst/>
          <a:rect l="0" t="0" r="0" b="0"/>
          <a:pathLst>
            <a:path>
              <a:moveTo>
                <a:pt x="2321408" y="0"/>
              </a:moveTo>
              <a:lnTo>
                <a:pt x="2321408" y="403619"/>
              </a:lnTo>
              <a:lnTo>
                <a:pt x="0" y="403619"/>
              </a:lnTo>
              <a:lnTo>
                <a:pt x="0" y="806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A4F31-687D-4AC6-92BD-4200C28D9089}">
      <dsp:nvSpPr>
        <dsp:cNvPr id="0" name=""/>
        <dsp:cNvSpPr/>
      </dsp:nvSpPr>
      <dsp:spPr>
        <a:xfrm>
          <a:off x="862787" y="0"/>
          <a:ext cx="9725434" cy="1918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So‘zlashuv</a:t>
          </a:r>
          <a:r>
            <a:rPr lang="en-US" sz="4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uslubi</a:t>
          </a:r>
          <a:endParaRPr lang="ru-RU" sz="4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787" y="0"/>
        <a:ext cx="9725434" cy="1918519"/>
      </dsp:txXfrm>
    </dsp:sp>
    <dsp:sp modelId="{330A97E7-76CF-4671-B6EE-9C7E96FB7DBA}">
      <dsp:nvSpPr>
        <dsp:cNvPr id="0" name=""/>
        <dsp:cNvSpPr/>
      </dsp:nvSpPr>
      <dsp:spPr>
        <a:xfrm>
          <a:off x="1485576" y="2725027"/>
          <a:ext cx="3837038" cy="1918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piching</a:t>
          </a:r>
          <a:endParaRPr lang="ru-RU" sz="4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576" y="2725027"/>
        <a:ext cx="3837038" cy="1918519"/>
      </dsp:txXfrm>
    </dsp:sp>
    <dsp:sp modelId="{7125B1BF-30F4-4E2D-9015-7FA63A487459}">
      <dsp:nvSpPr>
        <dsp:cNvPr id="0" name=""/>
        <dsp:cNvSpPr/>
      </dsp:nvSpPr>
      <dsp:spPr>
        <a:xfrm>
          <a:off x="6128393" y="2725027"/>
          <a:ext cx="3837038" cy="1918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kinoya</a:t>
          </a:r>
          <a:endParaRPr lang="ru-RU" sz="4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8393" y="2725027"/>
        <a:ext cx="3837038" cy="1918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5147C-0DAF-4C5F-8B42-70E384722B12}">
      <dsp:nvSpPr>
        <dsp:cNvPr id="0" name=""/>
        <dsp:cNvSpPr/>
      </dsp:nvSpPr>
      <dsp:spPr>
        <a:xfrm rot="3079414">
          <a:off x="4043048" y="3534236"/>
          <a:ext cx="435886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35886" y="19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D6391-84DB-4C2D-A115-8E8BB7083BC8}">
      <dsp:nvSpPr>
        <dsp:cNvPr id="0" name=""/>
        <dsp:cNvSpPr/>
      </dsp:nvSpPr>
      <dsp:spPr>
        <a:xfrm rot="21502400">
          <a:off x="4294582" y="2478959"/>
          <a:ext cx="656618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656618" y="19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93660-B3E1-47FC-92DA-866EB6142D1D}">
      <dsp:nvSpPr>
        <dsp:cNvPr id="0" name=""/>
        <dsp:cNvSpPr/>
      </dsp:nvSpPr>
      <dsp:spPr>
        <a:xfrm rot="18437914">
          <a:off x="4000137" y="1475745"/>
          <a:ext cx="465353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465353" y="19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3E93B-3B24-4C33-92B8-20641A619E38}">
      <dsp:nvSpPr>
        <dsp:cNvPr id="0" name=""/>
        <dsp:cNvSpPr/>
      </dsp:nvSpPr>
      <dsp:spPr>
        <a:xfrm>
          <a:off x="723551" y="936109"/>
          <a:ext cx="3230585" cy="3219855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13000" b="-13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0EBD31-4AD2-4268-BD6E-4202AE1D3B71}">
      <dsp:nvSpPr>
        <dsp:cNvPr id="0" name=""/>
        <dsp:cNvSpPr/>
      </dsp:nvSpPr>
      <dsp:spPr>
        <a:xfrm>
          <a:off x="4086179" y="4"/>
          <a:ext cx="1459931" cy="14599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She’rlar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9981" y="213806"/>
        <a:ext cx="1032327" cy="1032327"/>
      </dsp:txXfrm>
    </dsp:sp>
    <dsp:sp modelId="{59BEC7DF-FA18-4E72-89F5-C916BFA06ADE}">
      <dsp:nvSpPr>
        <dsp:cNvPr id="0" name=""/>
        <dsp:cNvSpPr/>
      </dsp:nvSpPr>
      <dsp:spPr>
        <a:xfrm>
          <a:off x="5692104" y="4"/>
          <a:ext cx="2189897" cy="145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Bahor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sovg‘asi</a:t>
          </a: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Yulduzlar</a:t>
          </a: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2104" y="4"/>
        <a:ext cx="2189897" cy="1459931"/>
      </dsp:txXfrm>
    </dsp:sp>
    <dsp:sp modelId="{0F7E76CA-C91A-4C89-990E-68B3AD8D17CC}">
      <dsp:nvSpPr>
        <dsp:cNvPr id="0" name=""/>
        <dsp:cNvSpPr/>
      </dsp:nvSpPr>
      <dsp:spPr>
        <a:xfrm>
          <a:off x="4950655" y="1656179"/>
          <a:ext cx="1749465" cy="16172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Dramalar</a:t>
          </a: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6858" y="1893020"/>
        <a:ext cx="1237059" cy="1143571"/>
      </dsp:txXfrm>
    </dsp:sp>
    <dsp:sp modelId="{4F51905D-229F-4782-92F9-18DC7AB7031A}">
      <dsp:nvSpPr>
        <dsp:cNvPr id="0" name=""/>
        <dsp:cNvSpPr/>
      </dsp:nvSpPr>
      <dsp:spPr>
        <a:xfrm>
          <a:off x="6484197" y="1656179"/>
          <a:ext cx="2624198" cy="1617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Xatarli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</a:t>
          </a: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Tabassum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o‘g‘rilari</a:t>
          </a: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4197" y="1656179"/>
        <a:ext cx="2624198" cy="1617253"/>
      </dsp:txXfrm>
    </dsp:sp>
    <dsp:sp modelId="{944D79A6-8014-40A7-8582-5CAE169EC888}">
      <dsp:nvSpPr>
        <dsp:cNvPr id="0" name=""/>
        <dsp:cNvSpPr/>
      </dsp:nvSpPr>
      <dsp:spPr>
        <a:xfrm>
          <a:off x="4012213" y="3600398"/>
          <a:ext cx="1740107" cy="14599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Romanlar</a:t>
          </a: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7046" y="3814200"/>
        <a:ext cx="1230441" cy="1032327"/>
      </dsp:txXfrm>
    </dsp:sp>
    <dsp:sp modelId="{26B6E510-5F52-4B92-B914-97485AC3EAA4}">
      <dsp:nvSpPr>
        <dsp:cNvPr id="0" name=""/>
        <dsp:cNvSpPr/>
      </dsp:nvSpPr>
      <dsp:spPr>
        <a:xfrm>
          <a:off x="5548094" y="3600398"/>
          <a:ext cx="2610160" cy="1459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Kafansiz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ko‘milganlar</a:t>
          </a:r>
          <a:r>
            <a:rPr lang="en-US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de-DE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</a:pPr>
          <a:r>
            <a:rPr lang="en-US" sz="20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de-DE" sz="20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Javohirlar sandig‘i</a:t>
          </a:r>
          <a:r>
            <a:rPr lang="en-US" sz="2000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8094" y="3600398"/>
        <a:ext cx="2610160" cy="1459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58739-59F3-4772-B29B-7401F63BE8BA}">
      <dsp:nvSpPr>
        <dsp:cNvPr id="0" name=""/>
        <dsp:cNvSpPr/>
      </dsp:nvSpPr>
      <dsp:spPr>
        <a:xfrm>
          <a:off x="4577056" y="2247782"/>
          <a:ext cx="2078527" cy="19985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Mavzular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1449" y="2540463"/>
        <a:ext cx="1469741" cy="1413188"/>
      </dsp:txXfrm>
    </dsp:sp>
    <dsp:sp modelId="{9019BDF6-746F-4BED-AECB-8544E2820FC9}">
      <dsp:nvSpPr>
        <dsp:cNvPr id="0" name=""/>
        <dsp:cNvSpPr/>
      </dsp:nvSpPr>
      <dsp:spPr>
        <a:xfrm rot="16228219">
          <a:off x="5512266" y="2121158"/>
          <a:ext cx="226371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226371" y="13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9792" y="2128972"/>
        <a:ext cx="11318" cy="11318"/>
      </dsp:txXfrm>
    </dsp:sp>
    <dsp:sp modelId="{9AB6ED13-4440-4B0F-B840-0DCB0F54A28F}">
      <dsp:nvSpPr>
        <dsp:cNvPr id="0" name=""/>
        <dsp:cNvSpPr/>
      </dsp:nvSpPr>
      <dsp:spPr>
        <a:xfrm>
          <a:off x="4014053" y="-198749"/>
          <a:ext cx="3242879" cy="2220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adabiyoti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namoyandalari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8962" y="126394"/>
        <a:ext cx="2293061" cy="1569930"/>
      </dsp:txXfrm>
    </dsp:sp>
    <dsp:sp modelId="{13E2104E-D5C3-434C-8709-0366DB07F643}">
      <dsp:nvSpPr>
        <dsp:cNvPr id="0" name=""/>
        <dsp:cNvSpPr/>
      </dsp:nvSpPr>
      <dsp:spPr>
        <a:xfrm rot="20338295">
          <a:off x="6534604" y="2610941"/>
          <a:ext cx="1402709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1402709" y="13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00892" y="2589346"/>
        <a:ext cx="70135" cy="70135"/>
      </dsp:txXfrm>
    </dsp:sp>
    <dsp:sp modelId="{77C96A5F-D7F7-49B4-91E6-E7FF37527509}">
      <dsp:nvSpPr>
        <dsp:cNvPr id="0" name=""/>
        <dsp:cNvSpPr/>
      </dsp:nvSpPr>
      <dsp:spPr>
        <a:xfrm>
          <a:off x="7800124" y="832734"/>
          <a:ext cx="2393253" cy="22295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Vatanga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sadoqat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50608" y="1159243"/>
        <a:ext cx="1692285" cy="1576527"/>
      </dsp:txXfrm>
    </dsp:sp>
    <dsp:sp modelId="{A1849508-8375-40EE-A744-048767EC3BD2}">
      <dsp:nvSpPr>
        <dsp:cNvPr id="0" name=""/>
        <dsp:cNvSpPr/>
      </dsp:nvSpPr>
      <dsp:spPr>
        <a:xfrm rot="1527454">
          <a:off x="6509424" y="3846319"/>
          <a:ext cx="787944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787944" y="13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83698" y="3840093"/>
        <a:ext cx="39397" cy="39397"/>
      </dsp:txXfrm>
    </dsp:sp>
    <dsp:sp modelId="{BB48EE4B-785A-4BBF-96B3-4CD1C16B4C95}">
      <dsp:nvSpPr>
        <dsp:cNvPr id="0" name=""/>
        <dsp:cNvSpPr/>
      </dsp:nvSpPr>
      <dsp:spPr>
        <a:xfrm>
          <a:off x="6916238" y="3658997"/>
          <a:ext cx="3204137" cy="19391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sog‘liqni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saqlash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tizimi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85473" y="3942986"/>
        <a:ext cx="2265667" cy="1371221"/>
      </dsp:txXfrm>
    </dsp:sp>
    <dsp:sp modelId="{A8D83D9C-9040-4AB7-8D81-355BB95CB93A}">
      <dsp:nvSpPr>
        <dsp:cNvPr id="0" name=""/>
        <dsp:cNvSpPr/>
      </dsp:nvSpPr>
      <dsp:spPr>
        <a:xfrm rot="9254284">
          <a:off x="4083426" y="3819976"/>
          <a:ext cx="635649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635649" y="13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385359" y="3817558"/>
        <a:ext cx="31782" cy="31782"/>
      </dsp:txXfrm>
    </dsp:sp>
    <dsp:sp modelId="{48C60610-C15F-4FB6-AA42-CA510EA19A51}">
      <dsp:nvSpPr>
        <dsp:cNvPr id="0" name=""/>
        <dsp:cNvSpPr/>
      </dsp:nvSpPr>
      <dsp:spPr>
        <a:xfrm>
          <a:off x="1227610" y="3672402"/>
          <a:ext cx="3306871" cy="17893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sportchilarining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shuhrati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11890" y="3934453"/>
        <a:ext cx="2338311" cy="1265292"/>
      </dsp:txXfrm>
    </dsp:sp>
    <dsp:sp modelId="{5797E087-EC8B-438B-A6C4-8C0F04EB9EC3}">
      <dsp:nvSpPr>
        <dsp:cNvPr id="0" name=""/>
        <dsp:cNvSpPr/>
      </dsp:nvSpPr>
      <dsp:spPr>
        <a:xfrm rot="12108528">
          <a:off x="3665520" y="2658669"/>
          <a:ext cx="1028099" cy="26946"/>
        </a:xfrm>
        <a:custGeom>
          <a:avLst/>
          <a:gdLst/>
          <a:ahLst/>
          <a:cxnLst/>
          <a:rect l="0" t="0" r="0" b="0"/>
          <a:pathLst>
            <a:path>
              <a:moveTo>
                <a:pt x="0" y="13473"/>
              </a:moveTo>
              <a:lnTo>
                <a:pt x="1028099" y="134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153867" y="2646439"/>
        <a:ext cx="51404" cy="51404"/>
      </dsp:txXfrm>
    </dsp:sp>
    <dsp:sp modelId="{49099C95-EE94-40F1-A4A0-0609C805D52C}">
      <dsp:nvSpPr>
        <dsp:cNvPr id="0" name=""/>
        <dsp:cNvSpPr/>
      </dsp:nvSpPr>
      <dsp:spPr>
        <a:xfrm>
          <a:off x="853194" y="823735"/>
          <a:ext cx="3030903" cy="22475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turizm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7059" y="1152878"/>
        <a:ext cx="2143173" cy="15892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D5873-D1D4-47A3-AEDE-EEF56E6A3BA9}">
      <dsp:nvSpPr>
        <dsp:cNvPr id="0" name=""/>
        <dsp:cNvSpPr/>
      </dsp:nvSpPr>
      <dsp:spPr>
        <a:xfrm>
          <a:off x="546816" y="15668"/>
          <a:ext cx="5729302" cy="57293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Vilyam</a:t>
          </a:r>
          <a:r>
            <a:rPr lang="en-US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Shekspir</a:t>
          </a: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854" y="691276"/>
        <a:ext cx="3303381" cy="4378086"/>
      </dsp:txXfrm>
    </dsp:sp>
    <dsp:sp modelId="{39FFE758-FBA5-4D6A-8B1B-BADF2F98D481}">
      <dsp:nvSpPr>
        <dsp:cNvPr id="0" name=""/>
        <dsp:cNvSpPr/>
      </dsp:nvSpPr>
      <dsp:spPr>
        <a:xfrm>
          <a:off x="4676043" y="15668"/>
          <a:ext cx="5729302" cy="57293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 </a:t>
          </a: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Tven</a:t>
          </a: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1926" y="691276"/>
        <a:ext cx="3303381" cy="43780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D5873-D1D4-47A3-AEDE-EEF56E6A3BA9}">
      <dsp:nvSpPr>
        <dsp:cNvPr id="0" name=""/>
        <dsp:cNvSpPr/>
      </dsp:nvSpPr>
      <dsp:spPr>
        <a:xfrm>
          <a:off x="546816" y="15668"/>
          <a:ext cx="5729302" cy="57293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Vilyam</a:t>
          </a:r>
          <a:r>
            <a:rPr lang="en-US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Shekspir</a:t>
          </a: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854" y="691276"/>
        <a:ext cx="3303381" cy="4378086"/>
      </dsp:txXfrm>
    </dsp:sp>
    <dsp:sp modelId="{39FFE758-FBA5-4D6A-8B1B-BADF2F98D481}">
      <dsp:nvSpPr>
        <dsp:cNvPr id="0" name=""/>
        <dsp:cNvSpPr/>
      </dsp:nvSpPr>
      <dsp:spPr>
        <a:xfrm>
          <a:off x="4676043" y="15668"/>
          <a:ext cx="5729302" cy="572930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 </a:t>
          </a:r>
          <a:r>
            <a:rPr lang="en-US" sz="4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Tven</a:t>
          </a: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01926" y="691276"/>
        <a:ext cx="3303381" cy="43780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2F3CD-2BE7-4356-8B1A-8E195F51EFEE}">
      <dsp:nvSpPr>
        <dsp:cNvPr id="0" name=""/>
        <dsp:cNvSpPr/>
      </dsp:nvSpPr>
      <dsp:spPr>
        <a:xfrm rot="5400000">
          <a:off x="-163829" y="164147"/>
          <a:ext cx="1092199" cy="7645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1.</a:t>
          </a:r>
          <a:endParaRPr lang="ru-RU" sz="2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82587"/>
        <a:ext cx="764539" cy="327660"/>
      </dsp:txXfrm>
    </dsp:sp>
    <dsp:sp modelId="{D58FA723-2522-4EC7-B44F-2CB57C2F2A10}">
      <dsp:nvSpPr>
        <dsp:cNvPr id="0" name=""/>
        <dsp:cNvSpPr/>
      </dsp:nvSpPr>
      <dsp:spPr>
        <a:xfrm rot="5400000">
          <a:off x="5503385" y="-4738529"/>
          <a:ext cx="709929" cy="10187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Ko‘chma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ma’noli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so‘zlarning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qo‘llanishi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64539" y="34973"/>
        <a:ext cx="10152966" cy="640617"/>
      </dsp:txXfrm>
    </dsp:sp>
    <dsp:sp modelId="{8D0C7544-5C7C-4075-9632-601C0ACE0956}">
      <dsp:nvSpPr>
        <dsp:cNvPr id="0" name=""/>
        <dsp:cNvSpPr/>
      </dsp:nvSpPr>
      <dsp:spPr>
        <a:xfrm rot="5400000">
          <a:off x="-163829" y="1139166"/>
          <a:ext cx="1092199" cy="7645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  <a:endParaRPr lang="ru-RU" sz="2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1357606"/>
        <a:ext cx="764539" cy="327660"/>
      </dsp:txXfrm>
    </dsp:sp>
    <dsp:sp modelId="{3F0F945E-2C5E-4D62-BBD6-D5290321E57B}">
      <dsp:nvSpPr>
        <dsp:cNvPr id="0" name=""/>
        <dsp:cNvSpPr/>
      </dsp:nvSpPr>
      <dsp:spPr>
        <a:xfrm rot="5400000">
          <a:off x="5503385" y="-3763509"/>
          <a:ext cx="709929" cy="10187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Ma’nodosh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so‘zlarning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qo‘llanishi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64539" y="1009993"/>
        <a:ext cx="10152966" cy="640617"/>
      </dsp:txXfrm>
    </dsp:sp>
    <dsp:sp modelId="{1CBD1224-D83F-490F-B506-4CAE38725B43}">
      <dsp:nvSpPr>
        <dsp:cNvPr id="0" name=""/>
        <dsp:cNvSpPr/>
      </dsp:nvSpPr>
      <dsp:spPr>
        <a:xfrm rot="5400000">
          <a:off x="-163829" y="2114185"/>
          <a:ext cx="1092199" cy="7645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3.</a:t>
          </a:r>
          <a:endParaRPr lang="ru-RU" sz="2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332625"/>
        <a:ext cx="764539" cy="327660"/>
      </dsp:txXfrm>
    </dsp:sp>
    <dsp:sp modelId="{1946266D-DB47-46E8-B139-43E209F79916}">
      <dsp:nvSpPr>
        <dsp:cNvPr id="0" name=""/>
        <dsp:cNvSpPr/>
      </dsp:nvSpPr>
      <dsp:spPr>
        <a:xfrm rot="5400000">
          <a:off x="5503385" y="-2788490"/>
          <a:ext cx="709929" cy="10187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Shakldosh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zid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ma’noli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so‘zlarning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qo‘llanishi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64539" y="1985012"/>
        <a:ext cx="10152966" cy="640617"/>
      </dsp:txXfrm>
    </dsp:sp>
    <dsp:sp modelId="{AA5FEE67-C951-40C9-A4F0-38C3510E4014}">
      <dsp:nvSpPr>
        <dsp:cNvPr id="0" name=""/>
        <dsp:cNvSpPr/>
      </dsp:nvSpPr>
      <dsp:spPr>
        <a:xfrm rot="5400000">
          <a:off x="-163829" y="3089205"/>
          <a:ext cx="1092199" cy="7645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endParaRPr lang="ru-RU" sz="2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307645"/>
        <a:ext cx="764539" cy="327660"/>
      </dsp:txXfrm>
    </dsp:sp>
    <dsp:sp modelId="{EAF2DB8B-5B1A-4A96-B21F-6ACC1B622D30}">
      <dsp:nvSpPr>
        <dsp:cNvPr id="0" name=""/>
        <dsp:cNvSpPr/>
      </dsp:nvSpPr>
      <dsp:spPr>
        <a:xfrm rot="5400000">
          <a:off x="5503385" y="-1813471"/>
          <a:ext cx="709929" cy="10187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Tasviriy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ifodalar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64539" y="2960031"/>
        <a:ext cx="10152966" cy="640617"/>
      </dsp:txXfrm>
    </dsp:sp>
    <dsp:sp modelId="{6A6A0141-B423-4917-8AD3-9069AC067151}">
      <dsp:nvSpPr>
        <dsp:cNvPr id="0" name=""/>
        <dsp:cNvSpPr/>
      </dsp:nvSpPr>
      <dsp:spPr>
        <a:xfrm rot="5400000">
          <a:off x="-163829" y="4064224"/>
          <a:ext cx="1092199" cy="7645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5. </a:t>
          </a:r>
          <a:endParaRPr lang="ru-RU" sz="2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4282664"/>
        <a:ext cx="764539" cy="327660"/>
      </dsp:txXfrm>
    </dsp:sp>
    <dsp:sp modelId="{4ABBB1C6-8349-4086-904C-5F6751CEF1DA}">
      <dsp:nvSpPr>
        <dsp:cNvPr id="0" name=""/>
        <dsp:cNvSpPr/>
      </dsp:nvSpPr>
      <dsp:spPr>
        <a:xfrm rot="5400000">
          <a:off x="5503385" y="-838452"/>
          <a:ext cx="709929" cy="10187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Nutq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uslublari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So‘zlashuv</a:t>
          </a:r>
          <a:r>
            <a:rPr lang="en-US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uslubi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64539" y="3935050"/>
        <a:ext cx="10152966" cy="6406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22EA-34BC-47EB-A830-B28597FA5A7F}">
      <dsp:nvSpPr>
        <dsp:cNvPr id="0" name=""/>
        <dsp:cNvSpPr/>
      </dsp:nvSpPr>
      <dsp:spPr>
        <a:xfrm>
          <a:off x="5725504" y="1689768"/>
          <a:ext cx="4744298" cy="112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698"/>
              </a:lnTo>
              <a:lnTo>
                <a:pt x="4744298" y="914698"/>
              </a:lnTo>
              <a:lnTo>
                <a:pt x="4744298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C9BB2-3485-42F2-980D-226F8C90FD8E}">
      <dsp:nvSpPr>
        <dsp:cNvPr id="0" name=""/>
        <dsp:cNvSpPr/>
      </dsp:nvSpPr>
      <dsp:spPr>
        <a:xfrm>
          <a:off x="5725504" y="1689768"/>
          <a:ext cx="2372149" cy="112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698"/>
              </a:lnTo>
              <a:lnTo>
                <a:pt x="2372149" y="914698"/>
              </a:lnTo>
              <a:lnTo>
                <a:pt x="2372149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93C9A-14AB-4884-8F4E-FF8C791E1A2D}">
      <dsp:nvSpPr>
        <dsp:cNvPr id="0" name=""/>
        <dsp:cNvSpPr/>
      </dsp:nvSpPr>
      <dsp:spPr>
        <a:xfrm>
          <a:off x="5679784" y="1689768"/>
          <a:ext cx="91440" cy="11205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D6359-7262-4EE2-A26E-8ECE922667C3}">
      <dsp:nvSpPr>
        <dsp:cNvPr id="0" name=""/>
        <dsp:cNvSpPr/>
      </dsp:nvSpPr>
      <dsp:spPr>
        <a:xfrm>
          <a:off x="3353355" y="1689768"/>
          <a:ext cx="2372149" cy="1120546"/>
        </a:xfrm>
        <a:custGeom>
          <a:avLst/>
          <a:gdLst/>
          <a:ahLst/>
          <a:cxnLst/>
          <a:rect l="0" t="0" r="0" b="0"/>
          <a:pathLst>
            <a:path>
              <a:moveTo>
                <a:pt x="2372149" y="0"/>
              </a:moveTo>
              <a:lnTo>
                <a:pt x="2372149" y="914698"/>
              </a:lnTo>
              <a:lnTo>
                <a:pt x="0" y="914698"/>
              </a:lnTo>
              <a:lnTo>
                <a:pt x="0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D72DB-5095-47B2-B636-F96F4C287312}">
      <dsp:nvSpPr>
        <dsp:cNvPr id="0" name=""/>
        <dsp:cNvSpPr/>
      </dsp:nvSpPr>
      <dsp:spPr>
        <a:xfrm>
          <a:off x="981205" y="1689768"/>
          <a:ext cx="4744298" cy="1120546"/>
        </a:xfrm>
        <a:custGeom>
          <a:avLst/>
          <a:gdLst/>
          <a:ahLst/>
          <a:cxnLst/>
          <a:rect l="0" t="0" r="0" b="0"/>
          <a:pathLst>
            <a:path>
              <a:moveTo>
                <a:pt x="4744298" y="0"/>
              </a:moveTo>
              <a:lnTo>
                <a:pt x="4744298" y="914698"/>
              </a:lnTo>
              <a:lnTo>
                <a:pt x="0" y="914698"/>
              </a:lnTo>
              <a:lnTo>
                <a:pt x="0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A4F31-687D-4AC6-92BD-4200C28D9089}">
      <dsp:nvSpPr>
        <dsp:cNvPr id="0" name=""/>
        <dsp:cNvSpPr/>
      </dsp:nvSpPr>
      <dsp:spPr>
        <a:xfrm>
          <a:off x="3241001" y="709541"/>
          <a:ext cx="4969006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Nutq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uslublari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1001" y="709541"/>
        <a:ext cx="4969006" cy="980227"/>
      </dsp:txXfrm>
    </dsp:sp>
    <dsp:sp modelId="{330A97E7-76CF-4671-B6EE-9C7E96FB7DBA}">
      <dsp:nvSpPr>
        <dsp:cNvPr id="0" name=""/>
        <dsp:cNvSpPr/>
      </dsp:nvSpPr>
      <dsp:spPr>
        <a:xfrm>
          <a:off x="978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8" y="2810315"/>
        <a:ext cx="1960454" cy="980227"/>
      </dsp:txXfrm>
    </dsp:sp>
    <dsp:sp modelId="{31A2F4A8-DD1E-4760-A86F-E97B4B3104FD}">
      <dsp:nvSpPr>
        <dsp:cNvPr id="0" name=""/>
        <dsp:cNvSpPr/>
      </dsp:nvSpPr>
      <dsp:spPr>
        <a:xfrm>
          <a:off x="2373127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3127" y="2810315"/>
        <a:ext cx="1960454" cy="980227"/>
      </dsp:txXfrm>
    </dsp:sp>
    <dsp:sp modelId="{F9F7F686-F722-4EDC-A70F-ADF221345B5E}">
      <dsp:nvSpPr>
        <dsp:cNvPr id="0" name=""/>
        <dsp:cNvSpPr/>
      </dsp:nvSpPr>
      <dsp:spPr>
        <a:xfrm>
          <a:off x="4745277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5277" y="2810315"/>
        <a:ext cx="1960454" cy="980227"/>
      </dsp:txXfrm>
    </dsp:sp>
    <dsp:sp modelId="{2822FE74-6827-484B-90CB-C96154D93055}">
      <dsp:nvSpPr>
        <dsp:cNvPr id="0" name=""/>
        <dsp:cNvSpPr/>
      </dsp:nvSpPr>
      <dsp:spPr>
        <a:xfrm>
          <a:off x="7117426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17426" y="2810315"/>
        <a:ext cx="1960454" cy="980227"/>
      </dsp:txXfrm>
    </dsp:sp>
    <dsp:sp modelId="{7125B1BF-30F4-4E2D-9015-7FA63A487459}">
      <dsp:nvSpPr>
        <dsp:cNvPr id="0" name=""/>
        <dsp:cNvSpPr/>
      </dsp:nvSpPr>
      <dsp:spPr>
        <a:xfrm>
          <a:off x="9489576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89576" y="2810315"/>
        <a:ext cx="1960454" cy="9802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22EA-34BC-47EB-A830-B28597FA5A7F}">
      <dsp:nvSpPr>
        <dsp:cNvPr id="0" name=""/>
        <dsp:cNvSpPr/>
      </dsp:nvSpPr>
      <dsp:spPr>
        <a:xfrm>
          <a:off x="5725504" y="1689768"/>
          <a:ext cx="4744298" cy="112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698"/>
              </a:lnTo>
              <a:lnTo>
                <a:pt x="4744298" y="914698"/>
              </a:lnTo>
              <a:lnTo>
                <a:pt x="4744298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C9BB2-3485-42F2-980D-226F8C90FD8E}">
      <dsp:nvSpPr>
        <dsp:cNvPr id="0" name=""/>
        <dsp:cNvSpPr/>
      </dsp:nvSpPr>
      <dsp:spPr>
        <a:xfrm>
          <a:off x="5725504" y="1689768"/>
          <a:ext cx="2372149" cy="1120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698"/>
              </a:lnTo>
              <a:lnTo>
                <a:pt x="2372149" y="914698"/>
              </a:lnTo>
              <a:lnTo>
                <a:pt x="2372149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93C9A-14AB-4884-8F4E-FF8C791E1A2D}">
      <dsp:nvSpPr>
        <dsp:cNvPr id="0" name=""/>
        <dsp:cNvSpPr/>
      </dsp:nvSpPr>
      <dsp:spPr>
        <a:xfrm>
          <a:off x="5679784" y="1689768"/>
          <a:ext cx="91440" cy="11205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D6359-7262-4EE2-A26E-8ECE922667C3}">
      <dsp:nvSpPr>
        <dsp:cNvPr id="0" name=""/>
        <dsp:cNvSpPr/>
      </dsp:nvSpPr>
      <dsp:spPr>
        <a:xfrm>
          <a:off x="3353355" y="1689768"/>
          <a:ext cx="2372149" cy="1120546"/>
        </a:xfrm>
        <a:custGeom>
          <a:avLst/>
          <a:gdLst/>
          <a:ahLst/>
          <a:cxnLst/>
          <a:rect l="0" t="0" r="0" b="0"/>
          <a:pathLst>
            <a:path>
              <a:moveTo>
                <a:pt x="2372149" y="0"/>
              </a:moveTo>
              <a:lnTo>
                <a:pt x="2372149" y="914698"/>
              </a:lnTo>
              <a:lnTo>
                <a:pt x="0" y="914698"/>
              </a:lnTo>
              <a:lnTo>
                <a:pt x="0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D72DB-5095-47B2-B636-F96F4C287312}">
      <dsp:nvSpPr>
        <dsp:cNvPr id="0" name=""/>
        <dsp:cNvSpPr/>
      </dsp:nvSpPr>
      <dsp:spPr>
        <a:xfrm>
          <a:off x="981205" y="1689768"/>
          <a:ext cx="4744298" cy="1120546"/>
        </a:xfrm>
        <a:custGeom>
          <a:avLst/>
          <a:gdLst/>
          <a:ahLst/>
          <a:cxnLst/>
          <a:rect l="0" t="0" r="0" b="0"/>
          <a:pathLst>
            <a:path>
              <a:moveTo>
                <a:pt x="4744298" y="0"/>
              </a:moveTo>
              <a:lnTo>
                <a:pt x="4744298" y="914698"/>
              </a:lnTo>
              <a:lnTo>
                <a:pt x="0" y="914698"/>
              </a:lnTo>
              <a:lnTo>
                <a:pt x="0" y="1120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A4F31-687D-4AC6-92BD-4200C28D9089}">
      <dsp:nvSpPr>
        <dsp:cNvPr id="0" name=""/>
        <dsp:cNvSpPr/>
      </dsp:nvSpPr>
      <dsp:spPr>
        <a:xfrm>
          <a:off x="3241001" y="709541"/>
          <a:ext cx="4969006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Nutq</a:t>
          </a:r>
          <a:r>
            <a:rPr lang="en-US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uslublari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1001" y="709541"/>
        <a:ext cx="4969006" cy="980227"/>
      </dsp:txXfrm>
    </dsp:sp>
    <dsp:sp modelId="{330A97E7-76CF-4671-B6EE-9C7E96FB7DBA}">
      <dsp:nvSpPr>
        <dsp:cNvPr id="0" name=""/>
        <dsp:cNvSpPr/>
      </dsp:nvSpPr>
      <dsp:spPr>
        <a:xfrm>
          <a:off x="978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so‘zlashuv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8" y="2810315"/>
        <a:ext cx="1960454" cy="980227"/>
      </dsp:txXfrm>
    </dsp:sp>
    <dsp:sp modelId="{31A2F4A8-DD1E-4760-A86F-E97B4B3104FD}">
      <dsp:nvSpPr>
        <dsp:cNvPr id="0" name=""/>
        <dsp:cNvSpPr/>
      </dsp:nvSpPr>
      <dsp:spPr>
        <a:xfrm>
          <a:off x="2373127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badiiy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3127" y="2810315"/>
        <a:ext cx="1960454" cy="980227"/>
      </dsp:txXfrm>
    </dsp:sp>
    <dsp:sp modelId="{F9F7F686-F722-4EDC-A70F-ADF221345B5E}">
      <dsp:nvSpPr>
        <dsp:cNvPr id="0" name=""/>
        <dsp:cNvSpPr/>
      </dsp:nvSpPr>
      <dsp:spPr>
        <a:xfrm>
          <a:off x="4745277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publitsistik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5277" y="2810315"/>
        <a:ext cx="1960454" cy="980227"/>
      </dsp:txXfrm>
    </dsp:sp>
    <dsp:sp modelId="{2822FE74-6827-484B-90CB-C96154D93055}">
      <dsp:nvSpPr>
        <dsp:cNvPr id="0" name=""/>
        <dsp:cNvSpPr/>
      </dsp:nvSpPr>
      <dsp:spPr>
        <a:xfrm>
          <a:off x="7117426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rasmiy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17426" y="2810315"/>
        <a:ext cx="1960454" cy="980227"/>
      </dsp:txXfrm>
    </dsp:sp>
    <dsp:sp modelId="{7125B1BF-30F4-4E2D-9015-7FA63A487459}">
      <dsp:nvSpPr>
        <dsp:cNvPr id="0" name=""/>
        <dsp:cNvSpPr/>
      </dsp:nvSpPr>
      <dsp:spPr>
        <a:xfrm>
          <a:off x="9489576" y="2810315"/>
          <a:ext cx="1960454" cy="980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89576" y="2810315"/>
        <a:ext cx="1960454" cy="9802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22EA-34BC-47EB-A830-B28597FA5A7F}">
      <dsp:nvSpPr>
        <dsp:cNvPr id="0" name=""/>
        <dsp:cNvSpPr/>
      </dsp:nvSpPr>
      <dsp:spPr>
        <a:xfrm>
          <a:off x="5725504" y="1918519"/>
          <a:ext cx="2321408" cy="806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619"/>
              </a:lnTo>
              <a:lnTo>
                <a:pt x="2321408" y="403619"/>
              </a:lnTo>
              <a:lnTo>
                <a:pt x="2321408" y="806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D72DB-5095-47B2-B636-F96F4C287312}">
      <dsp:nvSpPr>
        <dsp:cNvPr id="0" name=""/>
        <dsp:cNvSpPr/>
      </dsp:nvSpPr>
      <dsp:spPr>
        <a:xfrm>
          <a:off x="3404096" y="1918519"/>
          <a:ext cx="2321408" cy="806508"/>
        </a:xfrm>
        <a:custGeom>
          <a:avLst/>
          <a:gdLst/>
          <a:ahLst/>
          <a:cxnLst/>
          <a:rect l="0" t="0" r="0" b="0"/>
          <a:pathLst>
            <a:path>
              <a:moveTo>
                <a:pt x="2321408" y="0"/>
              </a:moveTo>
              <a:lnTo>
                <a:pt x="2321408" y="403619"/>
              </a:lnTo>
              <a:lnTo>
                <a:pt x="0" y="403619"/>
              </a:lnTo>
              <a:lnTo>
                <a:pt x="0" y="806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A4F31-687D-4AC6-92BD-4200C28D9089}">
      <dsp:nvSpPr>
        <dsp:cNvPr id="0" name=""/>
        <dsp:cNvSpPr/>
      </dsp:nvSpPr>
      <dsp:spPr>
        <a:xfrm>
          <a:off x="862787" y="0"/>
          <a:ext cx="9725434" cy="1918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So‘zlashuv</a:t>
          </a:r>
          <a:r>
            <a:rPr lang="en-US" sz="4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uslubi</a:t>
          </a:r>
          <a:endParaRPr lang="ru-RU" sz="4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2787" y="0"/>
        <a:ext cx="9725434" cy="1918519"/>
      </dsp:txXfrm>
    </dsp:sp>
    <dsp:sp modelId="{330A97E7-76CF-4671-B6EE-9C7E96FB7DBA}">
      <dsp:nvSpPr>
        <dsp:cNvPr id="0" name=""/>
        <dsp:cNvSpPr/>
      </dsp:nvSpPr>
      <dsp:spPr>
        <a:xfrm>
          <a:off x="1485576" y="2725027"/>
          <a:ext cx="3837038" cy="1918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85576" y="2725027"/>
        <a:ext cx="3837038" cy="1918519"/>
      </dsp:txXfrm>
    </dsp:sp>
    <dsp:sp modelId="{7125B1BF-30F4-4E2D-9015-7FA63A487459}">
      <dsp:nvSpPr>
        <dsp:cNvPr id="0" name=""/>
        <dsp:cNvSpPr/>
      </dsp:nvSpPr>
      <dsp:spPr>
        <a:xfrm>
          <a:off x="6128393" y="2725027"/>
          <a:ext cx="3837038" cy="19185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8393" y="2725027"/>
        <a:ext cx="3837038" cy="1918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A011-2FDD-44BD-9A81-803B0A2D2E2F}" type="datetimeFigureOut">
              <a:rPr lang="de-DE" smtClean="0"/>
              <a:t>17.12.2020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169B-4F38-4F97-8CDC-FB6C88AE088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53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4" y="2180727"/>
            <a:ext cx="10342960" cy="15047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977957"/>
            <a:ext cx="8517732" cy="1793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6" y="281123"/>
            <a:ext cx="2737842" cy="59896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81123"/>
            <a:ext cx="8010724" cy="59896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2619" y="286575"/>
            <a:ext cx="10342960" cy="83686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912611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4F81BD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4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423134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8064A2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7933657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EEECE1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2611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423134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7933657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912619" y="955490"/>
            <a:ext cx="10342960" cy="415997"/>
          </a:xfrm>
        </p:spPr>
        <p:txBody>
          <a:bodyPr anchorCtr="1"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4627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3" y="4510952"/>
            <a:ext cx="10342960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3" y="2975344"/>
            <a:ext cx="10342960" cy="1535608"/>
          </a:xfrm>
        </p:spPr>
        <p:txBody>
          <a:bodyPr anchor="b"/>
          <a:lstStyle>
            <a:lvl1pPr marL="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09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5496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571359"/>
            <a:ext cx="5376396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0" y="2226226"/>
            <a:ext cx="5376396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71359"/>
            <a:ext cx="5378508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1271" y="2226226"/>
            <a:ext cx="5378508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9497"/>
            <a:ext cx="4003250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7424" y="279497"/>
            <a:ext cx="6802355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68985"/>
            <a:ext cx="4003250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913948"/>
            <a:ext cx="7300913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27243"/>
            <a:ext cx="7300913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494067"/>
            <a:ext cx="7300913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81122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35980" rtl="0" eaLnBrk="1" latinLnBrk="0" hangingPunct="1"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935980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defTabSz="935980" rtl="0" eaLnBrk="1" latinLnBrk="0" hangingPunct="1">
        <a:spcBef>
          <a:spcPct val="20000"/>
        </a:spcBef>
        <a:buFont typeface="Arial" pitchFamily="34" charset="0"/>
        <a:buChar char="–"/>
        <a:defRPr sz="2866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spcBef>
          <a:spcPct val="20000"/>
        </a:spcBef>
        <a:buFont typeface="Arial" pitchFamily="34" charset="0"/>
        <a:buChar char="–"/>
        <a:defRPr sz="2047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spcBef>
          <a:spcPct val="20000"/>
        </a:spcBef>
        <a:buFont typeface="Arial" pitchFamily="34" charset="0"/>
        <a:buChar char="»"/>
        <a:defRPr sz="2047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151666" cy="22090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7308" y="3150410"/>
            <a:ext cx="9781362" cy="15073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9735" rIns="0" bIns="0" anchor="t" anchorCtr="0" compatLnSpc="1">
            <a:sp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tilgan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mavzularni</a:t>
            </a:r>
            <a:r>
              <a:rPr lang="en-US" sz="4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8146" y="2933898"/>
            <a:ext cx="726072" cy="1531811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9756502" y="502844"/>
            <a:ext cx="2088232" cy="1087329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4" y="f2"/>
                </a:moveTo>
                <a:lnTo>
                  <a:pt x="f2" y="f2"/>
                </a:lnTo>
                <a:lnTo>
                  <a:pt x="f2" y="f5"/>
                </a:lnTo>
                <a:lnTo>
                  <a:pt x="f4" y="f5"/>
                </a:lnTo>
                <a:lnTo>
                  <a:pt x="f4" y="f2"/>
                </a:lnTo>
                <a:close/>
              </a:path>
            </a:pathLst>
          </a:custGeom>
          <a:solidFill>
            <a:srgbClr val="00A859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9756502" y="485627"/>
            <a:ext cx="2088232" cy="1087330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2" y="f2"/>
                </a:moveTo>
                <a:lnTo>
                  <a:pt x="f4" y="f2"/>
                </a:lnTo>
                <a:lnTo>
                  <a:pt x="f4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noFill/>
          <a:ln w="30476">
            <a:solidFill>
              <a:srgbClr val="FEFEFE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9854498" y="659879"/>
            <a:ext cx="1892239" cy="7112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3795" rIns="0" bIns="0" anchor="t" anchorCtr="0" compatLnSpc="1">
            <a:spAutoFit/>
          </a:bodyPr>
          <a:lstStyle/>
          <a:p>
            <a:pPr defTabSz="835487">
              <a:spcBef>
                <a:spcPts val="26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b="1" spc="21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44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ru-RU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2292393" y="635402"/>
            <a:ext cx="6250450" cy="9547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1138" rIns="0" bIns="0" anchor="t" anchorCtr="1" compatLnSpc="1">
            <a:spAutoFit/>
          </a:bodyPr>
          <a:lstStyle/>
          <a:p>
            <a:pPr algn="ctr" defTabSz="4177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O‘ZBEK TILI  </a:t>
            </a:r>
            <a:endParaRPr lang="en-US" sz="60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301975"/>
              <a:gd name="f6" fmla="val 22673"/>
              <a:gd name="f7" fmla="val 13828"/>
              <a:gd name="f8" fmla="val 1961"/>
              <a:gd name="f9" fmla="val 6623"/>
              <a:gd name="f10" fmla="val 6956"/>
              <a:gd name="f11" fmla="val 1775"/>
              <a:gd name="f12" fmla="val 14269"/>
              <a:gd name="f13" fmla="val 23183"/>
              <a:gd name="f14" fmla="val 440585"/>
              <a:gd name="f15" fmla="val 1822"/>
              <a:gd name="f16" fmla="val 449613"/>
              <a:gd name="f17" fmla="val 6791"/>
              <a:gd name="f18" fmla="val 456985"/>
              <a:gd name="f19" fmla="val 14162"/>
              <a:gd name="f20" fmla="val 461954"/>
              <a:gd name="f21" fmla="val 23187"/>
              <a:gd name="f22" fmla="val 463777"/>
              <a:gd name="f23" fmla="val 301457"/>
              <a:gd name="f24" fmla="val 310484"/>
              <a:gd name="f25" fmla="val 317856"/>
              <a:gd name="f26" fmla="val 322826"/>
              <a:gd name="f27" fmla="val 323087"/>
              <a:gd name="f28" fmla="val 448318"/>
              <a:gd name="f29" fmla="val 18921"/>
              <a:gd name="f30" fmla="val 15458"/>
              <a:gd name="f31" fmla="val 444855"/>
              <a:gd name="f32" fmla="val 18914"/>
              <a:gd name="f33" fmla="val 15454"/>
              <a:gd name="f34" fmla="val 323109"/>
              <a:gd name="f35" fmla="val 322873"/>
              <a:gd name="f36" fmla="val 318025"/>
              <a:gd name="f37" fmla="val 310820"/>
              <a:gd name="f38" fmla="val 321185"/>
              <a:gd name="f39" fmla="val 247345"/>
              <a:gd name="f40" fmla="val 312649"/>
              <a:gd name="f41" fmla="val 309190"/>
              <a:gd name="f42" fmla="val 250804"/>
              <a:gd name="f43" fmla="val 305727"/>
              <a:gd name="f44" fmla="val 324648"/>
              <a:gd name="f45" fmla="val 73832"/>
              <a:gd name="f46" fmla="val 77292"/>
              <a:gd name="f47" fmla="*/ f0 1 325120"/>
              <a:gd name="f48" fmla="*/ f1 1 464184"/>
              <a:gd name="f49" fmla="+- f4 0 f2"/>
              <a:gd name="f50" fmla="+- f3 0 f2"/>
              <a:gd name="f51" fmla="*/ f50 1 325120"/>
              <a:gd name="f52" fmla="*/ f49 1 464184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5120" h="46418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0"/>
                </a:lnTo>
                <a:lnTo>
                  <a:pt x="f25" y="f18"/>
                </a:lnTo>
                <a:lnTo>
                  <a:pt x="f26" y="f16"/>
                </a:lnTo>
                <a:lnTo>
                  <a:pt x="f27" y="f28"/>
                </a:lnTo>
                <a:lnTo>
                  <a:pt x="f29" y="f28"/>
                </a:lnTo>
                <a:lnTo>
                  <a:pt x="f30" y="f31"/>
                </a:lnTo>
                <a:lnTo>
                  <a:pt x="f30" y="f32"/>
                </a:lnTo>
                <a:lnTo>
                  <a:pt x="f29" y="f33"/>
                </a:lnTo>
                <a:lnTo>
                  <a:pt x="f34" y="f33"/>
                </a:lnTo>
                <a:lnTo>
                  <a:pt x="f35" y="f12"/>
                </a:lnTo>
                <a:lnTo>
                  <a:pt x="f36" y="f10"/>
                </a:lnTo>
                <a:lnTo>
                  <a:pt x="f37" y="f8"/>
                </a:lnTo>
                <a:lnTo>
                  <a:pt x="f5" y="f2"/>
                </a:lnTo>
                <a:close/>
              </a:path>
              <a:path w="325120" h="464184">
                <a:moveTo>
                  <a:pt x="f38" y="f39"/>
                </a:moveTo>
                <a:lnTo>
                  <a:pt x="f40" y="f39"/>
                </a:lnTo>
                <a:lnTo>
                  <a:pt x="f41" y="f42"/>
                </a:lnTo>
                <a:lnTo>
                  <a:pt x="f41" y="f31"/>
                </a:lnTo>
                <a:lnTo>
                  <a:pt x="f43" y="f28"/>
                </a:lnTo>
                <a:lnTo>
                  <a:pt x="f27" y="f28"/>
                </a:lnTo>
                <a:lnTo>
                  <a:pt x="f44" y="f14"/>
                </a:lnTo>
                <a:lnTo>
                  <a:pt x="f44" y="f42"/>
                </a:lnTo>
                <a:lnTo>
                  <a:pt x="f38" y="f39"/>
                </a:lnTo>
                <a:close/>
              </a:path>
              <a:path w="325120" h="464184">
                <a:moveTo>
                  <a:pt x="f34" y="f33"/>
                </a:moveTo>
                <a:lnTo>
                  <a:pt x="f43" y="f33"/>
                </a:lnTo>
                <a:lnTo>
                  <a:pt x="f41" y="f32"/>
                </a:lnTo>
                <a:lnTo>
                  <a:pt x="f41" y="f45"/>
                </a:lnTo>
                <a:lnTo>
                  <a:pt x="f40" y="f46"/>
                </a:lnTo>
                <a:lnTo>
                  <a:pt x="f38" y="f46"/>
                </a:lnTo>
                <a:lnTo>
                  <a:pt x="f44" y="f45"/>
                </a:lnTo>
                <a:lnTo>
                  <a:pt x="f44" y="f13"/>
                </a:lnTo>
                <a:lnTo>
                  <a:pt x="f34" y="f33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23187"/>
              <a:gd name="f6" fmla="val 463777"/>
              <a:gd name="f7" fmla="val 301457"/>
              <a:gd name="f8" fmla="val 310484"/>
              <a:gd name="f9" fmla="val 461954"/>
              <a:gd name="f10" fmla="val 317856"/>
              <a:gd name="f11" fmla="val 456985"/>
              <a:gd name="f12" fmla="val 322826"/>
              <a:gd name="f13" fmla="val 449613"/>
              <a:gd name="f14" fmla="val 324648"/>
              <a:gd name="f15" fmla="val 440585"/>
              <a:gd name="f16" fmla="val 255074"/>
              <a:gd name="f17" fmla="val 250804"/>
              <a:gd name="f18" fmla="val 321185"/>
              <a:gd name="f19" fmla="val 247345"/>
              <a:gd name="f20" fmla="val 316919"/>
              <a:gd name="f21" fmla="val 312649"/>
              <a:gd name="f22" fmla="val 309190"/>
              <a:gd name="f23" fmla="val 444855"/>
              <a:gd name="f24" fmla="val 305727"/>
              <a:gd name="f25" fmla="val 448318"/>
              <a:gd name="f26" fmla="val 18921"/>
              <a:gd name="f27" fmla="val 15458"/>
              <a:gd name="f28" fmla="val 23183"/>
              <a:gd name="f29" fmla="val 18914"/>
              <a:gd name="f30" fmla="val 15454"/>
              <a:gd name="f31" fmla="val 69562"/>
              <a:gd name="f32" fmla="val 73832"/>
              <a:gd name="f33" fmla="val 77292"/>
              <a:gd name="f34" fmla="val 322873"/>
              <a:gd name="f35" fmla="val 14269"/>
              <a:gd name="f36" fmla="val 318025"/>
              <a:gd name="f37" fmla="val 6956"/>
              <a:gd name="f38" fmla="val 310820"/>
              <a:gd name="f39" fmla="val 1961"/>
              <a:gd name="f40" fmla="val 301975"/>
              <a:gd name="f41" fmla="val 22673"/>
              <a:gd name="f42" fmla="val 13828"/>
              <a:gd name="f43" fmla="val 6623"/>
              <a:gd name="f44" fmla="val 1775"/>
              <a:gd name="f45" fmla="val 1822"/>
              <a:gd name="f46" fmla="val 6791"/>
              <a:gd name="f47" fmla="val 14162"/>
              <a:gd name="f48" fmla="*/ f0 1 325120"/>
              <a:gd name="f49" fmla="*/ f1 1 464184"/>
              <a:gd name="f50" fmla="+- f4 0 f2"/>
              <a:gd name="f51" fmla="+- f3 0 f2"/>
              <a:gd name="f52" fmla="*/ f51 1 325120"/>
              <a:gd name="f53" fmla="*/ f50 1 464184"/>
              <a:gd name="f54" fmla="*/ f2 1 f52"/>
              <a:gd name="f55" fmla="*/ f3 1 f52"/>
              <a:gd name="f56" fmla="*/ f2 1 f53"/>
              <a:gd name="f57" fmla="*/ f4 1 f53"/>
              <a:gd name="f58" fmla="*/ f54 f48 1"/>
              <a:gd name="f59" fmla="*/ f55 f48 1"/>
              <a:gd name="f60" fmla="*/ f57 f49 1"/>
              <a:gd name="f61" fmla="*/ f5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25120" h="464184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16"/>
                </a:lnTo>
                <a:lnTo>
                  <a:pt x="f14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9"/>
                </a:lnTo>
                <a:lnTo>
                  <a:pt x="f22" y="f17"/>
                </a:lnTo>
                <a:lnTo>
                  <a:pt x="f22" y="f16"/>
                </a:lnTo>
                <a:lnTo>
                  <a:pt x="f22" y="f15"/>
                </a:lnTo>
                <a:lnTo>
                  <a:pt x="f22" y="f23"/>
                </a:lnTo>
                <a:lnTo>
                  <a:pt x="f24" y="f25"/>
                </a:lnTo>
                <a:lnTo>
                  <a:pt x="f7" y="f25"/>
                </a:lnTo>
                <a:lnTo>
                  <a:pt x="f5" y="f25"/>
                </a:lnTo>
                <a:lnTo>
                  <a:pt x="f26" y="f25"/>
                </a:lnTo>
                <a:lnTo>
                  <a:pt x="f27" y="f23"/>
                </a:lnTo>
                <a:lnTo>
                  <a:pt x="f27" y="f15"/>
                </a:lnTo>
                <a:lnTo>
                  <a:pt x="f27" y="f28"/>
                </a:lnTo>
                <a:lnTo>
                  <a:pt x="f27" y="f29"/>
                </a:lnTo>
                <a:lnTo>
                  <a:pt x="f26" y="f30"/>
                </a:lnTo>
                <a:lnTo>
                  <a:pt x="f5" y="f30"/>
                </a:lnTo>
                <a:lnTo>
                  <a:pt x="f7" y="f30"/>
                </a:lnTo>
                <a:lnTo>
                  <a:pt x="f24" y="f30"/>
                </a:lnTo>
                <a:lnTo>
                  <a:pt x="f22" y="f29"/>
                </a:lnTo>
                <a:lnTo>
                  <a:pt x="f22" y="f28"/>
                </a:lnTo>
                <a:lnTo>
                  <a:pt x="f22" y="f31"/>
                </a:lnTo>
                <a:lnTo>
                  <a:pt x="f22" y="f32"/>
                </a:lnTo>
                <a:lnTo>
                  <a:pt x="f21" y="f33"/>
                </a:lnTo>
                <a:lnTo>
                  <a:pt x="f20" y="f33"/>
                </a:lnTo>
                <a:lnTo>
                  <a:pt x="f18" y="f33"/>
                </a:lnTo>
                <a:lnTo>
                  <a:pt x="f14" y="f32"/>
                </a:lnTo>
                <a:lnTo>
                  <a:pt x="f14" y="f31"/>
                </a:lnTo>
                <a:lnTo>
                  <a:pt x="f14" y="f28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2"/>
                </a:lnTo>
                <a:lnTo>
                  <a:pt x="f41" y="f2"/>
                </a:lnTo>
                <a:lnTo>
                  <a:pt x="f42" y="f39"/>
                </a:lnTo>
                <a:lnTo>
                  <a:pt x="f43" y="f37"/>
                </a:lnTo>
                <a:lnTo>
                  <a:pt x="f44" y="f35"/>
                </a:lnTo>
                <a:lnTo>
                  <a:pt x="f2" y="f28"/>
                </a:lnTo>
                <a:lnTo>
                  <a:pt x="f2" y="f15"/>
                </a:lnTo>
                <a:lnTo>
                  <a:pt x="f45" y="f13"/>
                </a:lnTo>
                <a:lnTo>
                  <a:pt x="f46" y="f11"/>
                </a:lnTo>
                <a:lnTo>
                  <a:pt x="f47" y="f9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406805"/>
              <a:gd name="f5" fmla="val 11192"/>
              <a:gd name="f6" fmla="val 352473"/>
              <a:gd name="f7" fmla="val 35384"/>
              <a:gd name="f8" fmla="val 328280"/>
              <a:gd name="f9" fmla="val 34678"/>
              <a:gd name="f10" fmla="val 329086"/>
              <a:gd name="f11" fmla="val 34182"/>
              <a:gd name="f12" fmla="val 329825"/>
              <a:gd name="f13" fmla="val 33761"/>
              <a:gd name="f14" fmla="val 330761"/>
              <a:gd name="f15" fmla="val 409531"/>
              <a:gd name="f16" fmla="val 245"/>
              <a:gd name="f17" fmla="val 412274"/>
              <a:gd name="f18" fmla="val 3107"/>
              <a:gd name="f19" fmla="val 416613"/>
              <a:gd name="f20" fmla="val 5529"/>
              <a:gd name="f21" fmla="val 417920"/>
              <a:gd name="f22" fmla="val 9195"/>
              <a:gd name="f23" fmla="val 10213"/>
              <a:gd name="f24" fmla="val 417711"/>
              <a:gd name="f25" fmla="val 61990"/>
              <a:gd name="f26" fmla="val 395507"/>
              <a:gd name="f27" fmla="val 22816"/>
              <a:gd name="f28" fmla="val 43498"/>
              <a:gd name="f29" fmla="val 347241"/>
              <a:gd name="f30" fmla="val 65430"/>
              <a:gd name="f31" fmla="val 51854"/>
              <a:gd name="f32" fmla="val 333665"/>
              <a:gd name="f33" fmla="val 307051"/>
              <a:gd name="f34" fmla="val 78479"/>
              <a:gd name="f35" fmla="val 328910"/>
              <a:gd name="f36" fmla="val 317981"/>
              <a:gd name="f37" fmla="val 67549"/>
              <a:gd name="f38" fmla="val 330602"/>
              <a:gd name="f39" fmla="val 54918"/>
              <a:gd name="f40" fmla="val 352438"/>
              <a:gd name="f41" fmla="val 341532"/>
              <a:gd name="f42" fmla="val 43988"/>
              <a:gd name="f43" fmla="val 369260"/>
              <a:gd name="f44" fmla="val 16300"/>
              <a:gd name="f45" fmla="val 377798"/>
              <a:gd name="f46" fmla="val 14014"/>
              <a:gd name="f47" fmla="val 408786"/>
              <a:gd name="f48" fmla="val 406994"/>
              <a:gd name="f49" fmla="val 11318"/>
              <a:gd name="f50" fmla="val 71078"/>
              <a:gd name="f51" fmla="val 374821"/>
              <a:gd name="f52" fmla="val 88492"/>
              <a:gd name="f53" fmla="val 384141"/>
              <a:gd name="f54" fmla="val 89226"/>
              <a:gd name="f55" fmla="val 383641"/>
              <a:gd name="f56" fmla="val 89932"/>
              <a:gd name="f57" fmla="val 382960"/>
              <a:gd name="f58" fmla="val 106502"/>
              <a:gd name="f59" fmla="val 366465"/>
              <a:gd name="f60" fmla="val 84654"/>
              <a:gd name="f61" fmla="val 339840"/>
              <a:gd name="f62" fmla="val 111268"/>
              <a:gd name="f63" fmla="val 372632"/>
              <a:gd name="f64" fmla="val 100338"/>
              <a:gd name="f65" fmla="val 350770"/>
              <a:gd name="f66" fmla="val 363402"/>
              <a:gd name="f67" fmla="val 87713"/>
              <a:gd name="f68" fmla="val 396154"/>
              <a:gd name="f69" fmla="val 76817"/>
              <a:gd name="f70" fmla="val 374291"/>
              <a:gd name="f71" fmla="val 393804"/>
              <a:gd name="f72" fmla="val 18301"/>
              <a:gd name="f73" fmla="val 400057"/>
              <a:gd name="f74" fmla="val 24551"/>
              <a:gd name="f75" fmla="val 404345"/>
              <a:gd name="f76" fmla="val 40561"/>
              <a:gd name="f77" fmla="val 402059"/>
              <a:gd name="f78" fmla="val 49100"/>
              <a:gd name="f79" fmla="val 396198"/>
              <a:gd name="f80" fmla="val 54957"/>
              <a:gd name="f81" fmla="val 407113"/>
              <a:gd name="f82" fmla="val 65858"/>
              <a:gd name="f83" fmla="val 415530"/>
              <a:gd name="f84" fmla="val 53076"/>
              <a:gd name="f85" fmla="val 418313"/>
              <a:gd name="f86" fmla="val 38563"/>
              <a:gd name="f87" fmla="val 415466"/>
              <a:gd name="f88" fmla="val 24063"/>
              <a:gd name="f89" fmla="val 396158"/>
              <a:gd name="f90" fmla="val 54950"/>
              <a:gd name="f91" fmla="val 379748"/>
              <a:gd name="f92" fmla="val 365235"/>
              <a:gd name="f93" fmla="val 2783"/>
              <a:gd name="f94" fmla="val 352454"/>
              <a:gd name="f95" fmla="val 11199"/>
              <a:gd name="f96" fmla="val 394249"/>
              <a:gd name="f97" fmla="val 2846"/>
              <a:gd name="f98" fmla="*/ f0 1 418465"/>
              <a:gd name="f99" fmla="*/ f1 1 418465"/>
              <a:gd name="f100" fmla="+- f3 0 f2"/>
              <a:gd name="f101" fmla="*/ f100 1 418465"/>
              <a:gd name="f102" fmla="*/ f2 1 f101"/>
              <a:gd name="f103" fmla="*/ f3 1 f101"/>
              <a:gd name="f104" fmla="*/ f102 f98 1"/>
              <a:gd name="f105" fmla="*/ f103 f98 1"/>
              <a:gd name="f106" fmla="*/ f103 f99 1"/>
              <a:gd name="f107" fmla="*/ f102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4" t="f107" r="f105" b="f106"/>
            <a:pathLst>
              <a:path w="418465" h="418465">
                <a:moveTo>
                  <a:pt x="f4" y="f5"/>
                </a:moveTo>
                <a:lnTo>
                  <a:pt x="f6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2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9"/>
                </a:lnTo>
                <a:lnTo>
                  <a:pt x="f30" y="f29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39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6"/>
                </a:lnTo>
                <a:lnTo>
                  <a:pt x="f48" y="f49"/>
                </a:lnTo>
                <a:lnTo>
                  <a:pt x="f4" y="f5"/>
                </a:lnTo>
                <a:close/>
              </a:path>
              <a:path w="418465" h="418465">
                <a:moveTo>
                  <a:pt x="f30" y="f29"/>
                </a:moveTo>
                <a:lnTo>
                  <a:pt x="f28" y="f29"/>
                </a:lnTo>
                <a:lnTo>
                  <a:pt x="f50" y="f51"/>
                </a:lnTo>
                <a:lnTo>
                  <a:pt x="f27" y="f26"/>
                </a:lnTo>
                <a:lnTo>
                  <a:pt x="f25" y="f26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59"/>
                </a:lnTo>
                <a:lnTo>
                  <a:pt x="f30" y="f29"/>
                </a:lnTo>
                <a:close/>
              </a:path>
              <a:path w="418465" h="418465">
                <a:moveTo>
                  <a:pt x="f35" y="f34"/>
                </a:moveTo>
                <a:lnTo>
                  <a:pt x="f33" y="f34"/>
                </a:lnTo>
                <a:lnTo>
                  <a:pt x="f61" y="f62"/>
                </a:lnTo>
                <a:lnTo>
                  <a:pt x="f60" y="f59"/>
                </a:lnTo>
                <a:lnTo>
                  <a:pt x="f58" y="f59"/>
                </a:lnTo>
                <a:lnTo>
                  <a:pt x="f63" y="f64"/>
                </a:lnTo>
                <a:lnTo>
                  <a:pt x="f65" y="f64"/>
                </a:lnTo>
                <a:lnTo>
                  <a:pt x="f35" y="f34"/>
                </a:lnTo>
                <a:close/>
              </a:path>
              <a:path w="418465" h="418465">
                <a:moveTo>
                  <a:pt x="f40" y="f39"/>
                </a:moveTo>
                <a:lnTo>
                  <a:pt x="f38" y="f39"/>
                </a:lnTo>
                <a:lnTo>
                  <a:pt x="f66" y="f67"/>
                </a:lnTo>
                <a:lnTo>
                  <a:pt x="f65" y="f64"/>
                </a:lnTo>
                <a:lnTo>
                  <a:pt x="f63" y="f64"/>
                </a:lnTo>
                <a:lnTo>
                  <a:pt x="f68" y="f69"/>
                </a:lnTo>
                <a:lnTo>
                  <a:pt x="f70" y="f69"/>
                </a:lnTo>
                <a:lnTo>
                  <a:pt x="f40" y="f39"/>
                </a:lnTo>
                <a:close/>
              </a:path>
              <a:path w="418465" h="418465">
                <a:moveTo>
                  <a:pt x="f47" y="f46"/>
                </a:moveTo>
                <a:lnTo>
                  <a:pt x="f45" y="f46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70" y="f69"/>
                </a:lnTo>
                <a:lnTo>
                  <a:pt x="f68" y="f69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47" y="f46"/>
                </a:lnTo>
                <a:close/>
              </a:path>
              <a:path w="418465" h="418465">
                <a:moveTo>
                  <a:pt x="f89" y="f90"/>
                </a:moveTo>
                <a:close/>
              </a:path>
              <a:path w="418465" h="418465">
                <a:moveTo>
                  <a:pt x="f91" y="f2"/>
                </a:moveTo>
                <a:lnTo>
                  <a:pt x="f92" y="f93"/>
                </a:lnTo>
                <a:lnTo>
                  <a:pt x="f94" y="f95"/>
                </a:lnTo>
                <a:lnTo>
                  <a:pt x="f4" y="f5"/>
                </a:lnTo>
                <a:lnTo>
                  <a:pt x="f96" y="f97"/>
                </a:lnTo>
                <a:lnTo>
                  <a:pt x="f91" y="f2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0836" y="688893"/>
            <a:ext cx="138505" cy="14200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0373" y="1413824"/>
            <a:ext cx="101962" cy="104560"/>
          </a:xfrm>
          <a:custGeom>
            <a:avLst/>
            <a:gdLst>
              <a:gd name="f0" fmla="val w"/>
              <a:gd name="f1" fmla="val h"/>
              <a:gd name="f2" fmla="val 0"/>
              <a:gd name="f3" fmla="val 48259"/>
              <a:gd name="f4" fmla="val 48265"/>
              <a:gd name="f5" fmla="val 20681"/>
              <a:gd name="f6" fmla="val 48261"/>
              <a:gd name="f7" fmla="val 27579"/>
              <a:gd name="f8" fmla="*/ f0 1 48259"/>
              <a:gd name="f9" fmla="*/ f1 1 48259"/>
              <a:gd name="f10" fmla="+- f3 0 f2"/>
              <a:gd name="f11" fmla="*/ f10 1 48259"/>
              <a:gd name="f12" fmla="*/ f2 1 f11"/>
              <a:gd name="f13" fmla="*/ f3 1 f11"/>
              <a:gd name="f14" fmla="*/ f12 f8 1"/>
              <a:gd name="f15" fmla="*/ f13 f8 1"/>
              <a:gd name="f16" fmla="*/ f13 f9 1"/>
              <a:gd name="f17" fmla="*/ f1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48259" h="48259">
                <a:moveTo>
                  <a:pt x="f2" y="f4"/>
                </a:moveTo>
                <a:lnTo>
                  <a:pt x="f5" y="f2"/>
                </a:lnTo>
                <a:lnTo>
                  <a:pt x="f6" y="f7"/>
                </a:lnTo>
                <a:lnTo>
                  <a:pt x="f2" y="f4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1720" y="831536"/>
            <a:ext cx="609083" cy="624607"/>
          </a:xfrm>
          <a:custGeom>
            <a:avLst/>
            <a:gdLst>
              <a:gd name="f0" fmla="val w"/>
              <a:gd name="f1" fmla="val h"/>
              <a:gd name="f2" fmla="val 0"/>
              <a:gd name="f3" fmla="val 288290"/>
              <a:gd name="f4" fmla="val 255197"/>
              <a:gd name="f5" fmla="val 287986"/>
              <a:gd name="f6" fmla="val 32788"/>
              <a:gd name="f7" fmla="val 32800"/>
              <a:gd name="f8" fmla="val 255186"/>
              <a:gd name="f9" fmla="*/ f0 1 288290"/>
              <a:gd name="f10" fmla="*/ f1 1 288290"/>
              <a:gd name="f11" fmla="+- f3 0 f2"/>
              <a:gd name="f12" fmla="*/ f11 1 288290"/>
              <a:gd name="f13" fmla="*/ f2 1 f12"/>
              <a:gd name="f14" fmla="*/ f3 1 f12"/>
              <a:gd name="f15" fmla="*/ f13 f9 1"/>
              <a:gd name="f16" fmla="*/ f14 f9 1"/>
              <a:gd name="f17" fmla="*/ f14 f10 1"/>
              <a:gd name="f18" fmla="*/ f1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290" h="288290">
                <a:moveTo>
                  <a:pt x="f4" y="f2"/>
                </a:moveTo>
                <a:lnTo>
                  <a:pt x="f5" y="f6"/>
                </a:lnTo>
                <a:lnTo>
                  <a:pt x="f7" y="f5"/>
                </a:lnTo>
                <a:lnTo>
                  <a:pt x="f2" y="f8"/>
                </a:lnTo>
                <a:lnTo>
                  <a:pt x="f4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3977" y="780488"/>
            <a:ext cx="96597" cy="99057"/>
          </a:xfrm>
          <a:custGeom>
            <a:avLst/>
            <a:gdLst>
              <a:gd name="f0" fmla="val w"/>
              <a:gd name="f1" fmla="val h"/>
              <a:gd name="f2" fmla="val 0"/>
              <a:gd name="f3" fmla="val 45720"/>
              <a:gd name="f4" fmla="val 32788"/>
              <a:gd name="f5" fmla="val 45420"/>
              <a:gd name="f6" fmla="val 12631"/>
              <a:gd name="f7" fmla="val 12621"/>
              <a:gd name="f8" fmla="val 45421"/>
              <a:gd name="f9" fmla="val 32795"/>
              <a:gd name="f10" fmla="*/ f0 1 45720"/>
              <a:gd name="f11" fmla="*/ f1 1 45720"/>
              <a:gd name="f12" fmla="+- f3 0 f2"/>
              <a:gd name="f13" fmla="*/ f12 1 45720"/>
              <a:gd name="f14" fmla="*/ f2 1 f13"/>
              <a:gd name="f15" fmla="*/ f3 1 f13"/>
              <a:gd name="f16" fmla="*/ f14 f10 1"/>
              <a:gd name="f17" fmla="*/ f15 f10 1"/>
              <a:gd name="f18" fmla="*/ f15 f11 1"/>
              <a:gd name="f19" fmla="*/ f1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5720" h="45720">
                <a:moveTo>
                  <a:pt x="f4" y="f5"/>
                </a:moveTo>
                <a:lnTo>
                  <a:pt x="f2" y="f6"/>
                </a:lnTo>
                <a:lnTo>
                  <a:pt x="f7" y="f2"/>
                </a:lnTo>
                <a:lnTo>
                  <a:pt x="f8" y="f9"/>
                </a:lnTo>
                <a:lnTo>
                  <a:pt x="f4" y="f5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352473"/>
              <a:gd name="f5" fmla="val 11192"/>
              <a:gd name="f6" fmla="val 301579"/>
              <a:gd name="f7" fmla="val 62078"/>
              <a:gd name="f8" fmla="val 35460"/>
              <a:gd name="f9" fmla="val 328208"/>
              <a:gd name="f10" fmla="val 35359"/>
              <a:gd name="f11" fmla="val 328381"/>
              <a:gd name="f12" fmla="val 34678"/>
              <a:gd name="f13" fmla="val 329086"/>
              <a:gd name="f14" fmla="val 34182"/>
              <a:gd name="f15" fmla="val 329825"/>
              <a:gd name="f16" fmla="val 33822"/>
              <a:gd name="f17" fmla="val 330631"/>
              <a:gd name="f18" fmla="val 33761"/>
              <a:gd name="f19" fmla="val 330761"/>
              <a:gd name="f20" fmla="val 1026"/>
              <a:gd name="f21" fmla="val 407145"/>
              <a:gd name="f22" fmla="val 409531"/>
              <a:gd name="f23" fmla="val 245"/>
              <a:gd name="f24" fmla="val 412274"/>
              <a:gd name="f25" fmla="val 1677"/>
              <a:gd name="f26" fmla="val 414446"/>
              <a:gd name="f27" fmla="val 3107"/>
              <a:gd name="f28" fmla="val 416613"/>
              <a:gd name="f29" fmla="val 5529"/>
              <a:gd name="f30" fmla="val 417920"/>
              <a:gd name="f31" fmla="val 8129"/>
              <a:gd name="f32" fmla="val 9177"/>
              <a:gd name="f33" fmla="val 417923"/>
              <a:gd name="f34" fmla="val 10213"/>
              <a:gd name="f35" fmla="val 417711"/>
              <a:gd name="f36" fmla="val 11174"/>
              <a:gd name="f37" fmla="val 417293"/>
              <a:gd name="f38" fmla="val 87552"/>
              <a:gd name="f39" fmla="val 384559"/>
              <a:gd name="f40" fmla="val 87682"/>
              <a:gd name="f41" fmla="val 384497"/>
              <a:gd name="f42" fmla="val 88492"/>
              <a:gd name="f43" fmla="val 384141"/>
              <a:gd name="f44" fmla="val 89226"/>
              <a:gd name="f45" fmla="val 383641"/>
              <a:gd name="f46" fmla="val 89863"/>
              <a:gd name="f47" fmla="val 383029"/>
              <a:gd name="f48" fmla="val 90032"/>
              <a:gd name="f49" fmla="val 382935"/>
              <a:gd name="f50" fmla="val 356227"/>
              <a:gd name="f51" fmla="val 116748"/>
              <a:gd name="f52" fmla="val 407113"/>
              <a:gd name="f53" fmla="val 65858"/>
              <a:gd name="f54" fmla="val 415530"/>
              <a:gd name="f55" fmla="val 53076"/>
              <a:gd name="f56" fmla="val 418313"/>
              <a:gd name="f57" fmla="val 38563"/>
              <a:gd name="f58" fmla="val 415466"/>
              <a:gd name="f59" fmla="val 24063"/>
              <a:gd name="f60" fmla="val 406994"/>
              <a:gd name="f61" fmla="val 11318"/>
              <a:gd name="f62" fmla="val 394249"/>
              <a:gd name="f63" fmla="val 2846"/>
              <a:gd name="f64" fmla="val 379748"/>
              <a:gd name="f65" fmla="val 365235"/>
              <a:gd name="f66" fmla="val 2783"/>
              <a:gd name="f67" fmla="val 352454"/>
              <a:gd name="f68" fmla="val 11199"/>
              <a:gd name="f69" fmla="*/ f0 1 418465"/>
              <a:gd name="f70" fmla="*/ f1 1 418465"/>
              <a:gd name="f71" fmla="+- f3 0 f2"/>
              <a:gd name="f72" fmla="*/ f71 1 418465"/>
              <a:gd name="f73" fmla="*/ f2 1 f72"/>
              <a:gd name="f74" fmla="*/ f3 1 f72"/>
              <a:gd name="f75" fmla="*/ f73 f69 1"/>
              <a:gd name="f76" fmla="*/ f74 f69 1"/>
              <a:gd name="f77" fmla="*/ f74 f70 1"/>
              <a:gd name="f78" fmla="*/ f73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418465" h="418465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0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2"/>
                </a:lnTo>
                <a:lnTo>
                  <a:pt x="f65" y="f66"/>
                </a:lnTo>
                <a:lnTo>
                  <a:pt x="f67" y="f68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5629" y="796892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5629" y="780148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193235"/>
              <a:gd name="f6" fmla="val 7728"/>
              <a:gd name="f7" fmla="val 3459"/>
              <a:gd name="f8" fmla="val 11998"/>
              <a:gd name="f9" fmla="val 15457"/>
              <a:gd name="f10" fmla="val 197501"/>
              <a:gd name="f11" fmla="val 200964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8"/>
                </a:lnTo>
                <a:lnTo>
                  <a:pt x="f7" y="f9"/>
                </a:lnTo>
                <a:lnTo>
                  <a:pt x="f6" y="f9"/>
                </a:lnTo>
                <a:lnTo>
                  <a:pt x="f5" y="f9"/>
                </a:lnTo>
                <a:lnTo>
                  <a:pt x="f10" y="f9"/>
                </a:lnTo>
                <a:lnTo>
                  <a:pt x="f11" y="f8"/>
                </a:lnTo>
                <a:lnTo>
                  <a:pt x="f11" y="f6"/>
                </a:lnTo>
                <a:lnTo>
                  <a:pt x="f11" y="f7"/>
                </a:lnTo>
                <a:lnTo>
                  <a:pt x="f10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5629" y="897368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29" y="880624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200964"/>
              <a:gd name="f6" fmla="val 7728"/>
              <a:gd name="f7" fmla="val 3459"/>
              <a:gd name="f8" fmla="val 197501"/>
              <a:gd name="f9" fmla="val 193235"/>
              <a:gd name="f10" fmla="val 11998"/>
              <a:gd name="f11" fmla="val 15457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6"/>
                </a:moveTo>
                <a:lnTo>
                  <a:pt x="f5" y="f7"/>
                </a:lnTo>
                <a:lnTo>
                  <a:pt x="f8" y="f2"/>
                </a:lnTo>
                <a:lnTo>
                  <a:pt x="f9" y="f2"/>
                </a:ln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10"/>
                </a:lnTo>
                <a:lnTo>
                  <a:pt x="f7" y="f11"/>
                </a:lnTo>
                <a:lnTo>
                  <a:pt x="f6" y="f11"/>
                </a:lnTo>
                <a:lnTo>
                  <a:pt x="f9" y="f11"/>
                </a:lnTo>
                <a:lnTo>
                  <a:pt x="f8" y="f11"/>
                </a:lnTo>
                <a:lnTo>
                  <a:pt x="f5" y="f10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5629" y="997844"/>
            <a:ext cx="327345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61555"/>
              <a:gd name="f5" fmla="val 360731"/>
              <a:gd name="f6" fmla="abs f0"/>
              <a:gd name="f7" fmla="abs f1"/>
              <a:gd name="f8" fmla="abs f2"/>
              <a:gd name="f9" fmla="*/ f0 1 36155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361555"/>
              <a:gd name="f17" fmla="*/ f11 1 0"/>
              <a:gd name="f18" fmla="*/ f13 1 361555"/>
              <a:gd name="f19" fmla="*/ f14 1 21600"/>
              <a:gd name="f20" fmla="*/ 21600 f14 1"/>
              <a:gd name="f21" fmla="*/ 0 1 f16"/>
              <a:gd name="f22" fmla="*/ 36155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36155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6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5629" y="981099"/>
            <a:ext cx="327345" cy="34397"/>
          </a:xfrm>
          <a:custGeom>
            <a:avLst/>
            <a:gdLst>
              <a:gd name="f0" fmla="val w"/>
              <a:gd name="f1" fmla="val h"/>
              <a:gd name="f2" fmla="val 0"/>
              <a:gd name="f3" fmla="val 154940"/>
              <a:gd name="f4" fmla="val 15875"/>
              <a:gd name="f5" fmla="val 7728"/>
              <a:gd name="f6" fmla="val 3459"/>
              <a:gd name="f7" fmla="val 3463"/>
              <a:gd name="f8" fmla="val 7732"/>
              <a:gd name="f9" fmla="val 11998"/>
              <a:gd name="f10" fmla="val 15461"/>
              <a:gd name="f11" fmla="val 146858"/>
              <a:gd name="f12" fmla="val 151124"/>
              <a:gd name="f13" fmla="val 154587"/>
              <a:gd name="f14" fmla="*/ f0 1 154940"/>
              <a:gd name="f15" fmla="*/ f1 1 15875"/>
              <a:gd name="f16" fmla="+- f4 0 f2"/>
              <a:gd name="f17" fmla="+- f3 0 f2"/>
              <a:gd name="f18" fmla="*/ f17 1 154940"/>
              <a:gd name="f19" fmla="*/ f16 1 15875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4940" h="15875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2" y="f8"/>
                </a:lnTo>
                <a:lnTo>
                  <a:pt x="f2" y="f9"/>
                </a:lnTo>
                <a:lnTo>
                  <a:pt x="f6" y="f10"/>
                </a:lnTo>
                <a:lnTo>
                  <a:pt x="f5" y="f10"/>
                </a:lnTo>
                <a:lnTo>
                  <a:pt x="f11" y="f10"/>
                </a:lnTo>
                <a:lnTo>
                  <a:pt x="f12" y="f10"/>
                </a:lnTo>
                <a:lnTo>
                  <a:pt x="f13" y="f9"/>
                </a:lnTo>
                <a:lnTo>
                  <a:pt x="f13" y="f8"/>
                </a:lnTo>
                <a:lnTo>
                  <a:pt x="f13" y="f7"/>
                </a:lnTo>
                <a:lnTo>
                  <a:pt x="f12" y="f2"/>
                </a:lnTo>
                <a:lnTo>
                  <a:pt x="f11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5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C558A0E4-0946-48CF-9342-DC340214B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16" y="1046329"/>
            <a:ext cx="11665296" cy="791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Olimpiya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o‘yinlarida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g‘olib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sportchilarni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901CD8-C7BA-45EE-8498-353DA43E4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900" y="4715029"/>
            <a:ext cx="2826397" cy="18828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72D221-C2CF-45B5-A716-AB97ED011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695" y="2422321"/>
            <a:ext cx="2451348" cy="20591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0BA435-2542-4A1E-97A2-B2B0D6E83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020" y="4683754"/>
            <a:ext cx="1564586" cy="1963554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76992003-EFED-424E-9B11-BD27CFFF235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4977B5-A18F-4E86-B8C9-93FC61C17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149" y="2394062"/>
            <a:ext cx="2088232" cy="20882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28C5EE-061C-467E-94F4-8175EDD88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888" y="4733152"/>
            <a:ext cx="1493145" cy="18647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665C17-0790-4A17-AE36-E9F20A79F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118" y="4733151"/>
            <a:ext cx="1717716" cy="18647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D664D3-3141-48D3-8CAA-31DF60DCB6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7487" y="2382542"/>
            <a:ext cx="1433362" cy="21519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A3533F-398D-4A10-887F-3C3E31CB10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8430" y="2364539"/>
            <a:ext cx="1728192" cy="214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DB65B6-27D6-4478-A20F-5FFF68929934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BBDB51CC-533D-455D-B404-A49C40F4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9" y="1149628"/>
            <a:ext cx="10951369" cy="97671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Turizmning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turlarini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AF8460-C770-48C5-A7B7-B26EDC3E5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26" y="1853778"/>
            <a:ext cx="3619500" cy="25812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8F8015-F8A8-4A91-88EE-E0B71938A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958" y="1853778"/>
            <a:ext cx="3879996" cy="25812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CF7014-25FE-4774-AA06-F1C87B161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310" y="1853778"/>
            <a:ext cx="2331368" cy="25991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3EBE22-B122-40F7-80AD-858FB1106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958" y="4599510"/>
            <a:ext cx="3816424" cy="23263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124C60-BD44-4DD7-A218-CD21AF9D4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426" y="4587543"/>
            <a:ext cx="3619500" cy="22593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DC2F7E-75B5-4856-8BE0-5464FB17D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9311" y="4579081"/>
            <a:ext cx="2331368" cy="217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Grammatik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qoidalarni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631938FC-960F-4007-9CE3-294A97AAB9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63684"/>
              </p:ext>
            </p:extLst>
          </p:nvPr>
        </p:nvGraphicFramePr>
        <p:xfrm>
          <a:off x="608013" y="1277714"/>
          <a:ext cx="10952162" cy="4992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3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Baliq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skeleti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83694" y="3365946"/>
            <a:ext cx="856895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283894" y="1997794"/>
            <a:ext cx="2124236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04174" y="2213818"/>
            <a:ext cx="1944216" cy="115212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157419" y="2213818"/>
            <a:ext cx="1806355" cy="11521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3894" y="3365946"/>
            <a:ext cx="2036894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04174" y="3365946"/>
            <a:ext cx="1869859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180438" y="3365946"/>
            <a:ext cx="1783336" cy="12485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16200000">
            <a:off x="-330118" y="2141810"/>
            <a:ext cx="3132348" cy="244827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Box 29"/>
          <p:cNvSpPr txBox="1"/>
          <p:nvPr/>
        </p:nvSpPr>
        <p:spPr>
          <a:xfrm rot="19584618">
            <a:off x="4088189" y="2255435"/>
            <a:ext cx="1949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9769753">
            <a:off x="6678416" y="2198363"/>
            <a:ext cx="1984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o‘g‘iz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661448">
            <a:off x="8961477" y="2329344"/>
            <a:ext cx="178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oyoq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99518" y="3149922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“T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jadvali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3B0E99-1426-4150-9F52-752320C4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1205706"/>
            <a:ext cx="10951369" cy="568863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5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089C3-B83A-402E-BA3D-80FFD8DEF773}"/>
              </a:ext>
            </a:extLst>
          </p:cNvPr>
          <p:cNvSpPr txBox="1"/>
          <p:nvPr/>
        </p:nvSpPr>
        <p:spPr>
          <a:xfrm>
            <a:off x="1907630" y="2213818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</a:t>
            </a:r>
          </a:p>
          <a:p>
            <a:pPr marL="457200" indent="-457200">
              <a:buAutoNum type="arabicPeriod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FD17E-2A9B-49B0-8176-88ED77697938}"/>
              </a:ext>
            </a:extLst>
          </p:cNvPr>
          <p:cNvSpPr txBox="1"/>
          <p:nvPr/>
        </p:nvSpPr>
        <p:spPr>
          <a:xfrm>
            <a:off x="6876182" y="2336928"/>
            <a:ext cx="91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“T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jadvali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3B0E99-1426-4150-9F52-752320C4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1205706"/>
            <a:ext cx="10951369" cy="568863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5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089C3-B83A-402E-BA3D-80FFD8DEF773}"/>
              </a:ext>
            </a:extLst>
          </p:cNvPr>
          <p:cNvSpPr txBox="1"/>
          <p:nvPr/>
        </p:nvSpPr>
        <p:spPr>
          <a:xfrm>
            <a:off x="1907630" y="2213818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Kulmoq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Ochilgan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FD17E-2A9B-49B0-8176-88ED77697938}"/>
              </a:ext>
            </a:extLst>
          </p:cNvPr>
          <p:cNvSpPr txBox="1"/>
          <p:nvPr/>
        </p:nvSpPr>
        <p:spPr>
          <a:xfrm>
            <a:off x="6876182" y="2213818"/>
            <a:ext cx="91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“T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jadvali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3B0E99-1426-4150-9F52-752320C4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1205706"/>
            <a:ext cx="10951369" cy="568863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5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089C3-B83A-402E-BA3D-80FFD8DEF773}"/>
              </a:ext>
            </a:extLst>
          </p:cNvPr>
          <p:cNvSpPr txBox="1"/>
          <p:nvPr/>
        </p:nvSpPr>
        <p:spPr>
          <a:xfrm>
            <a:off x="1187550" y="2213818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O</a:t>
            </a:r>
            <a:r>
              <a:rPr lang="de-DE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0" i="0" u="none" strike="noStrike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rmon</a:t>
            </a: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u="none" strike="noStrike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malikasi</a:t>
            </a: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0" i="0" u="none" strike="noStrike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Yurtboshi</a:t>
            </a: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0" i="0" u="none" strike="noStrike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u="none" strike="noStrike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posbonlari</a:t>
            </a: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Po</a:t>
            </a:r>
            <a:r>
              <a:rPr lang="de-DE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0" i="0" u="none" strike="noStrike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u="none" strike="noStrike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000" b="0" i="0" u="none" strike="noStrike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Zangori</a:t>
            </a: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u="none" strike="noStrike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olov</a:t>
            </a:r>
            <a:endParaRPr lang="ru-RU" sz="4000" b="0" i="0" u="none" strike="noStrike" dirty="0">
              <a:effectLst/>
              <a:latin typeface="Arial" panose="020B0604020202020204" pitchFamily="34" charset="0"/>
            </a:endParaRPr>
          </a:p>
          <a:p>
            <a:pPr fontAlgn="t"/>
            <a:r>
              <a:rPr lang="de-DE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elchilari</a:t>
            </a:r>
            <a:r>
              <a:rPr lang="de-DE" sz="40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0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FD17E-2A9B-49B0-8176-88ED77697938}"/>
              </a:ext>
            </a:extLst>
          </p:cNvPr>
          <p:cNvSpPr txBox="1"/>
          <p:nvPr/>
        </p:nvSpPr>
        <p:spPr>
          <a:xfrm>
            <a:off x="6876182" y="2213818"/>
            <a:ext cx="1296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ru-RU" sz="4000" dirty="0">
              <a:latin typeface="Arial" panose="020B0604020202020204" pitchFamily="34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endParaRPr lang="ru-RU" sz="4000" dirty="0">
              <a:latin typeface="Arial" panose="020B0604020202020204" pitchFamily="34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endParaRPr lang="ru-RU" sz="4000" dirty="0">
              <a:latin typeface="Arial" panose="020B0604020202020204" pitchFamily="34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CD07E2-DAF6-48F1-A812-2C4806E245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5733" y="1001088"/>
          <a:ext cx="11451009" cy="520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76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CD07E2-DAF6-48F1-A812-2C4806E245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5733" y="1001088"/>
          <a:ext cx="11451009" cy="520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3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CD07E2-DAF6-48F1-A812-2C4806E245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5733" y="1565746"/>
          <a:ext cx="11451009" cy="464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82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E9EFB6B-4BE8-475A-9496-80571B13A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31543"/>
              </p:ext>
            </p:extLst>
          </p:nvPr>
        </p:nvGraphicFramePr>
        <p:xfrm>
          <a:off x="608013" y="1205706"/>
          <a:ext cx="10952162" cy="50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42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CD07E2-DAF6-48F1-A812-2C4806E245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5733" y="1565746"/>
          <a:ext cx="11451009" cy="464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01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“T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jadvali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3B0E99-1426-4150-9F52-752320C4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1205706"/>
            <a:ext cx="10951369" cy="568863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5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089C3-B83A-402E-BA3D-80FFD8DEF773}"/>
              </a:ext>
            </a:extLst>
          </p:cNvPr>
          <p:cNvSpPr txBox="1"/>
          <p:nvPr/>
        </p:nvSpPr>
        <p:spPr>
          <a:xfrm>
            <a:off x="1187550" y="2213818"/>
            <a:ext cx="4608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0" i="0" u="none" strike="noStrike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u="none" strike="noStrike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endParaRPr lang="de-DE" sz="4000" b="0" i="0" u="none" strike="noStrike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0" i="0" u="none" strike="noStrike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u="none" strike="noStrike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keting</a:t>
            </a:r>
            <a:endParaRPr lang="de-DE" sz="4000" b="0" i="0" u="none" strike="noStrike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b="0" i="0" u="none" strike="noStrike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0" u="none" strike="noStrike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yuboring</a:t>
            </a:r>
            <a:endParaRPr lang="ru-RU" sz="4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Ana u</a:t>
            </a:r>
            <a:endParaRPr lang="de-DE" sz="4000" b="0" i="0" u="none" strike="noStrike" kern="12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000" b="0" i="0" u="none" strike="noStrike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Mana </a:t>
            </a:r>
            <a:r>
              <a:rPr lang="en-US" sz="4000" b="0" i="0" u="none" strike="noStrike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endParaRPr lang="ru-RU" sz="40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FD17E-2A9B-49B0-8176-88ED77697938}"/>
              </a:ext>
            </a:extLst>
          </p:cNvPr>
          <p:cNvSpPr txBox="1"/>
          <p:nvPr/>
        </p:nvSpPr>
        <p:spPr>
          <a:xfrm>
            <a:off x="6876182" y="2213818"/>
            <a:ext cx="1296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ru-RU" sz="4000" dirty="0">
              <a:latin typeface="Arial" panose="020B0604020202020204" pitchFamily="34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endParaRPr lang="ru-RU" sz="4000" dirty="0">
              <a:latin typeface="Arial" panose="020B0604020202020204" pitchFamily="34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-48841"/>
            <a:ext cx="12182736" cy="67848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</a:t>
            </a:r>
            <a:r>
              <a:rPr lang="en-US" sz="48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Klaster</a:t>
            </a:r>
            <a:r>
              <a:rPr lang="en-US" sz="48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66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BF8AA3B-5DF7-43F0-A91A-00E4701105BC}"/>
              </a:ext>
            </a:extLst>
          </p:cNvPr>
          <p:cNvSpPr txBox="1">
            <a:spLocks/>
          </p:cNvSpPr>
          <p:nvPr/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0992" indent="-350992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84" indent="-292494" algn="l" defTabSz="9359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97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96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95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94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93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992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791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7E8687B6-4920-47FB-9BDD-99994A649E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187431"/>
              </p:ext>
            </p:extLst>
          </p:nvPr>
        </p:nvGraphicFramePr>
        <p:xfrm>
          <a:off x="1331566" y="629642"/>
          <a:ext cx="8761728" cy="6295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144">
                  <a:extLst>
                    <a:ext uri="{9D8B030D-6E8A-4147-A177-3AD203B41FA5}">
                      <a16:colId xmlns:a16="http://schemas.microsoft.com/office/drawing/2014/main" val="3209874993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4123218007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3776657673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2459068159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584659803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201126454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3531824221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499972378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388685808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1148689794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2144617070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1336728778"/>
                    </a:ext>
                  </a:extLst>
                </a:gridCol>
              </a:tblGrid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623334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288564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226744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6746830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941982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305622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6132680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574641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953141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1722468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1403779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636452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494300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4997660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540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6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-48841"/>
            <a:ext cx="12182736" cy="67848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</a:t>
            </a:r>
            <a:r>
              <a:rPr lang="en-US" sz="48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Klaster</a:t>
            </a:r>
            <a:r>
              <a:rPr lang="en-US" sz="48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66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BF8AA3B-5DF7-43F0-A91A-00E4701105BC}"/>
              </a:ext>
            </a:extLst>
          </p:cNvPr>
          <p:cNvSpPr txBox="1">
            <a:spLocks/>
          </p:cNvSpPr>
          <p:nvPr/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0992" indent="-350992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84" indent="-292494" algn="l" defTabSz="9359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997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796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0595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3945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4193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0992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7914" indent="-233995" algn="l" defTabSz="9359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7E8687B6-4920-47FB-9BDD-99994A649E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797234"/>
              </p:ext>
            </p:extLst>
          </p:nvPr>
        </p:nvGraphicFramePr>
        <p:xfrm>
          <a:off x="1331566" y="629642"/>
          <a:ext cx="8761728" cy="6295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144">
                  <a:extLst>
                    <a:ext uri="{9D8B030D-6E8A-4147-A177-3AD203B41FA5}">
                      <a16:colId xmlns:a16="http://schemas.microsoft.com/office/drawing/2014/main" val="3209874993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4123218007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3776657673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2459068159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584659803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201126454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3531824221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499972378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388685808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1148689794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2144617070"/>
                    </a:ext>
                  </a:extLst>
                </a:gridCol>
                <a:gridCol w="730144">
                  <a:extLst>
                    <a:ext uri="{9D8B030D-6E8A-4147-A177-3AD203B41FA5}">
                      <a16:colId xmlns:a16="http://schemas.microsoft.com/office/drawing/2014/main" val="1336728778"/>
                    </a:ext>
                  </a:extLst>
                </a:gridCol>
              </a:tblGrid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623334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7288564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226744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6746830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941982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305622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6132680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574641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953141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1722468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1403779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636452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6494300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4997660"/>
                  </a:ext>
                </a:extLst>
              </a:tr>
              <a:tr h="419679"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540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3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16542" y="1219195"/>
            <a:ext cx="11435321" cy="571297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22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 </a:t>
            </a:r>
            <a:endParaRPr lang="de-DE" sz="3259" dirty="0"/>
          </a:p>
        </p:txBody>
      </p:sp>
      <p:sp>
        <p:nvSpPr>
          <p:cNvPr id="3" name="object 2"/>
          <p:cNvSpPr/>
          <p:nvPr/>
        </p:nvSpPr>
        <p:spPr>
          <a:xfrm>
            <a:off x="0" y="-48841"/>
            <a:ext cx="12182736" cy="113144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Mustaqil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bajarish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uchun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topshiriq</a:t>
            </a:r>
            <a:endParaRPr lang="en-US" sz="5432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179" y="2069802"/>
            <a:ext cx="11040377" cy="2880320"/>
          </a:xfrm>
          <a:prstGeom prst="rect">
            <a:avLst/>
          </a:prstGeom>
          <a:noFill/>
          <a:ln>
            <a:noFill/>
          </a:ln>
        </p:spPr>
        <p:txBody>
          <a:bodyPr vert="horz" wrap="square" lIns="82789" tIns="41394" rIns="82789" bIns="41394" anchor="ctr" anchorCtr="0" compatLnSpc="1">
            <a:noAutofit/>
          </a:bodyPr>
          <a:lstStyle>
            <a:lvl1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5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So‘zlashuv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uslubiga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Tog‘ay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Murodning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Yulduzlar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yonadi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asaridan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0800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E9EFB6B-4BE8-475A-9496-80571B13A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72904"/>
              </p:ext>
            </p:extLst>
          </p:nvPr>
        </p:nvGraphicFramePr>
        <p:xfrm>
          <a:off x="608013" y="1205706"/>
          <a:ext cx="10952162" cy="50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18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14031D34-A1DC-4C26-8A3D-3313716E9922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Klaster</a:t>
            </a:r>
            <a:r>
              <a:rPr lang="en-US" sz="5400" b="0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BFD75923-041C-4429-B0D8-FFBC3C695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567272"/>
              </p:ext>
            </p:extLst>
          </p:nvPr>
        </p:nvGraphicFramePr>
        <p:xfrm>
          <a:off x="608013" y="1421730"/>
          <a:ext cx="1095216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555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DB65B6-27D6-4478-A20F-5FFF68929934}"/>
              </a:ext>
            </a:extLst>
          </p:cNvPr>
          <p:cNvSpPr/>
          <p:nvPr/>
        </p:nvSpPr>
        <p:spPr>
          <a:xfrm>
            <a:off x="1060" y="0"/>
            <a:ext cx="12167128" cy="9767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5400" b="0" i="0" u="none" strike="noStrike" kern="1200" cap="none" spc="0" baseline="0" dirty="0" err="1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‘tgan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de-DE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de-DE" sz="5400" b="0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Уильям Шекспир - биография, фото, произведения, творчество, соне и книги -  24СМИ">
            <a:extLst>
              <a:ext uri="{FF2B5EF4-FFF2-40B4-BE49-F238E27FC236}">
                <a16:creationId xmlns:a16="http://schemas.microsoft.com/office/drawing/2014/main" id="{5EDBFF66-6884-4D4B-936E-37642EC28D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60" y="1426549"/>
            <a:ext cx="410445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арк Твен - биография, личная жизнь, фото, книги, произведения и последние  новости - 24СМИ">
            <a:extLst>
              <a:ext uri="{FF2B5EF4-FFF2-40B4-BE49-F238E27FC236}">
                <a16:creationId xmlns:a16="http://schemas.microsoft.com/office/drawing/2014/main" id="{2B97C37E-9E40-4D26-98D9-5BFAAE70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74" y="1446767"/>
            <a:ext cx="4104455" cy="547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4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“Venn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diagramma”si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395517C-DDB5-4978-B7C5-6FB78EF08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067435"/>
              </p:ext>
            </p:extLst>
          </p:nvPr>
        </p:nvGraphicFramePr>
        <p:xfrm>
          <a:off x="608013" y="1061690"/>
          <a:ext cx="1095216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5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“Venn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diagramma”si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395517C-DDB5-4978-B7C5-6FB78EF089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8013" y="1061690"/>
          <a:ext cx="1095216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09C9D65-FDF4-418C-BE70-CB78B6EF0E3F}"/>
              </a:ext>
            </a:extLst>
          </p:cNvPr>
          <p:cNvSpPr txBox="1"/>
          <p:nvPr/>
        </p:nvSpPr>
        <p:spPr>
          <a:xfrm>
            <a:off x="1259558" y="3480345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dramaturgi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shoiri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5C159-7E26-4F11-9E4B-A284EB11A297}"/>
              </a:ext>
            </a:extLst>
          </p:cNvPr>
          <p:cNvSpPr txBox="1"/>
          <p:nvPr/>
        </p:nvSpPr>
        <p:spPr>
          <a:xfrm>
            <a:off x="1403574" y="4086027"/>
            <a:ext cx="4395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“Romeo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Julyetta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“Yuliy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Sezar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“Hamlet”, “Otello”, “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Qirol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Lir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tragediyalar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255F4-4D4A-4333-B2E4-7BDE285F98E0}"/>
              </a:ext>
            </a:extLst>
          </p:cNvPr>
          <p:cNvSpPr txBox="1"/>
          <p:nvPr/>
        </p:nvSpPr>
        <p:spPr>
          <a:xfrm>
            <a:off x="7092206" y="348034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yozuvchisi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65A3CF-7EA9-42FE-AB6A-3215AB81F3D6}"/>
              </a:ext>
            </a:extLst>
          </p:cNvPr>
          <p:cNvSpPr txBox="1"/>
          <p:nvPr/>
        </p:nvSpPr>
        <p:spPr>
          <a:xfrm>
            <a:off x="6516142" y="4086026"/>
            <a:ext cx="475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Toblanganlar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gubernatorlikka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saylashgani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asarlari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486" y="485626"/>
            <a:ext cx="7776864" cy="187384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A4B271-5F9E-4AD5-9F5F-866D1B82B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358" y="269602"/>
            <a:ext cx="3600400" cy="18738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2B3A48-B86E-4F26-9854-8DAC15EE0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694" y="2312764"/>
            <a:ext cx="3593840" cy="23943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BFAB8A-E4F5-4822-A067-4AD3494E7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575" y="4876477"/>
            <a:ext cx="3593841" cy="19116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29E3DB-7F23-49E8-92FD-5EBEB75D64C7}"/>
              </a:ext>
            </a:extLst>
          </p:cNvPr>
          <p:cNvSpPr txBox="1"/>
          <p:nvPr/>
        </p:nvSpPr>
        <p:spPr>
          <a:xfrm>
            <a:off x="755502" y="271787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Yurtimizga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muhabbat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sadoqat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ravnaqiga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hissamizni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har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vaziyatda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xalqqa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Vatanimizga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xiyonat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qilmaslik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719498" y="1205706"/>
            <a:ext cx="10729192" cy="561662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… .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Salomatlik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… .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Baxtimizning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o‘ndan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to‘qqiz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(A.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Shopengauer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vaqtida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me’yori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odamga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dard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yo‘lamaydi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Ruhni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davolamay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turib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davolab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de-DE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Suqrot</a:t>
            </a:r>
            <a:r>
              <a:rPr lang="de-DE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Salomatlikka</a:t>
            </a:r>
            <a:r>
              <a:rPr lang="en-US" sz="54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doir</a:t>
            </a:r>
            <a:r>
              <a:rPr lang="en-US" sz="54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maqollar</a:t>
            </a:r>
            <a:endParaRPr lang="en-US" sz="54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677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512</Words>
  <Application>Microsoft Office PowerPoint</Application>
  <PresentationFormat>Произвольный</PresentationFormat>
  <Paragraphs>197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11-sinf</dc:title>
  <dc:creator>M.I.Ergasheva</dc:creator>
  <cp:keywords>Taqdimot</cp:keywords>
  <cp:lastModifiedBy>User</cp:lastModifiedBy>
  <cp:revision>341</cp:revision>
  <dcterms:created xsi:type="dcterms:W3CDTF">2020-04-01T05:32:34Z</dcterms:created>
  <dcterms:modified xsi:type="dcterms:W3CDTF">2020-12-17T10:39:58Z</dcterms:modified>
</cp:coreProperties>
</file>