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82" r:id="rId2"/>
    <p:sldId id="343" r:id="rId3"/>
    <p:sldId id="342" r:id="rId4"/>
    <p:sldId id="344" r:id="rId5"/>
    <p:sldId id="338" r:id="rId6"/>
    <p:sldId id="339" r:id="rId7"/>
    <p:sldId id="337" r:id="rId8"/>
    <p:sldId id="340" r:id="rId9"/>
    <p:sldId id="336" r:id="rId10"/>
    <p:sldId id="341" r:id="rId11"/>
    <p:sldId id="335" r:id="rId12"/>
  </p:sldIdLst>
  <p:sldSz cx="5765800" cy="3244850"/>
  <p:notesSz cx="5765800" cy="324485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94150" autoAdjust="0"/>
  </p:normalViewPr>
  <p:slideViewPr>
    <p:cSldViewPr>
      <p:cViewPr varScale="1">
        <p:scale>
          <a:sx n="138" d="100"/>
          <a:sy n="138" d="100"/>
        </p:scale>
        <p:origin x="-858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A24296-A474-4D23-9388-CFB46CC46442}" type="doc">
      <dgm:prSet loTypeId="urn:microsoft.com/office/officeart/2005/8/layout/hProcess9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7CE82F7-FB44-48BD-8DE6-0CD726872128}">
      <dgm:prSet custT="1"/>
      <dgm:spPr/>
      <dgm:t>
        <a:bodyPr/>
        <a:lstStyle/>
        <a:p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21.1-topshiriq.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Yechim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quyon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barcha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jonivorlar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nomidan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sherga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zolim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ustidan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arznoma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shikoyat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xati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Arznoma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ijrosini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tekshirish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vazifasi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aynan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bo‘rining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o‘ziga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topshirilishi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majoziy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hajv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ostiga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olingan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B16B0A-5CD1-455A-ADDE-4426B738AA59}" type="parTrans" cxnId="{29C891ED-064C-4F4D-9ABF-CAE655CB9F3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4B3878-05A6-43C7-9695-C6EB33299F5A}" type="sibTrans" cxnId="{29C891ED-064C-4F4D-9ABF-CAE655CB9F3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D63304-946B-43C1-B67F-B582EAE0B168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Ramziy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quyon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oddiy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vakili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hududiy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amaldor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ayiq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boshliq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o‘rinbosari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sher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mansabli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rahbar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28C035-A066-4041-B8F8-7F3033ACAC6D}" type="parTrans" cxnId="{2BEC5A58-AEF6-4FEC-9724-9A7C427C9CB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58C737-F79E-472C-930D-41340B08B2A0}" type="sibTrans" cxnId="{2BEC5A58-AEF6-4FEC-9724-9A7C427C9CB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4A2A7F-BBBC-491E-B1C3-A5A02A3F5634}" type="pres">
      <dgm:prSet presAssocID="{53A24296-A474-4D23-9388-CFB46CC4644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3A0BEE-F39A-42B3-B5F9-9F48A264B6CB}" type="pres">
      <dgm:prSet presAssocID="{53A24296-A474-4D23-9388-CFB46CC46442}" presName="arrow" presStyleLbl="bgShp" presStyleIdx="0" presStyleCnt="1" custLinFactNeighborX="-910" custLinFactNeighborY="3914"/>
      <dgm:spPr/>
    </dgm:pt>
    <dgm:pt modelId="{CAA214AE-1BB3-480F-B151-6C9E05B32961}" type="pres">
      <dgm:prSet presAssocID="{53A24296-A474-4D23-9388-CFB46CC46442}" presName="linearProcess" presStyleCnt="0"/>
      <dgm:spPr/>
    </dgm:pt>
    <dgm:pt modelId="{A35DB4E0-00DE-4251-8373-EA0FA8A605F6}" type="pres">
      <dgm:prSet presAssocID="{97CE82F7-FB44-48BD-8DE6-0CD726872128}" presName="textNode" presStyleLbl="node1" presStyleIdx="0" presStyleCnt="2" custScaleX="151996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65A31F-FFB3-4524-86B3-A6ECA5F15EE2}" type="pres">
      <dgm:prSet presAssocID="{164B3878-05A6-43C7-9695-C6EB33299F5A}" presName="sibTrans" presStyleCnt="0"/>
      <dgm:spPr/>
    </dgm:pt>
    <dgm:pt modelId="{D35FDC13-E932-45AE-9534-9E3FF16A669D}" type="pres">
      <dgm:prSet presAssocID="{5BD63304-946B-43C1-B67F-B582EAE0B168}" presName="textNode" presStyleLbl="node1" presStyleIdx="1" presStyleCnt="2" custScaleX="134520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B2466E-B1A9-409F-9795-6983ABE5A095}" type="presOf" srcId="{97CE82F7-FB44-48BD-8DE6-0CD726872128}" destId="{A35DB4E0-00DE-4251-8373-EA0FA8A605F6}" srcOrd="0" destOrd="0" presId="urn:microsoft.com/office/officeart/2005/8/layout/hProcess9"/>
    <dgm:cxn modelId="{699379C6-7F51-474D-AEFE-FE9E18C54608}" type="presOf" srcId="{5BD63304-946B-43C1-B67F-B582EAE0B168}" destId="{D35FDC13-E932-45AE-9534-9E3FF16A669D}" srcOrd="0" destOrd="0" presId="urn:microsoft.com/office/officeart/2005/8/layout/hProcess9"/>
    <dgm:cxn modelId="{2BEC5A58-AEF6-4FEC-9724-9A7C427C9CBA}" srcId="{53A24296-A474-4D23-9388-CFB46CC46442}" destId="{5BD63304-946B-43C1-B67F-B582EAE0B168}" srcOrd="1" destOrd="0" parTransId="{6D28C035-A066-4041-B8F8-7F3033ACAC6D}" sibTransId="{FA58C737-F79E-472C-930D-41340B08B2A0}"/>
    <dgm:cxn modelId="{0C3D4EB5-E29F-458B-8931-EFE6B0550A9F}" type="presOf" srcId="{53A24296-A474-4D23-9388-CFB46CC46442}" destId="{8A4A2A7F-BBBC-491E-B1C3-A5A02A3F5634}" srcOrd="0" destOrd="0" presId="urn:microsoft.com/office/officeart/2005/8/layout/hProcess9"/>
    <dgm:cxn modelId="{29C891ED-064C-4F4D-9ABF-CAE655CB9F33}" srcId="{53A24296-A474-4D23-9388-CFB46CC46442}" destId="{97CE82F7-FB44-48BD-8DE6-0CD726872128}" srcOrd="0" destOrd="0" parTransId="{51B16B0A-5CD1-455A-ADDE-4426B738AA59}" sibTransId="{164B3878-05A6-43C7-9695-C6EB33299F5A}"/>
    <dgm:cxn modelId="{E9B23245-44EB-431E-ABF5-9CBB499355CE}" type="presParOf" srcId="{8A4A2A7F-BBBC-491E-B1C3-A5A02A3F5634}" destId="{873A0BEE-F39A-42B3-B5F9-9F48A264B6CB}" srcOrd="0" destOrd="0" presId="urn:microsoft.com/office/officeart/2005/8/layout/hProcess9"/>
    <dgm:cxn modelId="{51573FD2-42F5-4A20-AD15-C04A39D7A1C3}" type="presParOf" srcId="{8A4A2A7F-BBBC-491E-B1C3-A5A02A3F5634}" destId="{CAA214AE-1BB3-480F-B151-6C9E05B32961}" srcOrd="1" destOrd="0" presId="urn:microsoft.com/office/officeart/2005/8/layout/hProcess9"/>
    <dgm:cxn modelId="{F5F08AD0-BD95-4FD8-897E-1E86E04CC562}" type="presParOf" srcId="{CAA214AE-1BB3-480F-B151-6C9E05B32961}" destId="{A35DB4E0-00DE-4251-8373-EA0FA8A605F6}" srcOrd="0" destOrd="0" presId="urn:microsoft.com/office/officeart/2005/8/layout/hProcess9"/>
    <dgm:cxn modelId="{44918034-1A31-4320-8F00-A882241F8FCB}" type="presParOf" srcId="{CAA214AE-1BB3-480F-B151-6C9E05B32961}" destId="{B765A31F-FFB3-4524-86B3-A6ECA5F15EE2}" srcOrd="1" destOrd="0" presId="urn:microsoft.com/office/officeart/2005/8/layout/hProcess9"/>
    <dgm:cxn modelId="{03140B91-EE46-4EC6-B38A-23FAECD7FE06}" type="presParOf" srcId="{CAA214AE-1BB3-480F-B151-6C9E05B32961}" destId="{D35FDC13-E932-45AE-9534-9E3FF16A669D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A24296-A474-4D23-9388-CFB46CC46442}" type="doc">
      <dgm:prSet loTypeId="urn:microsoft.com/office/officeart/2005/8/layout/hProcess9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544A85B-DE01-4792-A811-B078D0AE640E}">
      <dgm:prSet custT="1"/>
      <dgm:spPr/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Masalda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ko‘tarilgan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zamonda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dolzarb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qabulxonasi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jurnalistlar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aralashmaguncha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muammolarni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hal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qilishga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shoshmaydi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Shikoyat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qilganlarni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ta’qib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holatlari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hayotimizda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uchrab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turadi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09E6F1-B273-484E-A953-301703CB2AD6}" type="parTrans" cxnId="{DD151D77-8DEB-4C65-838B-DF1E8C7E322D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569578-4DF0-4A3D-8740-6502AEECD414}" type="sibTrans" cxnId="{DD151D77-8DEB-4C65-838B-DF1E8C7E322D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4A2A7F-BBBC-491E-B1C3-A5A02A3F5634}" type="pres">
      <dgm:prSet presAssocID="{53A24296-A474-4D23-9388-CFB46CC4644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3A0BEE-F39A-42B3-B5F9-9F48A264B6CB}" type="pres">
      <dgm:prSet presAssocID="{53A24296-A474-4D23-9388-CFB46CC46442}" presName="arrow" presStyleLbl="bgShp" presStyleIdx="0" presStyleCnt="1" custLinFactNeighborX="-910" custLinFactNeighborY="3914"/>
      <dgm:spPr/>
    </dgm:pt>
    <dgm:pt modelId="{CAA214AE-1BB3-480F-B151-6C9E05B32961}" type="pres">
      <dgm:prSet presAssocID="{53A24296-A474-4D23-9388-CFB46CC46442}" presName="linearProcess" presStyleCnt="0"/>
      <dgm:spPr/>
    </dgm:pt>
    <dgm:pt modelId="{FB7CB3D0-C331-44BC-88A0-458A67ECFE7D}" type="pres">
      <dgm:prSet presAssocID="{9544A85B-DE01-4792-A811-B078D0AE640E}" presName="textNode" presStyleLbl="node1" presStyleIdx="0" presStyleCnt="1" custScaleX="258586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108747-721A-418C-B61A-4CA82DE517DF}" type="presOf" srcId="{9544A85B-DE01-4792-A811-B078D0AE640E}" destId="{FB7CB3D0-C331-44BC-88A0-458A67ECFE7D}" srcOrd="0" destOrd="0" presId="urn:microsoft.com/office/officeart/2005/8/layout/hProcess9"/>
    <dgm:cxn modelId="{DD151D77-8DEB-4C65-838B-DF1E8C7E322D}" srcId="{53A24296-A474-4D23-9388-CFB46CC46442}" destId="{9544A85B-DE01-4792-A811-B078D0AE640E}" srcOrd="0" destOrd="0" parTransId="{1609E6F1-B273-484E-A953-301703CB2AD6}" sibTransId="{C6569578-4DF0-4A3D-8740-6502AEECD414}"/>
    <dgm:cxn modelId="{0C3D4EB5-E29F-458B-8931-EFE6B0550A9F}" type="presOf" srcId="{53A24296-A474-4D23-9388-CFB46CC46442}" destId="{8A4A2A7F-BBBC-491E-B1C3-A5A02A3F5634}" srcOrd="0" destOrd="0" presId="urn:microsoft.com/office/officeart/2005/8/layout/hProcess9"/>
    <dgm:cxn modelId="{E9B23245-44EB-431E-ABF5-9CBB499355CE}" type="presParOf" srcId="{8A4A2A7F-BBBC-491E-B1C3-A5A02A3F5634}" destId="{873A0BEE-F39A-42B3-B5F9-9F48A264B6CB}" srcOrd="0" destOrd="0" presId="urn:microsoft.com/office/officeart/2005/8/layout/hProcess9"/>
    <dgm:cxn modelId="{51573FD2-42F5-4A20-AD15-C04A39D7A1C3}" type="presParOf" srcId="{8A4A2A7F-BBBC-491E-B1C3-A5A02A3F5634}" destId="{CAA214AE-1BB3-480F-B151-6C9E05B32961}" srcOrd="1" destOrd="0" presId="urn:microsoft.com/office/officeart/2005/8/layout/hProcess9"/>
    <dgm:cxn modelId="{A59D5B14-147D-4D6B-915F-9282E42CDFE5}" type="presParOf" srcId="{CAA214AE-1BB3-480F-B151-6C9E05B32961}" destId="{FB7CB3D0-C331-44BC-88A0-458A67ECFE7D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9E5D15-8E40-466A-BE69-AB468EF66044}" type="doc">
      <dgm:prSet loTypeId="urn:microsoft.com/office/officeart/2005/8/layout/process1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25EC821-B6CE-40C9-9ABE-86B00478E1A9}">
      <dgm:prSet custT="1"/>
      <dgm:spPr/>
      <dgm:t>
        <a:bodyPr/>
        <a:lstStyle/>
        <a:p>
          <a:r>
            <a:rPr lang="en-US" sz="1600" b="0" i="0">
              <a:latin typeface="Arial" panose="020B0604020202020204" pitchFamily="34" charset="0"/>
              <a:cs typeface="Arial" panose="020B0604020202020204" pitchFamily="34" charset="0"/>
            </a:rPr>
            <a:t>Quyida berilgan fikrlarning mag‘zini chaqing va yod oling. </a:t>
          </a:r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EDC642-0BB0-4F2F-B25D-3D522370E94A}" type="parTrans" cxnId="{A609DFDC-25E1-4EEB-95AE-00EAAEDF7F9E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D0253C-D1BF-4EA4-A0BE-CEC5A8C63A65}" type="sibTrans" cxnId="{A609DFDC-25E1-4EEB-95AE-00EAAEDF7F9E}">
      <dgm:prSet custT="1"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A6A48F-0737-4187-B87C-E53FAEE6E718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Burgutni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cho‘qishga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haddi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sig‘adigan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yagona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U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yelkasiga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qo‘nib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bo‘ynini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cho‘qiy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bosh-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laydi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Ammo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mag‘rur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bunga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bermaydi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kurashmaydi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kuchini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bekorga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sarflamaydi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U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shunchaki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qanotini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yoyib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tepaga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-u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falakka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parvoz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balandlagani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sari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nafas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olishga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qiynalib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oxiri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tushadi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F3CC9E-7B04-41EA-A074-1049311B090F}" type="parTrans" cxnId="{412B3335-4588-44AB-B092-E961EBFA110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5515A8-906D-4424-98FB-832CC320A9FC}" type="sibTrans" cxnId="{412B3335-4588-44AB-B092-E961EBFA110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1553BC-88F8-44EB-8907-96DA9D7246F3}" type="pres">
      <dgm:prSet presAssocID="{C79E5D15-8E40-466A-BE69-AB468EF6604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B83624-26CC-4AF1-895F-CA9EB05ED731}" type="pres">
      <dgm:prSet presAssocID="{E25EC821-B6CE-40C9-9ABE-86B00478E1A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0E2941-D6B5-47FE-8710-785C2270ACE0}" type="pres">
      <dgm:prSet presAssocID="{73D0253C-D1BF-4EA4-A0BE-CEC5A8C63A65}" presName="sibTrans" presStyleLbl="sibTrans2D1" presStyleIdx="0" presStyleCnt="1"/>
      <dgm:spPr/>
      <dgm:t>
        <a:bodyPr/>
        <a:lstStyle/>
        <a:p>
          <a:endParaRPr lang="ru-RU"/>
        </a:p>
      </dgm:t>
    </dgm:pt>
    <dgm:pt modelId="{4270EF9A-0863-4F4B-B349-C7C1BE12B169}" type="pres">
      <dgm:prSet presAssocID="{73D0253C-D1BF-4EA4-A0BE-CEC5A8C63A65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61F69C03-9FA8-4849-ADE4-408A0E5ACC3E}" type="pres">
      <dgm:prSet presAssocID="{65A6A48F-0737-4187-B87C-E53FAEE6E718}" presName="node" presStyleLbl="node1" presStyleIdx="1" presStyleCnt="2" custScaleX="317537" custScaleY="131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E92F9F-02F2-4DCE-BF80-F5F6D965F8B7}" type="presOf" srcId="{65A6A48F-0737-4187-B87C-E53FAEE6E718}" destId="{61F69C03-9FA8-4849-ADE4-408A0E5ACC3E}" srcOrd="0" destOrd="0" presId="urn:microsoft.com/office/officeart/2005/8/layout/process1"/>
    <dgm:cxn modelId="{4169E657-0B02-4974-BF68-9F16FAB0C536}" type="presOf" srcId="{73D0253C-D1BF-4EA4-A0BE-CEC5A8C63A65}" destId="{4270EF9A-0863-4F4B-B349-C7C1BE12B169}" srcOrd="1" destOrd="0" presId="urn:microsoft.com/office/officeart/2005/8/layout/process1"/>
    <dgm:cxn modelId="{A609DFDC-25E1-4EEB-95AE-00EAAEDF7F9E}" srcId="{C79E5D15-8E40-466A-BE69-AB468EF66044}" destId="{E25EC821-B6CE-40C9-9ABE-86B00478E1A9}" srcOrd="0" destOrd="0" parTransId="{6EEDC642-0BB0-4F2F-B25D-3D522370E94A}" sibTransId="{73D0253C-D1BF-4EA4-A0BE-CEC5A8C63A65}"/>
    <dgm:cxn modelId="{412B3335-4588-44AB-B092-E961EBFA1103}" srcId="{C79E5D15-8E40-466A-BE69-AB468EF66044}" destId="{65A6A48F-0737-4187-B87C-E53FAEE6E718}" srcOrd="1" destOrd="0" parTransId="{C1F3CC9E-7B04-41EA-A074-1049311B090F}" sibTransId="{7C5515A8-906D-4424-98FB-832CC320A9FC}"/>
    <dgm:cxn modelId="{9ECB8EC8-1004-45FC-BECC-25058A3B167D}" type="presOf" srcId="{73D0253C-D1BF-4EA4-A0BE-CEC5A8C63A65}" destId="{220E2941-D6B5-47FE-8710-785C2270ACE0}" srcOrd="0" destOrd="0" presId="urn:microsoft.com/office/officeart/2005/8/layout/process1"/>
    <dgm:cxn modelId="{F50E4714-0A20-4C57-865D-8E35550079D7}" type="presOf" srcId="{C79E5D15-8E40-466A-BE69-AB468EF66044}" destId="{F41553BC-88F8-44EB-8907-96DA9D7246F3}" srcOrd="0" destOrd="0" presId="urn:microsoft.com/office/officeart/2005/8/layout/process1"/>
    <dgm:cxn modelId="{0BEC098A-C1C4-4CCD-A1C7-C5DF0C35CC54}" type="presOf" srcId="{E25EC821-B6CE-40C9-9ABE-86B00478E1A9}" destId="{79B83624-26CC-4AF1-895F-CA9EB05ED731}" srcOrd="0" destOrd="0" presId="urn:microsoft.com/office/officeart/2005/8/layout/process1"/>
    <dgm:cxn modelId="{22ED6AA4-0CDC-4189-BF95-3F08DD9CCD38}" type="presParOf" srcId="{F41553BC-88F8-44EB-8907-96DA9D7246F3}" destId="{79B83624-26CC-4AF1-895F-CA9EB05ED731}" srcOrd="0" destOrd="0" presId="urn:microsoft.com/office/officeart/2005/8/layout/process1"/>
    <dgm:cxn modelId="{327E946B-DA3D-498D-81A9-1C0CFC1333AB}" type="presParOf" srcId="{F41553BC-88F8-44EB-8907-96DA9D7246F3}" destId="{220E2941-D6B5-47FE-8710-785C2270ACE0}" srcOrd="1" destOrd="0" presId="urn:microsoft.com/office/officeart/2005/8/layout/process1"/>
    <dgm:cxn modelId="{C42DA651-3081-4B59-B9EA-5D4455349A03}" type="presParOf" srcId="{220E2941-D6B5-47FE-8710-785C2270ACE0}" destId="{4270EF9A-0863-4F4B-B349-C7C1BE12B169}" srcOrd="0" destOrd="0" presId="urn:microsoft.com/office/officeart/2005/8/layout/process1"/>
    <dgm:cxn modelId="{96F7A7DD-DE81-4C18-B491-0FD4F56857A9}" type="presParOf" srcId="{F41553BC-88F8-44EB-8907-96DA9D7246F3}" destId="{61F69C03-9FA8-4849-ADE4-408A0E5ACC3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975E2B-B49B-4570-9C54-380F05C63F81}" type="doc">
      <dgm:prSet loTypeId="urn:microsoft.com/office/officeart/2005/8/layout/hProcess9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3E0C99E-484C-463F-8DC7-4E34825D5470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sari harakat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qilganida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bilandir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bahslashishga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kimgadir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isbotlashga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hojat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Maqsad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qo‘ydingizmi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demak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reja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yarmini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bajaribsiz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Endi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qaramasdan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qolganini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amalga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oshirish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harakatdan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to‘xtamang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Oldinga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intiling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yo‘lda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davom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eting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shunda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to‘siqlar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o‘z-o‘zidan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boshlaydi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281BDC-F08C-434B-B09E-701DCDCAFEBF}" type="parTrans" cxnId="{22B3F85E-1331-4A91-8225-6C9069EB2D29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B19EEE-BCA4-4B22-8B2A-B701CB3285DE}" type="sibTrans" cxnId="{22B3F85E-1331-4A91-8225-6C9069EB2D29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C8D031-7F89-4718-AFB7-583E17857434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sobitqadam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bo‘ling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8094D8-FD5F-4E0A-A504-D249EC9C6DD5}" type="parTrans" cxnId="{94DCD0CA-5993-4239-BD97-41A63868945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6B9C47-1C2D-44D4-A13B-12C1932970AB}" type="sibTrans" cxnId="{94DCD0CA-5993-4239-BD97-41A63868945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721FDE-2889-4361-9C42-0D54D6D4A94E}" type="pres">
      <dgm:prSet presAssocID="{D7975E2B-B49B-4570-9C54-380F05C63F8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850EDA-7893-4259-8515-580CEB5EAE42}" type="pres">
      <dgm:prSet presAssocID="{D7975E2B-B49B-4570-9C54-380F05C63F81}" presName="arrow" presStyleLbl="bgShp" presStyleIdx="0" presStyleCnt="1"/>
      <dgm:spPr/>
    </dgm:pt>
    <dgm:pt modelId="{E116262A-0DB0-43EF-8B49-E44CFC6B5623}" type="pres">
      <dgm:prSet presAssocID="{D7975E2B-B49B-4570-9C54-380F05C63F81}" presName="linearProcess" presStyleCnt="0"/>
      <dgm:spPr/>
    </dgm:pt>
    <dgm:pt modelId="{B6296FF3-3FE1-41ED-B2AC-D3C81674784B}" type="pres">
      <dgm:prSet presAssocID="{F3E0C99E-484C-463F-8DC7-4E34825D5470}" presName="textNode" presStyleLbl="node1" presStyleIdx="0" presStyleCnt="2" custScaleX="135952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8520EA-CE37-411C-837B-A7C7E27F2586}" type="pres">
      <dgm:prSet presAssocID="{E1B19EEE-BCA4-4B22-8B2A-B701CB3285DE}" presName="sibTrans" presStyleCnt="0"/>
      <dgm:spPr/>
    </dgm:pt>
    <dgm:pt modelId="{EBA5CDDE-3458-429F-814A-794161DC0E42}" type="pres">
      <dgm:prSet presAssocID="{51C8D031-7F89-4718-AFB7-583E17857434}" presName="textNode" presStyleLbl="node1" presStyleIdx="1" presStyleCnt="2" custScaleY="133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25D5BC-B756-400C-BDAE-F5FC543C2A54}" type="presOf" srcId="{F3E0C99E-484C-463F-8DC7-4E34825D5470}" destId="{B6296FF3-3FE1-41ED-B2AC-D3C81674784B}" srcOrd="0" destOrd="0" presId="urn:microsoft.com/office/officeart/2005/8/layout/hProcess9"/>
    <dgm:cxn modelId="{22B3F85E-1331-4A91-8225-6C9069EB2D29}" srcId="{D7975E2B-B49B-4570-9C54-380F05C63F81}" destId="{F3E0C99E-484C-463F-8DC7-4E34825D5470}" srcOrd="0" destOrd="0" parTransId="{F9281BDC-F08C-434B-B09E-701DCDCAFEBF}" sibTransId="{E1B19EEE-BCA4-4B22-8B2A-B701CB3285DE}"/>
    <dgm:cxn modelId="{ED12AA3A-1999-43A8-91F7-025509600CC2}" type="presOf" srcId="{51C8D031-7F89-4718-AFB7-583E17857434}" destId="{EBA5CDDE-3458-429F-814A-794161DC0E42}" srcOrd="0" destOrd="0" presId="urn:microsoft.com/office/officeart/2005/8/layout/hProcess9"/>
    <dgm:cxn modelId="{1A951319-DFC6-4F70-B27A-9DBFFE8BF099}" type="presOf" srcId="{D7975E2B-B49B-4570-9C54-380F05C63F81}" destId="{E0721FDE-2889-4361-9C42-0D54D6D4A94E}" srcOrd="0" destOrd="0" presId="urn:microsoft.com/office/officeart/2005/8/layout/hProcess9"/>
    <dgm:cxn modelId="{94DCD0CA-5993-4239-BD97-41A63868945D}" srcId="{D7975E2B-B49B-4570-9C54-380F05C63F81}" destId="{51C8D031-7F89-4718-AFB7-583E17857434}" srcOrd="1" destOrd="0" parTransId="{848094D8-FD5F-4E0A-A504-D249EC9C6DD5}" sibTransId="{B16B9C47-1C2D-44D4-A13B-12C1932970AB}"/>
    <dgm:cxn modelId="{808026B3-3396-4BD4-86E4-C90C353162AF}" type="presParOf" srcId="{E0721FDE-2889-4361-9C42-0D54D6D4A94E}" destId="{39850EDA-7893-4259-8515-580CEB5EAE42}" srcOrd="0" destOrd="0" presId="urn:microsoft.com/office/officeart/2005/8/layout/hProcess9"/>
    <dgm:cxn modelId="{C78A8B4F-7FF0-4B02-A0F1-167C5EB34AFE}" type="presParOf" srcId="{E0721FDE-2889-4361-9C42-0D54D6D4A94E}" destId="{E116262A-0DB0-43EF-8B49-E44CFC6B5623}" srcOrd="1" destOrd="0" presId="urn:microsoft.com/office/officeart/2005/8/layout/hProcess9"/>
    <dgm:cxn modelId="{F95D67DE-BF3F-41A0-AC73-41B7A5768B14}" type="presParOf" srcId="{E116262A-0DB0-43EF-8B49-E44CFC6B5623}" destId="{B6296FF3-3FE1-41ED-B2AC-D3C81674784B}" srcOrd="0" destOrd="0" presId="urn:microsoft.com/office/officeart/2005/8/layout/hProcess9"/>
    <dgm:cxn modelId="{07F0F574-3A7F-4976-AF1A-1C1EC32A0566}" type="presParOf" srcId="{E116262A-0DB0-43EF-8B49-E44CFC6B5623}" destId="{528520EA-CE37-411C-837B-A7C7E27F2586}" srcOrd="1" destOrd="0" presId="urn:microsoft.com/office/officeart/2005/8/layout/hProcess9"/>
    <dgm:cxn modelId="{53644A39-31DB-4CDB-A6F7-E2709EB378B0}" type="presParOf" srcId="{E116262A-0DB0-43EF-8B49-E44CFC6B5623}" destId="{EBA5CDDE-3458-429F-814A-794161DC0E4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A0BEE-F39A-42B3-B5F9-9F48A264B6CB}">
      <dsp:nvSpPr>
        <dsp:cNvPr id="0" name=""/>
        <dsp:cNvSpPr/>
      </dsp:nvSpPr>
      <dsp:spPr>
        <a:xfrm>
          <a:off x="369042" y="0"/>
          <a:ext cx="4663440" cy="25145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5DB4E0-00DE-4251-8373-EA0FA8A605F6}">
      <dsp:nvSpPr>
        <dsp:cNvPr id="0" name=""/>
        <dsp:cNvSpPr/>
      </dsp:nvSpPr>
      <dsp:spPr>
        <a:xfrm>
          <a:off x="33251" y="0"/>
          <a:ext cx="2786561" cy="2514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21.1-topshiriq.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Yechim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quyon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barcha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jonivorlar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nomidan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sherga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zolim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ustidan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arznoma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shikoyat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xati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Arznoma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ijrosini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tekshirish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vazifasi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aynan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o‘ziga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topshirilishi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majoziy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orqali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hajv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ostiga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olingan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004" y="122753"/>
        <a:ext cx="2541055" cy="2269093"/>
      </dsp:txXfrm>
    </dsp:sp>
    <dsp:sp modelId="{D35FDC13-E932-45AE-9534-9E3FF16A669D}">
      <dsp:nvSpPr>
        <dsp:cNvPr id="0" name=""/>
        <dsp:cNvSpPr/>
      </dsp:nvSpPr>
      <dsp:spPr>
        <a:xfrm>
          <a:off x="2986976" y="0"/>
          <a:ext cx="2466171" cy="2514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Ramziy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timsollar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quyon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oddiy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vakili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hududiy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amaldor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ayiq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boshliq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o‘rinbosari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sher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mansabli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rahbar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7365" y="120389"/>
        <a:ext cx="2225393" cy="22738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A0BEE-F39A-42B3-B5F9-9F48A264B6CB}">
      <dsp:nvSpPr>
        <dsp:cNvPr id="0" name=""/>
        <dsp:cNvSpPr/>
      </dsp:nvSpPr>
      <dsp:spPr>
        <a:xfrm>
          <a:off x="369042" y="0"/>
          <a:ext cx="4663440" cy="25145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CB3D0-C331-44BC-88A0-458A67ECFE7D}">
      <dsp:nvSpPr>
        <dsp:cNvPr id="0" name=""/>
        <dsp:cNvSpPr/>
      </dsp:nvSpPr>
      <dsp:spPr>
        <a:xfrm>
          <a:off x="1037" y="0"/>
          <a:ext cx="5484324" cy="2514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Masalda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ko‘tarilgan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zamonda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dolzarb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Xalq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qabulxonasi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jurnalistlar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aralashmaguncha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muammolarni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hal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qilishga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shoshmaydi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Shikoyat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qilganlarni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ta’qib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holatlari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hayotimizda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uchrab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turadi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790" y="122753"/>
        <a:ext cx="5238818" cy="22690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83624-26CC-4AF1-895F-CA9EB05ED731}">
      <dsp:nvSpPr>
        <dsp:cNvPr id="0" name=""/>
        <dsp:cNvSpPr/>
      </dsp:nvSpPr>
      <dsp:spPr>
        <a:xfrm>
          <a:off x="3377" y="301323"/>
          <a:ext cx="1197639" cy="19079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>
              <a:latin typeface="Arial" panose="020B0604020202020204" pitchFamily="34" charset="0"/>
              <a:cs typeface="Arial" panose="020B0604020202020204" pitchFamily="34" charset="0"/>
            </a:rPr>
            <a:t>Quyida berilgan fikrlarning mag‘zini chaqing va yod oling. </a:t>
          </a:r>
          <a:endParaRPr lang="ru-RU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455" y="336401"/>
        <a:ext cx="1127483" cy="1837798"/>
      </dsp:txXfrm>
    </dsp:sp>
    <dsp:sp modelId="{220E2941-D6B5-47FE-8710-785C2270ACE0}">
      <dsp:nvSpPr>
        <dsp:cNvPr id="0" name=""/>
        <dsp:cNvSpPr/>
      </dsp:nvSpPr>
      <dsp:spPr>
        <a:xfrm>
          <a:off x="1320781" y="1106793"/>
          <a:ext cx="253899" cy="2970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0781" y="1166196"/>
        <a:ext cx="177729" cy="178208"/>
      </dsp:txXfrm>
    </dsp:sp>
    <dsp:sp modelId="{61F69C03-9FA8-4849-ADE4-408A0E5ACC3E}">
      <dsp:nvSpPr>
        <dsp:cNvPr id="0" name=""/>
        <dsp:cNvSpPr/>
      </dsp:nvSpPr>
      <dsp:spPr>
        <a:xfrm>
          <a:off x="1680073" y="0"/>
          <a:ext cx="3802949" cy="25106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cho‘qishga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haddi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sig‘adigan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yagona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U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yelkasiga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qo‘nib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bo‘ynini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cho‘qiy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bosh-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laydi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Ammo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mag‘rur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bunga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kurashmaydi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kuchini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bekorga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sarflamaydi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U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shunchaki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qanotini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yoyib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tepaga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-u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falakka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parvoz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Burgut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balandlagani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sari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qarg‘a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nafas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qiynalib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oxiri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qulab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53606" y="73533"/>
        <a:ext cx="3655883" cy="23635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850EDA-7893-4259-8515-580CEB5EAE42}">
      <dsp:nvSpPr>
        <dsp:cNvPr id="0" name=""/>
        <dsp:cNvSpPr/>
      </dsp:nvSpPr>
      <dsp:spPr>
        <a:xfrm>
          <a:off x="411479" y="0"/>
          <a:ext cx="4663440" cy="260911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96FF3-3FE1-41ED-B2AC-D3C81674784B}">
      <dsp:nvSpPr>
        <dsp:cNvPr id="0" name=""/>
        <dsp:cNvSpPr/>
      </dsp:nvSpPr>
      <dsp:spPr>
        <a:xfrm>
          <a:off x="1923" y="0"/>
          <a:ext cx="3044279" cy="26091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sari harakat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qilganida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bilandir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bahslashishga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kimgadir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isbotlashga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hojat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Maqsad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qo‘ydingizmi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demak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reja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yarmini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bajaribsiz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Endi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qaramasdan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qolganini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amalga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oshirish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harakatdan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to‘xtamang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Oldinga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intiling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yo‘lda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davom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hamma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to‘siqlar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o‘z-o‘zidan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boshlaydi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9289" y="127366"/>
        <a:ext cx="2789547" cy="2354382"/>
      </dsp:txXfrm>
    </dsp:sp>
    <dsp:sp modelId="{EBA5CDDE-3458-429F-814A-794161DC0E42}">
      <dsp:nvSpPr>
        <dsp:cNvPr id="0" name=""/>
        <dsp:cNvSpPr/>
      </dsp:nvSpPr>
      <dsp:spPr>
        <a:xfrm>
          <a:off x="3245245" y="605601"/>
          <a:ext cx="2239230" cy="139791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sobitqadam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bo‘ling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3485" y="673841"/>
        <a:ext cx="2102750" cy="1261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08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10930" y="1273516"/>
            <a:ext cx="3743569" cy="875877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 algn="ctr">
              <a:spcAft>
                <a:spcPts val="1200"/>
              </a:spcAft>
            </a:pPr>
            <a:r>
              <a:rPr lang="uz-Latn-UZ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 yili oxiridagi takrorlash</a:t>
            </a:r>
            <a:endParaRPr lang="en-US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43684" y="1242569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35345" y="2099882"/>
            <a:ext cx="344044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 Black" pitchFamily="34" charset="0"/>
                <a:cs typeface="Times New Roman" pitchFamily="18" charset="0"/>
              </a:rPr>
              <a:t>ONA TILI</a:t>
            </a:r>
            <a:endParaRPr sz="4000" dirty="0"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E688753-AF40-4DF9-B254-59E0CD93E7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r="7344"/>
          <a:stretch>
            <a:fillRect/>
          </a:stretch>
        </p:blipFill>
        <p:spPr>
          <a:xfrm>
            <a:off x="4197989" y="1923289"/>
            <a:ext cx="1348527" cy="1082683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2BD353-ED38-4507-8232-023DB5B9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5-topshiriq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E5306D0C-8E79-474B-A632-651E2BEB87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5777561"/>
              </p:ext>
            </p:extLst>
          </p:nvPr>
        </p:nvGraphicFramePr>
        <p:xfrm>
          <a:off x="139700" y="533312"/>
          <a:ext cx="5486400" cy="2609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3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12B5D0-2692-49FD-A8DF-F765F65D8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48538"/>
            <a:ext cx="5249147" cy="430887"/>
          </a:xfrm>
        </p:spPr>
        <p:txBody>
          <a:bodyPr/>
          <a:lstStyle/>
          <a:p>
            <a:pPr algn="ctr"/>
            <a:r>
              <a:rPr lang="uz-Latn-UZ" sz="2800" b="0" dirty="0"/>
              <a:t>6-topshiriq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860517C-520C-46CB-B92C-F34A94F25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10200" cy="2215991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en-US" sz="1600" dirty="0" err="1"/>
              <a:t>O‘zingizni</a:t>
            </a:r>
            <a:r>
              <a:rPr lang="en-US" sz="1600" dirty="0"/>
              <a:t> </a:t>
            </a:r>
            <a:r>
              <a:rPr lang="en-US" sz="1600" dirty="0" err="1"/>
              <a:t>suxandon</a:t>
            </a:r>
            <a:r>
              <a:rPr lang="en-US" sz="1600" dirty="0"/>
              <a:t> </a:t>
            </a:r>
            <a:r>
              <a:rPr lang="en-US" sz="1600" dirty="0" err="1"/>
              <a:t>sifatida</a:t>
            </a:r>
            <a:r>
              <a:rPr lang="en-US" sz="1600" dirty="0"/>
              <a:t> </a:t>
            </a:r>
            <a:r>
              <a:rPr lang="en-US" sz="1600" dirty="0" err="1"/>
              <a:t>tasavvur</a:t>
            </a:r>
            <a:r>
              <a:rPr lang="en-US" sz="1600" dirty="0"/>
              <a:t> </a:t>
            </a:r>
            <a:r>
              <a:rPr lang="en-US" sz="1600" dirty="0" err="1"/>
              <a:t>qilib</a:t>
            </a:r>
            <a:r>
              <a:rPr lang="en-US" sz="1600" dirty="0"/>
              <a:t>, „</a:t>
            </a:r>
            <a:r>
              <a:rPr lang="en-US" sz="1600" dirty="0" err="1"/>
              <a:t>Hayotda</a:t>
            </a:r>
            <a:r>
              <a:rPr lang="en-US" sz="1600" dirty="0"/>
              <a:t> </a:t>
            </a:r>
            <a:r>
              <a:rPr lang="en-US" sz="1600" dirty="0" err="1"/>
              <a:t>sobitqadam</a:t>
            </a:r>
            <a:r>
              <a:rPr lang="en-US" sz="1600" dirty="0"/>
              <a:t> </a:t>
            </a:r>
            <a:r>
              <a:rPr lang="en-US" sz="1600" dirty="0" err="1"/>
              <a:t>bo‘laman</a:t>
            </a:r>
            <a:r>
              <a:rPr lang="en-US" sz="1600" dirty="0"/>
              <a:t>“ </a:t>
            </a:r>
            <a:r>
              <a:rPr lang="en-US" sz="1600" dirty="0" err="1"/>
              <a:t>mavzusida</a:t>
            </a:r>
            <a:r>
              <a:rPr lang="en-US" sz="1600" dirty="0"/>
              <a:t> </a:t>
            </a:r>
            <a:r>
              <a:rPr lang="en-US" sz="1600" dirty="0" err="1"/>
              <a:t>kichik</a:t>
            </a:r>
            <a:r>
              <a:rPr lang="en-US" sz="1600" dirty="0"/>
              <a:t> </a:t>
            </a:r>
            <a:r>
              <a:rPr lang="en-US" sz="1600" dirty="0" err="1"/>
              <a:t>matn</a:t>
            </a:r>
            <a:r>
              <a:rPr lang="en-US" sz="1600" dirty="0"/>
              <a:t> </a:t>
            </a:r>
            <a:r>
              <a:rPr lang="en-US" sz="1600" dirty="0" err="1"/>
              <a:t>yarating</a:t>
            </a:r>
            <a:r>
              <a:rPr lang="en-US" sz="1600" dirty="0"/>
              <a:t>. </a:t>
            </a:r>
            <a:r>
              <a:rPr lang="en-US" sz="1600" dirty="0" err="1"/>
              <a:t>Unda</a:t>
            </a:r>
            <a:r>
              <a:rPr lang="en-US" sz="1600" dirty="0"/>
              <a:t> </a:t>
            </a:r>
            <a:r>
              <a:rPr lang="en-US" sz="1600" dirty="0" err="1"/>
              <a:t>hikmatli</a:t>
            </a:r>
            <a:r>
              <a:rPr lang="en-US" sz="1600" dirty="0"/>
              <a:t> </a:t>
            </a:r>
            <a:r>
              <a:rPr lang="en-US" sz="1600" dirty="0" err="1"/>
              <a:t>so‘z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ibratli</a:t>
            </a:r>
            <a:r>
              <a:rPr lang="en-US" sz="1600" dirty="0"/>
              <a:t> </a:t>
            </a:r>
            <a:r>
              <a:rPr lang="en-US" sz="1600" dirty="0" err="1"/>
              <a:t>fikrlardan</a:t>
            </a:r>
            <a:r>
              <a:rPr lang="en-US" sz="1600" dirty="0"/>
              <a:t> </a:t>
            </a:r>
            <a:r>
              <a:rPr lang="en-US" sz="1600" dirty="0" err="1"/>
              <a:t>foydalaning</a:t>
            </a:r>
            <a:r>
              <a:rPr lang="en-US" sz="1600" dirty="0"/>
              <a:t>.</a:t>
            </a:r>
            <a:endParaRPr lang="uz-Latn-UZ" sz="1600" dirty="0"/>
          </a:p>
          <a:p>
            <a:r>
              <a:rPr lang="uz-Latn-UZ" sz="1600" dirty="0"/>
              <a:t>Daqiqalar, kunlar sekin o‘tadi, yillar esa tez o‘tar ekan.</a:t>
            </a:r>
          </a:p>
          <a:p>
            <a:r>
              <a:rPr lang="uz-Latn-UZ" sz="1600" dirty="0"/>
              <a:t>                                                                (O.Madayev)</a:t>
            </a:r>
          </a:p>
          <a:p>
            <a:pPr algn="just"/>
            <a:r>
              <a:rPr lang="uz-Latn-UZ" sz="1600" dirty="0"/>
              <a:t>Ba’zan insonning ishlari ortga ketsa, noumid bo‘lmasligi kerak. Axir, kamon o‘qi ham oldinga otilishdan avval biroz ortga tisariladi.                          </a:t>
            </a:r>
          </a:p>
          <a:p>
            <a:pPr algn="r"/>
            <a:r>
              <a:rPr lang="uz-Latn-UZ" sz="1600" dirty="0"/>
              <a:t>(„Hikmatlar saodatga yetaklar“ kitobidan)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9088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36225-B9E8-4591-BB04-96F77279B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48538"/>
            <a:ext cx="5249147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0C34E66D-BEA5-4889-B050-0644698BCE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4955312"/>
              </p:ext>
            </p:extLst>
          </p:nvPr>
        </p:nvGraphicFramePr>
        <p:xfrm>
          <a:off x="139700" y="6318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69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36225-B9E8-4591-BB04-96F77279B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48538"/>
            <a:ext cx="5249147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0C34E66D-BEA5-4889-B050-0644698BCE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2517661"/>
              </p:ext>
            </p:extLst>
          </p:nvPr>
        </p:nvGraphicFramePr>
        <p:xfrm>
          <a:off x="139700" y="6318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7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42AD76-1398-4F07-8271-8823160E7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1-topshiriq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2FFF5AC-F00C-4940-9DB2-C4054E965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1" y="631826"/>
            <a:ext cx="2667000" cy="203132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36000"/>
            <a:r>
              <a:rPr lang="en-US" dirty="0"/>
              <a:t>Bir </a:t>
            </a:r>
            <a:r>
              <a:rPr lang="en-US" dirty="0" err="1"/>
              <a:t>hushyor</a:t>
            </a:r>
            <a:r>
              <a:rPr lang="en-US" dirty="0"/>
              <a:t> </a:t>
            </a:r>
            <a:r>
              <a:rPr lang="en-US" dirty="0" err="1"/>
              <a:t>hunarmand</a:t>
            </a:r>
            <a:r>
              <a:rPr lang="en-US" dirty="0"/>
              <a:t> </a:t>
            </a:r>
            <a:r>
              <a:rPr lang="en-US" dirty="0" err="1"/>
              <a:t>yigit</a:t>
            </a:r>
            <a:r>
              <a:rPr lang="en-US" dirty="0"/>
              <a:t> </a:t>
            </a:r>
            <a:r>
              <a:rPr lang="en-US" dirty="0" err="1"/>
              <a:t>bor</a:t>
            </a:r>
            <a:r>
              <a:rPr lang="en-US" dirty="0"/>
              <a:t> </a:t>
            </a:r>
            <a:r>
              <a:rPr lang="en-US" dirty="0" err="1"/>
              <a:t>edi</a:t>
            </a:r>
            <a:r>
              <a:rPr lang="en-US" dirty="0"/>
              <a:t>,</a:t>
            </a:r>
          </a:p>
          <a:p>
            <a:pPr marL="36000"/>
            <a:r>
              <a:rPr lang="en-US" dirty="0" err="1"/>
              <a:t>Notiq</a:t>
            </a:r>
            <a:r>
              <a:rPr lang="en-US" dirty="0"/>
              <a:t>-u </a:t>
            </a:r>
            <a:r>
              <a:rPr lang="en-US" dirty="0" err="1"/>
              <a:t>mardona</a:t>
            </a:r>
            <a:r>
              <a:rPr lang="en-US" dirty="0"/>
              <a:t>, </a:t>
            </a:r>
            <a:r>
              <a:rPr lang="en-US" dirty="0" err="1"/>
              <a:t>aqli</a:t>
            </a:r>
            <a:r>
              <a:rPr lang="en-US" dirty="0"/>
              <a:t> </a:t>
            </a:r>
            <a:r>
              <a:rPr lang="en-US" dirty="0" err="1"/>
              <a:t>yor</a:t>
            </a:r>
            <a:r>
              <a:rPr lang="en-US" dirty="0"/>
              <a:t> </a:t>
            </a:r>
            <a:r>
              <a:rPr lang="en-US" dirty="0" err="1"/>
              <a:t>edi</a:t>
            </a:r>
            <a:r>
              <a:rPr lang="en-US" dirty="0"/>
              <a:t>.</a:t>
            </a:r>
          </a:p>
          <a:p>
            <a:pPr marL="36000"/>
            <a:r>
              <a:rPr lang="en-US" b="1" dirty="0" err="1"/>
              <a:t>Sohibdil</a:t>
            </a:r>
            <a:r>
              <a:rPr lang="en-US" b="1" dirty="0"/>
              <a:t>, </a:t>
            </a:r>
            <a:r>
              <a:rPr lang="en-US" b="1" dirty="0" err="1"/>
              <a:t>haqparast</a:t>
            </a:r>
            <a:r>
              <a:rPr lang="en-US" b="1" dirty="0"/>
              <a:t> </a:t>
            </a:r>
            <a:r>
              <a:rPr lang="en-US" dirty="0" err="1"/>
              <a:t>pokiza</a:t>
            </a:r>
            <a:r>
              <a:rPr lang="en-US" dirty="0"/>
              <a:t> </a:t>
            </a:r>
            <a:r>
              <a:rPr lang="en-US" dirty="0" err="1"/>
              <a:t>oti</a:t>
            </a:r>
            <a:r>
              <a:rPr lang="en-US" dirty="0"/>
              <a:t>,</a:t>
            </a:r>
          </a:p>
          <a:p>
            <a:pPr marL="36000"/>
            <a:r>
              <a:rPr lang="en-US" b="1" dirty="0" err="1"/>
              <a:t>Xattotlar</a:t>
            </a:r>
            <a:r>
              <a:rPr lang="en-US" dirty="0"/>
              <a:t> </a:t>
            </a:r>
            <a:r>
              <a:rPr lang="en-US" dirty="0" err="1"/>
              <a:t>chizgandek</a:t>
            </a:r>
            <a:r>
              <a:rPr lang="en-US" dirty="0"/>
              <a:t> </a:t>
            </a:r>
            <a:r>
              <a:rPr lang="en-US" b="1" dirty="0" err="1"/>
              <a:t>orazin</a:t>
            </a:r>
            <a:r>
              <a:rPr lang="en-US" b="1" dirty="0"/>
              <a:t> </a:t>
            </a:r>
            <a:r>
              <a:rPr lang="en-US" b="1" dirty="0" err="1"/>
              <a:t>xati</a:t>
            </a:r>
            <a:r>
              <a:rPr lang="en-US" dirty="0"/>
              <a:t>.</a:t>
            </a:r>
          </a:p>
          <a:p>
            <a:pPr marL="36000"/>
            <a:r>
              <a:rPr lang="en-US" b="1" dirty="0" err="1"/>
              <a:t>Lug‘atdon</a:t>
            </a:r>
            <a:r>
              <a:rPr lang="en-US" b="1" dirty="0"/>
              <a:t>, </a:t>
            </a:r>
            <a:r>
              <a:rPr lang="en-US" b="1" dirty="0" err="1"/>
              <a:t>tilshunos</a:t>
            </a:r>
            <a:r>
              <a:rPr lang="en-US" b="1" dirty="0"/>
              <a:t> </a:t>
            </a:r>
            <a:r>
              <a:rPr lang="en-US" dirty="0" err="1"/>
              <a:t>bilimi</a:t>
            </a:r>
            <a:r>
              <a:rPr lang="en-US" dirty="0"/>
              <a:t> </a:t>
            </a:r>
            <a:r>
              <a:rPr lang="en-US" dirty="0" err="1"/>
              <a:t>yetuk</a:t>
            </a:r>
            <a:r>
              <a:rPr lang="en-US" dirty="0"/>
              <a:t>,</a:t>
            </a:r>
          </a:p>
          <a:p>
            <a:pPr marL="36000"/>
            <a:r>
              <a:rPr lang="en-US" dirty="0"/>
              <a:t>Ammo „</a:t>
            </a:r>
            <a:r>
              <a:rPr lang="en-US" dirty="0" err="1"/>
              <a:t>sh</a:t>
            </a:r>
            <a:r>
              <a:rPr lang="en-US" dirty="0"/>
              <a:t>“ </a:t>
            </a:r>
            <a:r>
              <a:rPr lang="en-US" dirty="0" err="1"/>
              <a:t>tovushin</a:t>
            </a:r>
            <a:r>
              <a:rPr lang="en-US" dirty="0"/>
              <a:t> </a:t>
            </a:r>
            <a:r>
              <a:rPr lang="en-US" dirty="0" err="1"/>
              <a:t>aytolmas</a:t>
            </a:r>
            <a:r>
              <a:rPr lang="en-US" dirty="0"/>
              <a:t> </a:t>
            </a:r>
            <a:r>
              <a:rPr lang="en-US" dirty="0" err="1"/>
              <a:t>tuzuk</a:t>
            </a:r>
            <a:r>
              <a:rPr lang="en-US" dirty="0"/>
              <a:t>.</a:t>
            </a:r>
          </a:p>
          <a:p>
            <a:pPr marL="36000"/>
            <a:r>
              <a:rPr lang="en-US" dirty="0" err="1"/>
              <a:t>Suhbatdoshim</a:t>
            </a:r>
            <a:r>
              <a:rPr lang="en-US" dirty="0"/>
              <a:t> </a:t>
            </a:r>
            <a:r>
              <a:rPr lang="en-US" dirty="0" err="1"/>
              <a:t>edi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oqil</a:t>
            </a:r>
            <a:r>
              <a:rPr lang="en-US" dirty="0"/>
              <a:t> </a:t>
            </a:r>
            <a:r>
              <a:rPr lang="en-US" dirty="0" err="1"/>
              <a:t>kishi</a:t>
            </a:r>
            <a:r>
              <a:rPr lang="en-US" dirty="0"/>
              <a:t>,</a:t>
            </a:r>
          </a:p>
          <a:p>
            <a:pPr marL="36000"/>
            <a:r>
              <a:rPr lang="en-US" dirty="0" err="1"/>
              <a:t>Dedim</a:t>
            </a:r>
            <a:r>
              <a:rPr lang="en-US" dirty="0"/>
              <a:t>: „</a:t>
            </a:r>
            <a:r>
              <a:rPr lang="en-US" dirty="0" err="1"/>
              <a:t>Falonchining</a:t>
            </a:r>
            <a:r>
              <a:rPr lang="en-US" dirty="0"/>
              <a:t> </a:t>
            </a:r>
            <a:r>
              <a:rPr lang="en-US" dirty="0" err="1"/>
              <a:t>yo‘qmi</a:t>
            </a:r>
            <a:r>
              <a:rPr lang="en-US" dirty="0"/>
              <a:t> old </a:t>
            </a:r>
            <a:r>
              <a:rPr lang="en-US" dirty="0" err="1"/>
              <a:t>tishi</a:t>
            </a:r>
            <a:r>
              <a:rPr lang="en-US" dirty="0"/>
              <a:t>?“</a:t>
            </a:r>
          </a:p>
          <a:p>
            <a:pPr marL="36000"/>
            <a:r>
              <a:rPr lang="en-US" dirty="0" err="1"/>
              <a:t>Gapimdan</a:t>
            </a:r>
            <a:r>
              <a:rPr lang="en-US" dirty="0"/>
              <a:t> </a:t>
            </a:r>
            <a:r>
              <a:rPr lang="en-US" dirty="0" err="1"/>
              <a:t>baxmaldek</a:t>
            </a:r>
            <a:r>
              <a:rPr lang="en-US" dirty="0"/>
              <a:t> </a:t>
            </a:r>
            <a:r>
              <a:rPr lang="en-US" dirty="0" err="1"/>
              <a:t>qizarib</a:t>
            </a:r>
            <a:r>
              <a:rPr lang="en-US" dirty="0"/>
              <a:t> </a:t>
            </a:r>
            <a:r>
              <a:rPr lang="en-US" dirty="0" err="1"/>
              <a:t>yuzi</a:t>
            </a:r>
            <a:r>
              <a:rPr lang="en-US" dirty="0"/>
              <a:t>,</a:t>
            </a:r>
          </a:p>
          <a:p>
            <a:pPr marL="36000"/>
            <a:r>
              <a:rPr lang="en-US" dirty="0" err="1"/>
              <a:t>Dedi</a:t>
            </a:r>
            <a:r>
              <a:rPr lang="en-US" dirty="0"/>
              <a:t>: „</a:t>
            </a:r>
            <a:r>
              <a:rPr lang="en-US" dirty="0" err="1"/>
              <a:t>Unday</a:t>
            </a:r>
            <a:r>
              <a:rPr lang="en-US" dirty="0"/>
              <a:t> </a:t>
            </a:r>
            <a:r>
              <a:rPr lang="en-US" dirty="0" err="1"/>
              <a:t>dema</a:t>
            </a:r>
            <a:r>
              <a:rPr lang="en-US" dirty="0"/>
              <a:t>, </a:t>
            </a:r>
            <a:r>
              <a:rPr lang="en-US" dirty="0" err="1"/>
              <a:t>nodonlar</a:t>
            </a:r>
            <a:r>
              <a:rPr lang="en-US" dirty="0"/>
              <a:t> </a:t>
            </a:r>
            <a:r>
              <a:rPr lang="en-US" dirty="0" err="1"/>
              <a:t>so‘zi</a:t>
            </a:r>
            <a:r>
              <a:rPr lang="en-US" dirty="0"/>
              <a:t>.</a:t>
            </a:r>
          </a:p>
          <a:p>
            <a:pPr marL="36000"/>
            <a:endParaRPr lang="ru-RU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067A8B06-E272-4941-A304-EBC7C4721BF4}"/>
              </a:ext>
            </a:extLst>
          </p:cNvPr>
          <p:cNvSpPr txBox="1">
            <a:spLocks/>
          </p:cNvSpPr>
          <p:nvPr/>
        </p:nvSpPr>
        <p:spPr>
          <a:xfrm>
            <a:off x="2882901" y="631825"/>
            <a:ext cx="2743199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6000"/>
            <a:r>
              <a:rPr lang="en-US" kern="0" dirty="0" err="1"/>
              <a:t>Birgina</a:t>
            </a:r>
            <a:r>
              <a:rPr lang="en-US" kern="0" dirty="0"/>
              <a:t> </a:t>
            </a:r>
            <a:r>
              <a:rPr lang="en-US" kern="0" dirty="0" err="1"/>
              <a:t>aybini</a:t>
            </a:r>
            <a:r>
              <a:rPr lang="en-US" kern="0" dirty="0"/>
              <a:t> </a:t>
            </a:r>
            <a:r>
              <a:rPr lang="en-US" kern="0" dirty="0" err="1"/>
              <a:t>ko‘rib</a:t>
            </a:r>
            <a:r>
              <a:rPr lang="en-US" kern="0" dirty="0"/>
              <a:t> </a:t>
            </a:r>
            <a:r>
              <a:rPr lang="en-US" kern="0" dirty="0" err="1"/>
              <a:t>qolibsan</a:t>
            </a:r>
            <a:r>
              <a:rPr lang="en-US" kern="0" dirty="0"/>
              <a:t>,</a:t>
            </a:r>
          </a:p>
          <a:p>
            <a:pPr marL="36000"/>
            <a:r>
              <a:rPr lang="en-US" kern="0" dirty="0" err="1"/>
              <a:t>Yuz</a:t>
            </a:r>
            <a:r>
              <a:rPr lang="en-US" kern="0" dirty="0"/>
              <a:t> </a:t>
            </a:r>
            <a:r>
              <a:rPr lang="en-US" b="1" kern="0" dirty="0" err="1"/>
              <a:t>fazlidin</a:t>
            </a:r>
            <a:r>
              <a:rPr lang="en-US" kern="0" dirty="0"/>
              <a:t> </a:t>
            </a:r>
            <a:r>
              <a:rPr lang="en-US" kern="0" dirty="0" err="1"/>
              <a:t>ko‘zing</a:t>
            </a:r>
            <a:r>
              <a:rPr lang="en-US" kern="0" dirty="0"/>
              <a:t> </a:t>
            </a:r>
            <a:r>
              <a:rPr lang="en-US" kern="0" dirty="0" err="1"/>
              <a:t>yumib</a:t>
            </a:r>
            <a:r>
              <a:rPr lang="en-US" kern="0" dirty="0"/>
              <a:t> </a:t>
            </a:r>
            <a:r>
              <a:rPr lang="en-US" kern="0" dirty="0" err="1"/>
              <a:t>olibsan</a:t>
            </a:r>
            <a:r>
              <a:rPr lang="en-US" kern="0" dirty="0"/>
              <a:t>!“</a:t>
            </a:r>
          </a:p>
          <a:p>
            <a:pPr marL="36000"/>
            <a:r>
              <a:rPr lang="en-US" kern="0" dirty="0" err="1"/>
              <a:t>Birov</a:t>
            </a:r>
            <a:r>
              <a:rPr lang="en-US" kern="0" dirty="0"/>
              <a:t> </a:t>
            </a:r>
            <a:r>
              <a:rPr lang="en-US" b="1" kern="0" dirty="0" err="1"/>
              <a:t>ilmdon</a:t>
            </a:r>
            <a:r>
              <a:rPr lang="en-US" kern="0" dirty="0"/>
              <a:t>-u </a:t>
            </a:r>
            <a:r>
              <a:rPr lang="en-US" kern="0" dirty="0" err="1"/>
              <a:t>bo‘lsa</a:t>
            </a:r>
            <a:r>
              <a:rPr lang="en-US" kern="0" dirty="0"/>
              <a:t> </a:t>
            </a:r>
            <a:r>
              <a:rPr lang="en-US" kern="0" dirty="0" err="1"/>
              <a:t>tadbirkor</a:t>
            </a:r>
            <a:r>
              <a:rPr lang="en-US" kern="0" dirty="0"/>
              <a:t>,</a:t>
            </a:r>
          </a:p>
          <a:p>
            <a:pPr marL="36000"/>
            <a:r>
              <a:rPr lang="en-US" kern="0" dirty="0" err="1"/>
              <a:t>Nogoh</a:t>
            </a:r>
            <a:r>
              <a:rPr lang="en-US" kern="0" dirty="0"/>
              <a:t> </a:t>
            </a:r>
            <a:r>
              <a:rPr lang="en-US" kern="0" dirty="0" err="1"/>
              <a:t>toyib</a:t>
            </a:r>
            <a:r>
              <a:rPr lang="en-US" kern="0" dirty="0"/>
              <a:t> </a:t>
            </a:r>
            <a:r>
              <a:rPr lang="en-US" kern="0" dirty="0" err="1"/>
              <a:t>ketsa</a:t>
            </a:r>
            <a:r>
              <a:rPr lang="en-US" kern="0" dirty="0"/>
              <a:t> </a:t>
            </a:r>
            <a:r>
              <a:rPr lang="en-US" kern="0" dirty="0" err="1"/>
              <a:t>oyog‘i</a:t>
            </a:r>
            <a:r>
              <a:rPr lang="en-US" kern="0" dirty="0"/>
              <a:t> </a:t>
            </a:r>
            <a:r>
              <a:rPr lang="en-US" b="1" kern="0" dirty="0" err="1"/>
              <a:t>yakbor</a:t>
            </a:r>
            <a:r>
              <a:rPr lang="en-US" kern="0" dirty="0"/>
              <a:t>.</a:t>
            </a:r>
          </a:p>
          <a:p>
            <a:pPr marL="36000"/>
            <a:r>
              <a:rPr lang="en-US" kern="0" dirty="0" err="1"/>
              <a:t>Kichik</a:t>
            </a:r>
            <a:r>
              <a:rPr lang="en-US" kern="0" dirty="0"/>
              <a:t> </a:t>
            </a:r>
            <a:r>
              <a:rPr lang="en-US" kern="0" dirty="0" err="1"/>
              <a:t>bir</a:t>
            </a:r>
            <a:r>
              <a:rPr lang="en-US" kern="0" dirty="0"/>
              <a:t> </a:t>
            </a:r>
            <a:r>
              <a:rPr lang="en-US" kern="0" dirty="0" err="1"/>
              <a:t>xatoga</a:t>
            </a:r>
            <a:r>
              <a:rPr lang="en-US" kern="0" dirty="0"/>
              <a:t> </a:t>
            </a:r>
            <a:r>
              <a:rPr lang="en-US" kern="0" dirty="0" err="1"/>
              <a:t>gapirma</a:t>
            </a:r>
            <a:r>
              <a:rPr lang="en-US" kern="0" dirty="0"/>
              <a:t> </a:t>
            </a:r>
            <a:r>
              <a:rPr lang="en-US" kern="0" dirty="0" err="1"/>
              <a:t>qo‘pol</a:t>
            </a:r>
            <a:r>
              <a:rPr lang="en-US" kern="0" dirty="0"/>
              <a:t>,</a:t>
            </a:r>
          </a:p>
          <a:p>
            <a:pPr marL="36000"/>
            <a:r>
              <a:rPr lang="en-US" kern="0" dirty="0" err="1"/>
              <a:t>Ulug‘lar</a:t>
            </a:r>
            <a:r>
              <a:rPr lang="en-US" kern="0" dirty="0"/>
              <a:t> </a:t>
            </a:r>
            <a:r>
              <a:rPr lang="en-US" kern="0" dirty="0" err="1"/>
              <a:t>demishlar</a:t>
            </a:r>
            <a:r>
              <a:rPr lang="en-US" kern="0" dirty="0"/>
              <a:t>: „</a:t>
            </a:r>
            <a:r>
              <a:rPr lang="en-US" kern="0" dirty="0" err="1"/>
              <a:t>Yaxshilikni</a:t>
            </a:r>
            <a:r>
              <a:rPr lang="en-US" kern="0" dirty="0"/>
              <a:t> </a:t>
            </a:r>
            <a:r>
              <a:rPr lang="en-US" kern="0" dirty="0" err="1"/>
              <a:t>ol</a:t>
            </a:r>
            <a:r>
              <a:rPr lang="en-US" kern="0" dirty="0"/>
              <a:t>!“</a:t>
            </a:r>
          </a:p>
          <a:p>
            <a:pPr marL="36000"/>
            <a:r>
              <a:rPr lang="en-US" kern="0" dirty="0" err="1"/>
              <a:t>Birga</a:t>
            </a:r>
            <a:r>
              <a:rPr lang="en-US" kern="0" dirty="0"/>
              <a:t> </a:t>
            </a:r>
            <a:r>
              <a:rPr lang="en-US" kern="0" dirty="0" err="1"/>
              <a:t>o‘sadi-ku</a:t>
            </a:r>
            <a:r>
              <a:rPr lang="en-US" kern="0" dirty="0"/>
              <a:t> </a:t>
            </a:r>
            <a:r>
              <a:rPr lang="en-US" kern="0" dirty="0" err="1"/>
              <a:t>tikan</a:t>
            </a:r>
            <a:r>
              <a:rPr lang="en-US" kern="0" dirty="0"/>
              <a:t> </a:t>
            </a:r>
            <a:r>
              <a:rPr lang="en-US" kern="0" dirty="0" err="1"/>
              <a:t>birla</a:t>
            </a:r>
            <a:r>
              <a:rPr lang="en-US" kern="0" dirty="0"/>
              <a:t> gul,</a:t>
            </a:r>
          </a:p>
          <a:p>
            <a:pPr marL="36000"/>
            <a:r>
              <a:rPr lang="en-US" kern="0" dirty="0" err="1"/>
              <a:t>Ey</a:t>
            </a:r>
            <a:r>
              <a:rPr lang="en-US" kern="0" dirty="0"/>
              <a:t> </a:t>
            </a:r>
            <a:r>
              <a:rPr lang="en-US" kern="0" dirty="0" err="1"/>
              <a:t>oqil</a:t>
            </a:r>
            <a:r>
              <a:rPr lang="en-US" kern="0" dirty="0"/>
              <a:t>, </a:t>
            </a:r>
            <a:r>
              <a:rPr lang="en-US" kern="0" dirty="0" err="1"/>
              <a:t>tikanmas</a:t>
            </a:r>
            <a:r>
              <a:rPr lang="en-US" kern="0" dirty="0"/>
              <a:t>, </a:t>
            </a:r>
            <a:r>
              <a:rPr lang="en-US" kern="0" dirty="0" err="1"/>
              <a:t>gulni</a:t>
            </a:r>
            <a:r>
              <a:rPr lang="en-US" kern="0" dirty="0"/>
              <a:t> </a:t>
            </a:r>
            <a:r>
              <a:rPr lang="en-US" kern="0" dirty="0" err="1"/>
              <a:t>dasta</a:t>
            </a:r>
            <a:r>
              <a:rPr lang="en-US" kern="0" dirty="0"/>
              <a:t> </a:t>
            </a:r>
            <a:r>
              <a:rPr lang="en-US" kern="0" dirty="0" err="1"/>
              <a:t>qil</a:t>
            </a:r>
            <a:r>
              <a:rPr lang="en-US" kern="0" dirty="0"/>
              <a:t>.</a:t>
            </a:r>
          </a:p>
          <a:p>
            <a:pPr marL="36000"/>
            <a:r>
              <a:rPr lang="en-US" kern="0" dirty="0"/>
              <a:t>(</a:t>
            </a:r>
            <a:r>
              <a:rPr lang="en-US" kern="0" dirty="0" err="1" smtClean="0"/>
              <a:t>Sa’diy</a:t>
            </a:r>
            <a:r>
              <a:rPr lang="uz-Latn-UZ" kern="0" dirty="0" smtClean="0"/>
              <a:t> </a:t>
            </a:r>
            <a:r>
              <a:rPr lang="en-US" kern="0" dirty="0"/>
              <a:t>„</a:t>
            </a:r>
            <a:r>
              <a:rPr lang="uz-Latn-UZ" kern="0" dirty="0"/>
              <a:t>Bo‘ston“dan </a:t>
            </a:r>
            <a:r>
              <a:rPr lang="en-US" kern="0" dirty="0"/>
              <a:t>)</a:t>
            </a:r>
            <a:endParaRPr lang="uz-Latn-UZ" kern="0" dirty="0"/>
          </a:p>
          <a:p>
            <a:pPr marL="36000"/>
            <a:endParaRPr lang="en-US" kern="0" dirty="0"/>
          </a:p>
          <a:p>
            <a:pPr marL="36000"/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339488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1BE61F-890D-4213-B1E5-27BABACD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 smtClean="0"/>
              <a:t>2-topshiriq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5E8050B-FB87-4E39-9FCC-A9FF24F4B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2819399" cy="1523999"/>
          </a:xfrm>
          <a:solidFill>
            <a:schemeClr val="bg1">
              <a:lumMod val="85000"/>
            </a:schemeClr>
          </a:solidFill>
          <a:ln w="12700"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en-US" sz="2000" b="1" dirty="0" err="1"/>
              <a:t>Matndagi</a:t>
            </a:r>
            <a:r>
              <a:rPr lang="en-US" sz="2000" b="1" dirty="0"/>
              <a:t> </a:t>
            </a:r>
            <a:r>
              <a:rPr lang="en-US" sz="2000" b="1" dirty="0" err="1"/>
              <a:t>ajratib</a:t>
            </a:r>
            <a:r>
              <a:rPr lang="en-US" sz="2000" b="1" dirty="0"/>
              <a:t> </a:t>
            </a:r>
            <a:r>
              <a:rPr lang="en-US" sz="2000" b="1" dirty="0" err="1"/>
              <a:t>ko‘rsatilgan</a:t>
            </a:r>
            <a:r>
              <a:rPr lang="en-US" sz="2000" b="1" dirty="0"/>
              <a:t> </a:t>
            </a:r>
            <a:r>
              <a:rPr lang="en-US" sz="2000" b="1" dirty="0" err="1"/>
              <a:t>so‘zlar</a:t>
            </a:r>
            <a:r>
              <a:rPr lang="en-US" sz="2000" b="1" dirty="0"/>
              <a:t> </a:t>
            </a:r>
            <a:r>
              <a:rPr lang="en-US" sz="2000" b="1" dirty="0" err="1"/>
              <a:t>ma’nosini</a:t>
            </a:r>
            <a:r>
              <a:rPr lang="en-US" sz="2000" b="1" dirty="0"/>
              <a:t> </a:t>
            </a:r>
            <a:r>
              <a:rPr lang="en-US" sz="2000" b="1" dirty="0" err="1"/>
              <a:t>izohlang</a:t>
            </a:r>
            <a:r>
              <a:rPr lang="en-US" sz="2000" b="1" dirty="0"/>
              <a:t>.</a:t>
            </a:r>
          </a:p>
          <a:p>
            <a:r>
              <a:rPr lang="en-US" sz="2000" dirty="0"/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18F1D58-6ACF-4646-A1E2-2C394A2E47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053" y="708025"/>
            <a:ext cx="2242994" cy="224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46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1BE61F-890D-4213-B1E5-27BABACD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5E8050B-FB87-4E39-9FCC-A9FF24F4B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31826"/>
            <a:ext cx="3505199" cy="1969770"/>
          </a:xfrm>
          <a:solidFill>
            <a:schemeClr val="bg1">
              <a:lumMod val="85000"/>
            </a:schemeClr>
          </a:solidFill>
          <a:ln w="12700"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uz-Latn-UZ" sz="1600" b="1" dirty="0"/>
              <a:t>Oxirgi bayt uchun eng maqbul fikrni topib, izohlab yozi</a:t>
            </a:r>
            <a:r>
              <a:rPr lang="en-US" sz="1600" b="1" dirty="0"/>
              <a:t>ng.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1.</a:t>
            </a:r>
            <a:r>
              <a:rPr lang="uz-Latn-UZ" sz="1600" dirty="0"/>
              <a:t> </a:t>
            </a:r>
            <a:r>
              <a:rPr lang="en-US" sz="1600" dirty="0"/>
              <a:t>Gul </a:t>
            </a:r>
            <a:r>
              <a:rPr lang="en-US" sz="1600" dirty="0" err="1"/>
              <a:t>tikansiz</a:t>
            </a:r>
            <a:r>
              <a:rPr lang="en-US" sz="1600" dirty="0"/>
              <a:t> </a:t>
            </a:r>
            <a:r>
              <a:rPr lang="en-US" sz="1600" dirty="0" err="1"/>
              <a:t>bo‘lmas</a:t>
            </a:r>
            <a:r>
              <a:rPr lang="en-US" sz="1600" dirty="0"/>
              <a:t>, dur</a:t>
            </a:r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sadafsiz</a:t>
            </a:r>
            <a:r>
              <a:rPr lang="en-US" sz="1600" dirty="0"/>
              <a:t>.</a:t>
            </a:r>
          </a:p>
          <a:p>
            <a:r>
              <a:rPr lang="en-US" sz="1600" dirty="0"/>
              <a:t>2.</a:t>
            </a:r>
            <a:r>
              <a:rPr lang="uz-Latn-UZ" sz="1600" dirty="0"/>
              <a:t> </a:t>
            </a:r>
            <a:r>
              <a:rPr lang="en-US" sz="1600" dirty="0"/>
              <a:t>Gul </a:t>
            </a:r>
            <a:r>
              <a:rPr lang="en-US" sz="1600" dirty="0" err="1"/>
              <a:t>tilagan</a:t>
            </a:r>
            <a:r>
              <a:rPr lang="en-US" sz="1600" dirty="0"/>
              <a:t> </a:t>
            </a:r>
            <a:r>
              <a:rPr lang="en-US" sz="1600" dirty="0" err="1"/>
              <a:t>xor</a:t>
            </a:r>
            <a:r>
              <a:rPr lang="en-US" sz="1600" dirty="0"/>
              <a:t> </a:t>
            </a:r>
            <a:r>
              <a:rPr lang="en-US" sz="1600" dirty="0" err="1"/>
              <a:t>jafosin</a:t>
            </a:r>
            <a:r>
              <a:rPr lang="en-US" sz="1600" dirty="0"/>
              <a:t> </a:t>
            </a:r>
            <a:r>
              <a:rPr lang="en-US" sz="1600" dirty="0" err="1"/>
              <a:t>chekar</a:t>
            </a:r>
            <a:r>
              <a:rPr lang="en-US" sz="1600" dirty="0"/>
              <a:t>.</a:t>
            </a:r>
          </a:p>
          <a:p>
            <a:r>
              <a:rPr lang="en-US" sz="1600" dirty="0"/>
              <a:t>3.</a:t>
            </a:r>
            <a:r>
              <a:rPr lang="uz-Latn-UZ" sz="1600" dirty="0"/>
              <a:t> </a:t>
            </a:r>
            <a:r>
              <a:rPr lang="en-US" sz="1600" dirty="0" err="1"/>
              <a:t>Tikanini</a:t>
            </a:r>
            <a:r>
              <a:rPr lang="en-US" sz="1600" dirty="0"/>
              <a:t> </a:t>
            </a:r>
            <a:r>
              <a:rPr lang="en-US" sz="1600" dirty="0" err="1"/>
              <a:t>olib</a:t>
            </a:r>
            <a:r>
              <a:rPr lang="en-US" sz="1600" dirty="0"/>
              <a:t> </a:t>
            </a:r>
            <a:r>
              <a:rPr lang="en-US" sz="1600" dirty="0" err="1"/>
              <a:t>tashlab</a:t>
            </a:r>
            <a:r>
              <a:rPr lang="en-US" sz="1600" dirty="0"/>
              <a:t>, </a:t>
            </a:r>
            <a:r>
              <a:rPr lang="en-US" sz="1600" dirty="0" err="1"/>
              <a:t>guldasta</a:t>
            </a:r>
            <a:r>
              <a:rPr lang="en-US" sz="1600" dirty="0"/>
              <a:t> </a:t>
            </a:r>
            <a:r>
              <a:rPr lang="en-US" sz="1600" dirty="0" err="1"/>
              <a:t>tayyorla</a:t>
            </a:r>
            <a:r>
              <a:rPr lang="en-US" sz="1600" dirty="0"/>
              <a:t>.</a:t>
            </a:r>
          </a:p>
          <a:p>
            <a:r>
              <a:rPr lang="en-US" sz="1600" dirty="0"/>
              <a:t>4.</a:t>
            </a:r>
            <a:r>
              <a:rPr lang="uz-Latn-UZ" sz="1600" dirty="0"/>
              <a:t> </a:t>
            </a:r>
            <a:r>
              <a:rPr lang="en-US" sz="1600" dirty="0"/>
              <a:t>Har </a:t>
            </a:r>
            <a:r>
              <a:rPr lang="en-US" sz="1600" dirty="0" err="1"/>
              <a:t>narsadan</a:t>
            </a:r>
            <a:r>
              <a:rPr lang="en-US" sz="1600" dirty="0"/>
              <a:t> </a:t>
            </a:r>
            <a:r>
              <a:rPr lang="en-US" sz="1600" dirty="0" err="1"/>
              <a:t>yaxshilikni</a:t>
            </a:r>
            <a:r>
              <a:rPr lang="en-US" sz="1600" dirty="0"/>
              <a:t> </a:t>
            </a:r>
            <a:r>
              <a:rPr lang="en-US" sz="1600" dirty="0" err="1"/>
              <a:t>qidir</a:t>
            </a:r>
            <a:r>
              <a:rPr lang="en-US" sz="160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6608295-F92E-4DD8-850E-CC8A1F4001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300" y="750571"/>
            <a:ext cx="1851025" cy="185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53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854D1-1A3D-4B1E-A8B8-70CAB460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03902"/>
            <a:ext cx="5172947" cy="276999"/>
          </a:xfrm>
        </p:spPr>
        <p:txBody>
          <a:bodyPr/>
          <a:lstStyle/>
          <a:p>
            <a:r>
              <a:rPr lang="uz-Latn-UZ" sz="1800" b="0" dirty="0"/>
              <a:t>Berilgan tinish belgili qolip qaysi misralarga mos?</a:t>
            </a:r>
            <a:endParaRPr lang="ru-RU" sz="1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752139F-A3B1-48B8-9318-0F4E7FE1D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226" y="555625"/>
            <a:ext cx="3915873" cy="2539157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marL="36000"/>
            <a:r>
              <a:rPr lang="uz-Latn-UZ" dirty="0"/>
              <a:t>________________________, </a:t>
            </a:r>
          </a:p>
          <a:p>
            <a:pPr marL="36000"/>
            <a:r>
              <a:rPr lang="uz-Latn-UZ" dirty="0"/>
              <a:t>_______: „_______________!“</a:t>
            </a:r>
          </a:p>
          <a:p>
            <a:pPr marL="36000"/>
            <a:r>
              <a:rPr lang="en-US" sz="1400" b="1" dirty="0" smtClean="0"/>
              <a:t>A) </a:t>
            </a:r>
            <a:r>
              <a:rPr lang="en-US" sz="1400" dirty="0" err="1" smtClean="0"/>
              <a:t>Sohibdil</a:t>
            </a:r>
            <a:r>
              <a:rPr lang="en-US" sz="1400" dirty="0"/>
              <a:t>, </a:t>
            </a:r>
            <a:r>
              <a:rPr lang="en-US" sz="1400" dirty="0" err="1"/>
              <a:t>haqparast</a:t>
            </a:r>
            <a:r>
              <a:rPr lang="en-US" sz="1400" dirty="0"/>
              <a:t> </a:t>
            </a:r>
            <a:r>
              <a:rPr lang="en-US" sz="1400" dirty="0" err="1"/>
              <a:t>pokiza</a:t>
            </a:r>
            <a:r>
              <a:rPr lang="en-US" sz="1400" dirty="0"/>
              <a:t> </a:t>
            </a:r>
            <a:r>
              <a:rPr lang="en-US" sz="1400" dirty="0" err="1"/>
              <a:t>oti</a:t>
            </a:r>
            <a:r>
              <a:rPr lang="en-US" sz="1400" dirty="0"/>
              <a:t>,</a:t>
            </a:r>
          </a:p>
          <a:p>
            <a:pPr marL="36000">
              <a:spcAft>
                <a:spcPts val="600"/>
              </a:spcAft>
            </a:pPr>
            <a:r>
              <a:rPr lang="en-US" sz="1400" dirty="0" err="1"/>
              <a:t>Xattotlar</a:t>
            </a:r>
            <a:r>
              <a:rPr lang="en-US" sz="1400" dirty="0"/>
              <a:t> </a:t>
            </a:r>
            <a:r>
              <a:rPr lang="en-US" sz="1400" dirty="0" err="1"/>
              <a:t>chizgandek</a:t>
            </a:r>
            <a:r>
              <a:rPr lang="en-US" sz="1400" dirty="0"/>
              <a:t> </a:t>
            </a:r>
            <a:r>
              <a:rPr lang="en-US" sz="1400" dirty="0" err="1"/>
              <a:t>orazin</a:t>
            </a:r>
            <a:r>
              <a:rPr lang="en-US" sz="1400" dirty="0"/>
              <a:t> </a:t>
            </a:r>
            <a:r>
              <a:rPr lang="en-US" sz="1400" dirty="0" err="1"/>
              <a:t>xati</a:t>
            </a:r>
            <a:r>
              <a:rPr lang="en-US" sz="1400" dirty="0"/>
              <a:t>.</a:t>
            </a:r>
          </a:p>
          <a:p>
            <a:pPr marL="36000"/>
            <a:r>
              <a:rPr lang="en-US" sz="1400" b="1" dirty="0" smtClean="0"/>
              <a:t>B) </a:t>
            </a:r>
            <a:r>
              <a:rPr lang="en-US" sz="1400" dirty="0" err="1" smtClean="0"/>
              <a:t>Suhbatdoshim</a:t>
            </a:r>
            <a:r>
              <a:rPr lang="en-US" sz="1400" dirty="0" smtClean="0"/>
              <a:t> </a:t>
            </a:r>
            <a:r>
              <a:rPr lang="en-US" sz="1400" dirty="0" err="1"/>
              <a:t>edi</a:t>
            </a:r>
            <a:r>
              <a:rPr lang="en-US" sz="1400" dirty="0"/>
              <a:t> </a:t>
            </a:r>
            <a:r>
              <a:rPr lang="en-US" sz="1400" dirty="0" err="1"/>
              <a:t>bir</a:t>
            </a:r>
            <a:r>
              <a:rPr lang="en-US" sz="1400" dirty="0"/>
              <a:t> </a:t>
            </a:r>
            <a:r>
              <a:rPr lang="en-US" sz="1400" dirty="0" err="1"/>
              <a:t>oqil</a:t>
            </a:r>
            <a:r>
              <a:rPr lang="en-US" sz="1400" dirty="0"/>
              <a:t> </a:t>
            </a:r>
            <a:r>
              <a:rPr lang="en-US" sz="1400" dirty="0" err="1"/>
              <a:t>kishi</a:t>
            </a:r>
            <a:r>
              <a:rPr lang="en-US" sz="1400" dirty="0"/>
              <a:t>,</a:t>
            </a:r>
          </a:p>
          <a:p>
            <a:pPr marL="36000">
              <a:spcAft>
                <a:spcPts val="600"/>
              </a:spcAft>
            </a:pPr>
            <a:r>
              <a:rPr lang="en-US" sz="1400" dirty="0" err="1"/>
              <a:t>Dedim</a:t>
            </a:r>
            <a:r>
              <a:rPr lang="en-US" sz="1400" dirty="0"/>
              <a:t>: „</a:t>
            </a:r>
            <a:r>
              <a:rPr lang="en-US" sz="1400" dirty="0" err="1"/>
              <a:t>Falonchining</a:t>
            </a:r>
            <a:r>
              <a:rPr lang="en-US" sz="1400" dirty="0"/>
              <a:t> </a:t>
            </a:r>
            <a:r>
              <a:rPr lang="en-US" sz="1400" dirty="0" err="1"/>
              <a:t>yo‘qmi</a:t>
            </a:r>
            <a:r>
              <a:rPr lang="en-US" sz="1400" dirty="0"/>
              <a:t> old </a:t>
            </a:r>
            <a:r>
              <a:rPr lang="en-US" sz="1400" dirty="0" err="1"/>
              <a:t>tishi</a:t>
            </a:r>
            <a:r>
              <a:rPr lang="en-US" sz="1400" dirty="0"/>
              <a:t>?“</a:t>
            </a:r>
          </a:p>
          <a:p>
            <a:pPr marL="36000"/>
            <a:r>
              <a:rPr lang="en-US" sz="1400" b="1" dirty="0" smtClean="0"/>
              <a:t>C) </a:t>
            </a:r>
            <a:r>
              <a:rPr lang="en-US" sz="1400" dirty="0" err="1" smtClean="0"/>
              <a:t>Dedi</a:t>
            </a:r>
            <a:r>
              <a:rPr lang="en-US" sz="1400" dirty="0"/>
              <a:t>: „</a:t>
            </a:r>
            <a:r>
              <a:rPr lang="en-US" sz="1400" dirty="0" err="1"/>
              <a:t>Unday</a:t>
            </a:r>
            <a:r>
              <a:rPr lang="en-US" sz="1400" dirty="0"/>
              <a:t> </a:t>
            </a:r>
            <a:r>
              <a:rPr lang="en-US" sz="1400" dirty="0" err="1"/>
              <a:t>dema</a:t>
            </a:r>
            <a:r>
              <a:rPr lang="en-US" sz="1400" dirty="0"/>
              <a:t>, </a:t>
            </a:r>
            <a:r>
              <a:rPr lang="en-US" sz="1400" dirty="0" err="1"/>
              <a:t>nodonlar</a:t>
            </a:r>
            <a:r>
              <a:rPr lang="en-US" sz="1400" dirty="0"/>
              <a:t> </a:t>
            </a:r>
            <a:r>
              <a:rPr lang="en-US" sz="1400" dirty="0" err="1"/>
              <a:t>so‘zi</a:t>
            </a:r>
            <a:r>
              <a:rPr lang="en-US" sz="1400" dirty="0"/>
              <a:t>.</a:t>
            </a:r>
          </a:p>
          <a:p>
            <a:pPr marL="36000"/>
            <a:r>
              <a:rPr lang="en-US" sz="1400" dirty="0" err="1"/>
              <a:t>Birgina</a:t>
            </a:r>
            <a:r>
              <a:rPr lang="en-US" sz="1400" dirty="0"/>
              <a:t> </a:t>
            </a:r>
            <a:r>
              <a:rPr lang="en-US" sz="1400" dirty="0" err="1"/>
              <a:t>aybini</a:t>
            </a:r>
            <a:r>
              <a:rPr lang="en-US" sz="1400" dirty="0"/>
              <a:t> </a:t>
            </a:r>
            <a:r>
              <a:rPr lang="en-US" sz="1400" dirty="0" err="1"/>
              <a:t>ko‘rib</a:t>
            </a:r>
            <a:r>
              <a:rPr lang="en-US" sz="1400" dirty="0"/>
              <a:t> </a:t>
            </a:r>
            <a:r>
              <a:rPr lang="en-US" sz="1400" dirty="0" err="1"/>
              <a:t>qolibsan</a:t>
            </a:r>
            <a:r>
              <a:rPr lang="en-US" sz="1400" dirty="0"/>
              <a:t>,</a:t>
            </a:r>
          </a:p>
          <a:p>
            <a:pPr marL="36000">
              <a:spcAft>
                <a:spcPts val="600"/>
              </a:spcAft>
            </a:pPr>
            <a:r>
              <a:rPr lang="en-US" sz="1400" dirty="0" err="1"/>
              <a:t>Yuz</a:t>
            </a:r>
            <a:r>
              <a:rPr lang="en-US" sz="1400" dirty="0"/>
              <a:t> </a:t>
            </a:r>
            <a:r>
              <a:rPr lang="en-US" sz="1400" dirty="0" err="1"/>
              <a:t>fazlidin</a:t>
            </a:r>
            <a:r>
              <a:rPr lang="en-US" sz="1400" dirty="0"/>
              <a:t> </a:t>
            </a:r>
            <a:r>
              <a:rPr lang="en-US" sz="1400" dirty="0" err="1"/>
              <a:t>ko‘zing</a:t>
            </a:r>
            <a:r>
              <a:rPr lang="en-US" sz="1400" dirty="0"/>
              <a:t> </a:t>
            </a:r>
            <a:r>
              <a:rPr lang="en-US" sz="1400" dirty="0" err="1"/>
              <a:t>yumib</a:t>
            </a:r>
            <a:r>
              <a:rPr lang="en-US" sz="1400" dirty="0"/>
              <a:t> </a:t>
            </a:r>
            <a:r>
              <a:rPr lang="en-US" sz="1400" dirty="0" err="1"/>
              <a:t>olibsan</a:t>
            </a:r>
            <a:r>
              <a:rPr lang="en-US" sz="1400" dirty="0"/>
              <a:t>!“</a:t>
            </a:r>
          </a:p>
          <a:p>
            <a:pPr marL="36000"/>
            <a:r>
              <a:rPr lang="en-US" sz="1400" b="1" dirty="0" smtClean="0"/>
              <a:t>D) </a:t>
            </a:r>
            <a:r>
              <a:rPr lang="en-US" sz="1400" dirty="0" err="1" smtClean="0"/>
              <a:t>Kichik</a:t>
            </a:r>
            <a:r>
              <a:rPr lang="en-US" sz="1400" dirty="0" smtClean="0"/>
              <a:t> </a:t>
            </a:r>
            <a:r>
              <a:rPr lang="en-US" sz="1400" dirty="0" err="1"/>
              <a:t>bir</a:t>
            </a:r>
            <a:r>
              <a:rPr lang="en-US" sz="1400" dirty="0"/>
              <a:t> </a:t>
            </a:r>
            <a:r>
              <a:rPr lang="en-US" sz="1400" dirty="0" err="1"/>
              <a:t>xatoga</a:t>
            </a:r>
            <a:r>
              <a:rPr lang="en-US" sz="1400" dirty="0"/>
              <a:t> </a:t>
            </a:r>
            <a:r>
              <a:rPr lang="en-US" sz="1400" dirty="0" err="1"/>
              <a:t>gapirma</a:t>
            </a:r>
            <a:r>
              <a:rPr lang="en-US" sz="1400" dirty="0"/>
              <a:t> </a:t>
            </a:r>
            <a:r>
              <a:rPr lang="en-US" sz="1400" dirty="0" err="1"/>
              <a:t>qo‘pol</a:t>
            </a:r>
            <a:r>
              <a:rPr lang="en-US" sz="1400" dirty="0"/>
              <a:t>,</a:t>
            </a:r>
          </a:p>
          <a:p>
            <a:pPr marL="36000"/>
            <a:r>
              <a:rPr lang="en-US" sz="1400" dirty="0" err="1"/>
              <a:t>Ulug‘lar</a:t>
            </a:r>
            <a:r>
              <a:rPr lang="en-US" sz="1400" dirty="0"/>
              <a:t> </a:t>
            </a:r>
            <a:r>
              <a:rPr lang="en-US" sz="1400" dirty="0" err="1"/>
              <a:t>demishlar</a:t>
            </a:r>
            <a:r>
              <a:rPr lang="en-US" sz="1400" dirty="0"/>
              <a:t>: „</a:t>
            </a:r>
            <a:r>
              <a:rPr lang="en-US" sz="1400" dirty="0" err="1"/>
              <a:t>Yaxshilikni</a:t>
            </a:r>
            <a:r>
              <a:rPr lang="en-US" sz="1400" dirty="0"/>
              <a:t> </a:t>
            </a:r>
            <a:r>
              <a:rPr lang="en-US" sz="1400" dirty="0" err="1"/>
              <a:t>ol</a:t>
            </a:r>
            <a:r>
              <a:rPr lang="en-US" sz="1400" dirty="0"/>
              <a:t>“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A09342-26D5-45AF-AA9B-77C5B08934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616" y="1039812"/>
            <a:ext cx="1368170" cy="116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05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854D1-1A3D-4B1E-A8B8-70CAB460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752139F-A3B1-48B8-9318-0F4E7FE1D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400" cy="2462213"/>
          </a:xfrm>
          <a:solidFill>
            <a:schemeClr val="bg1">
              <a:lumMod val="85000"/>
            </a:schemeClr>
          </a:solidFill>
          <a:ln w="12700">
            <a:solidFill>
              <a:srgbClr val="002060"/>
            </a:solidFill>
          </a:ln>
        </p:spPr>
        <p:txBody>
          <a:bodyPr/>
          <a:lstStyle/>
          <a:p>
            <a:pPr indent="355600"/>
            <a:r>
              <a:rPr lang="en-US" sz="1600" dirty="0"/>
              <a:t>2.</a:t>
            </a:r>
            <a:r>
              <a:rPr lang="uz-Latn-UZ" sz="1600" dirty="0"/>
              <a:t> </a:t>
            </a:r>
            <a:r>
              <a:rPr lang="en-US" sz="1600" i="1" dirty="0"/>
              <a:t>Shirin</a:t>
            </a:r>
            <a:r>
              <a:rPr lang="uz-Latn-UZ" sz="1600" i="1" dirty="0"/>
              <a:t> </a:t>
            </a:r>
            <a:r>
              <a:rPr lang="en-US" sz="1600" i="1" dirty="0" err="1"/>
              <a:t>yuzingdan</a:t>
            </a:r>
            <a:r>
              <a:rPr lang="en-US" sz="1600" i="1" dirty="0"/>
              <a:t> </a:t>
            </a:r>
            <a:r>
              <a:rPr lang="en-US" sz="1600" i="1" dirty="0" err="1"/>
              <a:t>shirin</a:t>
            </a:r>
            <a:r>
              <a:rPr lang="en-US" sz="1600" i="1" dirty="0"/>
              <a:t> </a:t>
            </a:r>
            <a:r>
              <a:rPr lang="en-US" sz="1600" i="1" dirty="0" err="1"/>
              <a:t>so‘zing</a:t>
            </a:r>
            <a:r>
              <a:rPr lang="en-US" sz="1600" i="1" dirty="0"/>
              <a:t> </a:t>
            </a:r>
            <a:r>
              <a:rPr lang="en-US" sz="1600" i="1" dirty="0" err="1"/>
              <a:t>a’lo</a:t>
            </a:r>
            <a:r>
              <a:rPr lang="en-US" sz="1600" i="1" dirty="0"/>
              <a:t> </a:t>
            </a:r>
            <a:r>
              <a:rPr lang="en-US" sz="1600" dirty="0" err="1"/>
              <a:t>maqoli</a:t>
            </a:r>
            <a:r>
              <a:rPr lang="en-US" sz="1600" dirty="0"/>
              <a:t> </a:t>
            </a:r>
            <a:r>
              <a:rPr lang="en-US" sz="1600" dirty="0" err="1"/>
              <a:t>qaysi</a:t>
            </a:r>
            <a:r>
              <a:rPr lang="en-US" sz="1600" dirty="0"/>
              <a:t> </a:t>
            </a:r>
            <a:r>
              <a:rPr lang="en-US" sz="1600" dirty="0" err="1"/>
              <a:t>gapning</a:t>
            </a:r>
            <a:r>
              <a:rPr lang="en-US" sz="1600" dirty="0"/>
              <a:t> </a:t>
            </a:r>
            <a:r>
              <a:rPr lang="en-US" sz="1600" dirty="0" err="1"/>
              <a:t>ixcham</a:t>
            </a:r>
            <a:r>
              <a:rPr lang="en-US" sz="1600" dirty="0"/>
              <a:t> </a:t>
            </a:r>
            <a:r>
              <a:rPr lang="en-US" sz="1600" dirty="0" err="1"/>
              <a:t>shakli</a:t>
            </a:r>
            <a:r>
              <a:rPr lang="en-US" sz="1600" dirty="0"/>
              <a:t> </a:t>
            </a:r>
            <a:r>
              <a:rPr lang="en-US" sz="1600" dirty="0" err="1"/>
              <a:t>bo‘la</a:t>
            </a:r>
            <a:r>
              <a:rPr lang="en-US" sz="1600" dirty="0"/>
              <a:t> </a:t>
            </a:r>
            <a:r>
              <a:rPr lang="en-US" sz="1600" dirty="0" err="1"/>
              <a:t>olishini</a:t>
            </a:r>
            <a:r>
              <a:rPr lang="en-US" sz="1600" dirty="0"/>
              <a:t> toping.</a:t>
            </a:r>
          </a:p>
          <a:p>
            <a:pPr indent="355600"/>
            <a:r>
              <a:rPr lang="en-US" sz="1600" b="1" dirty="0" smtClean="0"/>
              <a:t>A)</a:t>
            </a:r>
            <a:r>
              <a:rPr lang="uz-Latn-UZ" sz="1600" b="1" dirty="0" smtClean="0"/>
              <a:t> </a:t>
            </a:r>
            <a:r>
              <a:rPr lang="en-US" sz="1600" dirty="0" err="1"/>
              <a:t>Sukut</a:t>
            </a:r>
            <a:r>
              <a:rPr lang="en-US" sz="1600" dirty="0"/>
              <a:t> </a:t>
            </a:r>
            <a:r>
              <a:rPr lang="en-US" sz="1600" dirty="0" err="1"/>
              <a:t>saqlagan</a:t>
            </a:r>
            <a:r>
              <a:rPr lang="en-US" sz="1600" dirty="0"/>
              <a:t> </a:t>
            </a:r>
            <a:r>
              <a:rPr lang="en-US" sz="1600" dirty="0" err="1"/>
              <a:t>kishini</a:t>
            </a:r>
            <a:r>
              <a:rPr lang="en-US" sz="1600" dirty="0"/>
              <a:t> </a:t>
            </a:r>
            <a:r>
              <a:rPr lang="en-US" sz="1600" dirty="0" err="1"/>
              <a:t>bevoqif</a:t>
            </a:r>
            <a:r>
              <a:rPr lang="en-US" sz="1600" dirty="0"/>
              <a:t>, </a:t>
            </a:r>
            <a:r>
              <a:rPr lang="en-US" sz="1600" dirty="0" err="1"/>
              <a:t>ko‘p</a:t>
            </a:r>
            <a:r>
              <a:rPr lang="en-US" sz="1600" dirty="0"/>
              <a:t> </a:t>
            </a:r>
            <a:r>
              <a:rPr lang="en-US" sz="1600" dirty="0" err="1"/>
              <a:t>gapirgan</a:t>
            </a:r>
            <a:r>
              <a:rPr lang="en-US" sz="1600" dirty="0"/>
              <a:t> </a:t>
            </a:r>
            <a:r>
              <a:rPr lang="en-US" sz="1600" dirty="0" err="1"/>
              <a:t>kishini</a:t>
            </a:r>
            <a:r>
              <a:rPr lang="en-US" sz="1600" dirty="0"/>
              <a:t> </a:t>
            </a:r>
            <a:r>
              <a:rPr lang="en-US" sz="1600" dirty="0" err="1"/>
              <a:t>aqlli</a:t>
            </a:r>
            <a:r>
              <a:rPr lang="en-US" sz="1600" dirty="0"/>
              <a:t> deb </a:t>
            </a:r>
            <a:r>
              <a:rPr lang="en-US" sz="1600" dirty="0" err="1"/>
              <a:t>bilma</a:t>
            </a:r>
            <a:r>
              <a:rPr lang="en-US" sz="1600" dirty="0"/>
              <a:t>.</a:t>
            </a:r>
          </a:p>
          <a:p>
            <a:pPr indent="355600"/>
            <a:r>
              <a:rPr lang="en-US" sz="1600" b="1" dirty="0" smtClean="0"/>
              <a:t>B)</a:t>
            </a:r>
            <a:r>
              <a:rPr lang="uz-Latn-UZ" sz="1600" b="1" dirty="0" smtClean="0"/>
              <a:t> </a:t>
            </a:r>
            <a:r>
              <a:rPr lang="en-US" sz="1600" dirty="0" err="1"/>
              <a:t>Boshqalarga</a:t>
            </a:r>
            <a:r>
              <a:rPr lang="en-US" sz="1600" dirty="0"/>
              <a:t> </a:t>
            </a:r>
            <a:r>
              <a:rPr lang="en-US" sz="1600" dirty="0" err="1"/>
              <a:t>quloq</a:t>
            </a:r>
            <a:r>
              <a:rPr lang="en-US" sz="1600" dirty="0"/>
              <a:t> tut, </a:t>
            </a:r>
            <a:r>
              <a:rPr lang="en-US" sz="1600" dirty="0" err="1"/>
              <a:t>biroq</a:t>
            </a:r>
            <a:r>
              <a:rPr lang="en-US" sz="1600" dirty="0"/>
              <a:t> </a:t>
            </a:r>
            <a:r>
              <a:rPr lang="en-US" sz="1600" dirty="0" err="1"/>
              <a:t>aytgan</a:t>
            </a:r>
            <a:r>
              <a:rPr lang="en-US" sz="1600" dirty="0"/>
              <a:t> </a:t>
            </a:r>
            <a:r>
              <a:rPr lang="en-US" sz="1600" dirty="0" err="1"/>
              <a:t>gaplarning</a:t>
            </a:r>
            <a:r>
              <a:rPr lang="en-US" sz="1600" dirty="0"/>
              <a:t> </a:t>
            </a:r>
            <a:r>
              <a:rPr lang="en-US" sz="1600" dirty="0" err="1"/>
              <a:t>barini</a:t>
            </a:r>
            <a:r>
              <a:rPr lang="en-US" sz="1600" dirty="0"/>
              <a:t> </a:t>
            </a:r>
            <a:r>
              <a:rPr lang="en-US" sz="1600" dirty="0" err="1"/>
              <a:t>to‘g‘ri</a:t>
            </a:r>
            <a:r>
              <a:rPr lang="en-US" sz="1600" dirty="0"/>
              <a:t> deb </a:t>
            </a:r>
            <a:r>
              <a:rPr lang="en-US" sz="1600" dirty="0" err="1"/>
              <a:t>o‘ylama</a:t>
            </a:r>
            <a:r>
              <a:rPr lang="en-US" sz="1600" dirty="0"/>
              <a:t>.</a:t>
            </a:r>
          </a:p>
          <a:p>
            <a:pPr indent="355600"/>
            <a:r>
              <a:rPr lang="en-US" sz="1600" b="1" dirty="0" smtClean="0"/>
              <a:t>C)</a:t>
            </a:r>
            <a:r>
              <a:rPr lang="uz-Latn-UZ" sz="1600" b="1" dirty="0" smtClean="0"/>
              <a:t> </a:t>
            </a:r>
            <a:r>
              <a:rPr lang="en-US" sz="1600" dirty="0" err="1"/>
              <a:t>Agarda</a:t>
            </a:r>
            <a:r>
              <a:rPr lang="en-US" sz="1600" dirty="0"/>
              <a:t> </a:t>
            </a:r>
            <a:r>
              <a:rPr lang="en-US" sz="1600" dirty="0" err="1"/>
              <a:t>boshqalar</a:t>
            </a:r>
            <a:r>
              <a:rPr lang="en-US" sz="1600" dirty="0"/>
              <a:t> </a:t>
            </a:r>
            <a:r>
              <a:rPr lang="en-US" sz="1600" dirty="0" err="1"/>
              <a:t>haqida</a:t>
            </a:r>
            <a:r>
              <a:rPr lang="en-US" sz="1600" dirty="0"/>
              <a:t> </a:t>
            </a:r>
            <a:r>
              <a:rPr lang="en-US" sz="1600" dirty="0" err="1"/>
              <a:t>hech</a:t>
            </a:r>
            <a:r>
              <a:rPr lang="en-US" sz="1600" dirty="0"/>
              <a:t> </a:t>
            </a:r>
            <a:r>
              <a:rPr lang="en-US" sz="1600" dirty="0" err="1"/>
              <a:t>qanday</a:t>
            </a:r>
            <a:r>
              <a:rPr lang="en-US" sz="1600" dirty="0"/>
              <a:t> </a:t>
            </a:r>
            <a:r>
              <a:rPr lang="en-US" sz="1600" dirty="0" err="1"/>
              <a:t>yaxshi</a:t>
            </a:r>
            <a:r>
              <a:rPr lang="en-US" sz="1600" dirty="0"/>
              <a:t> </a:t>
            </a:r>
            <a:r>
              <a:rPr lang="en-US" sz="1600" dirty="0" err="1"/>
              <a:t>so‘z</a:t>
            </a:r>
            <a:r>
              <a:rPr lang="en-US" sz="1600" dirty="0"/>
              <a:t> </a:t>
            </a:r>
            <a:r>
              <a:rPr lang="en-US" sz="1600" dirty="0" err="1"/>
              <a:t>aytolmasangiz</a:t>
            </a:r>
            <a:r>
              <a:rPr lang="en-US" sz="1600" dirty="0"/>
              <a:t>, </a:t>
            </a:r>
            <a:r>
              <a:rPr lang="en-US" sz="1600" dirty="0" err="1"/>
              <a:t>gapirmay</a:t>
            </a:r>
            <a:r>
              <a:rPr lang="en-US" sz="1600" dirty="0"/>
              <a:t> </a:t>
            </a:r>
            <a:r>
              <a:rPr lang="en-US" sz="1600" dirty="0" err="1"/>
              <a:t>jim</a:t>
            </a:r>
            <a:r>
              <a:rPr lang="en-US" sz="1600" dirty="0"/>
              <a:t> </a:t>
            </a:r>
            <a:r>
              <a:rPr lang="en-US" sz="1600" dirty="0" err="1"/>
              <a:t>turganingiz</a:t>
            </a:r>
            <a:r>
              <a:rPr lang="en-US" sz="1600" dirty="0"/>
              <a:t> </a:t>
            </a:r>
            <a:r>
              <a:rPr lang="en-US" sz="1600" dirty="0" err="1"/>
              <a:t>ma’qul</a:t>
            </a:r>
            <a:r>
              <a:rPr lang="en-US" sz="1600" dirty="0"/>
              <a:t>.</a:t>
            </a:r>
          </a:p>
          <a:p>
            <a:pPr indent="355600"/>
            <a:r>
              <a:rPr lang="en-US" sz="1600" b="1" dirty="0" smtClean="0"/>
              <a:t>D)</a:t>
            </a:r>
            <a:r>
              <a:rPr lang="uz-Latn-UZ" sz="1600" b="1" dirty="0" smtClean="0"/>
              <a:t> </a:t>
            </a:r>
            <a:r>
              <a:rPr lang="en-US" sz="1600" dirty="0" err="1"/>
              <a:t>Odamlarda</a:t>
            </a:r>
            <a:r>
              <a:rPr lang="en-US" sz="1600" dirty="0"/>
              <a:t> </a:t>
            </a:r>
            <a:r>
              <a:rPr lang="en-US" sz="1600" dirty="0" err="1"/>
              <a:t>yaxshi</a:t>
            </a:r>
            <a:r>
              <a:rPr lang="en-US" sz="1600" dirty="0"/>
              <a:t> </a:t>
            </a:r>
            <a:r>
              <a:rPr lang="en-US" sz="1600" dirty="0" err="1"/>
              <a:t>taassurot</a:t>
            </a:r>
            <a:r>
              <a:rPr lang="en-US" sz="1600" dirty="0"/>
              <a:t> </a:t>
            </a:r>
            <a:r>
              <a:rPr lang="en-US" sz="1600" dirty="0" err="1"/>
              <a:t>qoldirmoqchi</a:t>
            </a:r>
            <a:r>
              <a:rPr lang="en-US" sz="1600" dirty="0"/>
              <a:t> </a:t>
            </a:r>
            <a:r>
              <a:rPr lang="en-US" sz="1600" dirty="0" err="1"/>
              <a:t>bo‘lsangiz</a:t>
            </a:r>
            <a:r>
              <a:rPr lang="en-US" sz="1600" dirty="0"/>
              <a:t>, </a:t>
            </a:r>
            <a:r>
              <a:rPr lang="en-US" sz="1600" dirty="0" err="1"/>
              <a:t>suhbatni</a:t>
            </a:r>
            <a:r>
              <a:rPr lang="en-US" sz="1600" dirty="0"/>
              <a:t> </a:t>
            </a:r>
            <a:r>
              <a:rPr lang="en-US" sz="1600" dirty="0" err="1"/>
              <a:t>chiroyli</a:t>
            </a:r>
            <a:r>
              <a:rPr lang="en-US" sz="1600" dirty="0"/>
              <a:t> </a:t>
            </a:r>
            <a:r>
              <a:rPr lang="en-US" sz="1600" dirty="0" err="1"/>
              <a:t>tugatishga</a:t>
            </a:r>
            <a:r>
              <a:rPr lang="en-US" sz="1600" dirty="0"/>
              <a:t> harakat </a:t>
            </a:r>
            <a:r>
              <a:rPr lang="en-US" sz="1600" dirty="0" err="1"/>
              <a:t>qiling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384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2BD353-ED38-4507-8232-023DB5B9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5-topshiriq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219318DA-7496-4AB8-9CEC-E12D5FD8A0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312740"/>
              </p:ext>
            </p:extLst>
          </p:nvPr>
        </p:nvGraphicFramePr>
        <p:xfrm>
          <a:off x="139700" y="631824"/>
          <a:ext cx="54864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291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7032</TotalTime>
  <Words>636</Words>
  <Application>Microsoft Office PowerPoint</Application>
  <PresentationFormat>Произвольный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ONA TILI</vt:lpstr>
      <vt:lpstr>O‘tgan darsda</vt:lpstr>
      <vt:lpstr>O‘tgan darsda</vt:lpstr>
      <vt:lpstr>1-topshiriq</vt:lpstr>
      <vt:lpstr>2-topshiriq</vt:lpstr>
      <vt:lpstr>Презентация PowerPoint</vt:lpstr>
      <vt:lpstr>Berilgan tinish belgili qolip qaysi misralarga mos?</vt:lpstr>
      <vt:lpstr>Презентация PowerPoint</vt:lpstr>
      <vt:lpstr>5-topshiriq</vt:lpstr>
      <vt:lpstr>5-topshiriq</vt:lpstr>
      <vt:lpstr>6-topshiriq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Пользователь Windows</cp:lastModifiedBy>
  <cp:revision>595</cp:revision>
  <dcterms:created xsi:type="dcterms:W3CDTF">2020-04-13T08:06:06Z</dcterms:created>
  <dcterms:modified xsi:type="dcterms:W3CDTF">2021-02-25T14:42:42Z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