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82" r:id="rId2"/>
    <p:sldId id="327" r:id="rId3"/>
    <p:sldId id="361" r:id="rId4"/>
    <p:sldId id="372" r:id="rId5"/>
    <p:sldId id="373" r:id="rId6"/>
    <p:sldId id="337" r:id="rId7"/>
    <p:sldId id="384" r:id="rId8"/>
    <p:sldId id="402" r:id="rId9"/>
    <p:sldId id="403" r:id="rId10"/>
    <p:sldId id="390" r:id="rId11"/>
    <p:sldId id="392" r:id="rId12"/>
    <p:sldId id="380" r:id="rId13"/>
    <p:sldId id="389" r:id="rId14"/>
    <p:sldId id="413" r:id="rId15"/>
    <p:sldId id="414" r:id="rId16"/>
    <p:sldId id="526" r:id="rId17"/>
    <p:sldId id="530" r:id="rId18"/>
    <p:sldId id="500" r:id="rId19"/>
    <p:sldId id="286" r:id="rId20"/>
  </p:sldIdLst>
  <p:sldSz cx="5765800" cy="3244850"/>
  <p:notesSz cx="5765800" cy="324485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8" autoAdjust="0"/>
    <p:restoredTop sz="81125" autoAdjust="0"/>
  </p:normalViewPr>
  <p:slideViewPr>
    <p:cSldViewPr>
      <p:cViewPr varScale="1">
        <p:scale>
          <a:sx n="152" d="100"/>
          <a:sy n="152" d="100"/>
        </p:scale>
        <p:origin x="810" y="13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B2BD9B-3045-480E-9141-D8BCB2C4DC63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54308B-2C4C-46FA-9E4C-FE8D58A52263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Tasviriy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ifoda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parafraza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) -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narsalar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nomining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bo‘yoqdor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muqobili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birikma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078188-2AF5-48EC-AC57-587CFA4390C2}" type="parTrans" cxnId="{E576FD29-43F5-4BF7-901D-A62A960137AF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E04362-F737-493E-91F1-18C338EAD30D}" type="sibTrans" cxnId="{E576FD29-43F5-4BF7-901D-A62A960137AF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BEC0C5-D2E3-43EF-964C-1357C92D3D64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U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uslubiy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chegaralan</a:t>
          </a:r>
          <a:r>
            <a:rPr lang="uz-Latn-UZ" sz="16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gan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publitsistikaga</a:t>
          </a:r>
          <a:r>
            <a:rPr lang="uz-Latn-UZ" sz="16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xos</a:t>
          </a:r>
          <a:r>
            <a:rPr lang="uz-Latn-UZ" sz="1600" dirty="0">
              <a:latin typeface="Arial" panose="020B0604020202020204" pitchFamily="34" charset="0"/>
              <a:cs typeface="Arial" panose="020B0604020202020204" pitchFamily="34" charset="0"/>
            </a:rPr>
            <a:t>. Masalan: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54C2DF-728C-476F-883A-32B15563B239}" type="parTrans" cxnId="{D52CA853-833B-444B-825D-92840AFA779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51672C-47C5-4891-8D0B-1C6C42D74E13}" type="sibTrans" cxnId="{D52CA853-833B-444B-825D-92840AFA779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DA216F-5E0C-4829-AC42-1CC704D09B5E}">
      <dgm:prSet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Yoshlarning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aql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gimnastikasi</a:t>
          </a:r>
          <a:r>
            <a:rPr lang="uz-Latn-UZ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qiziqishlari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ortib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bormoqda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1C2553-A850-439A-9368-1284A5005B93}" type="parTrans" cxnId="{216AA51F-C4CC-4411-94B1-F0DC8612F50C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AEFC41-DFC1-4A98-AA83-A816CCF8D30D}" type="sibTrans" cxnId="{216AA51F-C4CC-4411-94B1-F0DC8612F50C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A9CC44-ADDD-4362-BB9F-D332227612AD}" type="pres">
      <dgm:prSet presAssocID="{F5B2BD9B-3045-480E-9141-D8BCB2C4DC6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12C50C-DCC0-4F5F-8772-0B9E9A4E29A6}" type="pres">
      <dgm:prSet presAssocID="{F5B2BD9B-3045-480E-9141-D8BCB2C4DC63}" presName="arrow" presStyleLbl="bgShp" presStyleIdx="0" presStyleCnt="1"/>
      <dgm:spPr/>
    </dgm:pt>
    <dgm:pt modelId="{500851D4-A119-4281-8437-5CEE410C79A3}" type="pres">
      <dgm:prSet presAssocID="{F5B2BD9B-3045-480E-9141-D8BCB2C4DC63}" presName="linearProcess" presStyleCnt="0"/>
      <dgm:spPr/>
    </dgm:pt>
    <dgm:pt modelId="{F5B0598A-F948-4363-85CA-E778D3F8BBB0}" type="pres">
      <dgm:prSet presAssocID="{A554308B-2C4C-46FA-9E4C-FE8D58A52263}" presName="textNode" presStyleLbl="node1" presStyleIdx="0" presStyleCnt="3" custScaleY="2031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F76FDF-DC86-4A59-BC58-3BD567B293AF}" type="pres">
      <dgm:prSet presAssocID="{18E04362-F737-493E-91F1-18C338EAD30D}" presName="sibTrans" presStyleCnt="0"/>
      <dgm:spPr/>
    </dgm:pt>
    <dgm:pt modelId="{3206E6FC-9FDE-45DD-BE05-FFC2C397FA24}" type="pres">
      <dgm:prSet presAssocID="{8DBEC0C5-D2E3-43EF-964C-1357C92D3D64}" presName="textNode" presStyleLbl="node1" presStyleIdx="1" presStyleCnt="3" custScaleY="2031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AE8E9-1D67-460A-AEED-26126D2D31BD}" type="pres">
      <dgm:prSet presAssocID="{3D51672C-47C5-4891-8D0B-1C6C42D74E13}" presName="sibTrans" presStyleCnt="0"/>
      <dgm:spPr/>
    </dgm:pt>
    <dgm:pt modelId="{A7C1DF50-15C8-4E21-8ADF-D329FB97E210}" type="pres">
      <dgm:prSet presAssocID="{7ADA216F-5E0C-4829-AC42-1CC704D09B5E}" presName="textNode" presStyleLbl="node1" presStyleIdx="2" presStyleCnt="3" custScaleY="2031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CB9F42-A3A6-4E85-83C6-FFC365E93BA3}" type="presOf" srcId="{8DBEC0C5-D2E3-43EF-964C-1357C92D3D64}" destId="{3206E6FC-9FDE-45DD-BE05-FFC2C397FA24}" srcOrd="0" destOrd="0" presId="urn:microsoft.com/office/officeart/2005/8/layout/hProcess9"/>
    <dgm:cxn modelId="{02490560-9840-481D-B8FD-0C636BEDA8CE}" type="presOf" srcId="{F5B2BD9B-3045-480E-9141-D8BCB2C4DC63}" destId="{F2A9CC44-ADDD-4362-BB9F-D332227612AD}" srcOrd="0" destOrd="0" presId="urn:microsoft.com/office/officeart/2005/8/layout/hProcess9"/>
    <dgm:cxn modelId="{E576FD29-43F5-4BF7-901D-A62A960137AF}" srcId="{F5B2BD9B-3045-480E-9141-D8BCB2C4DC63}" destId="{A554308B-2C4C-46FA-9E4C-FE8D58A52263}" srcOrd="0" destOrd="0" parTransId="{82078188-2AF5-48EC-AC57-587CFA4390C2}" sibTransId="{18E04362-F737-493E-91F1-18C338EAD30D}"/>
    <dgm:cxn modelId="{D52CA853-833B-444B-825D-92840AFA779D}" srcId="{F5B2BD9B-3045-480E-9141-D8BCB2C4DC63}" destId="{8DBEC0C5-D2E3-43EF-964C-1357C92D3D64}" srcOrd="1" destOrd="0" parTransId="{E154C2DF-728C-476F-883A-32B15563B239}" sibTransId="{3D51672C-47C5-4891-8D0B-1C6C42D74E13}"/>
    <dgm:cxn modelId="{CFA31A8A-DB98-4244-97BF-91C03A80FDF7}" type="presOf" srcId="{A554308B-2C4C-46FA-9E4C-FE8D58A52263}" destId="{F5B0598A-F948-4363-85CA-E778D3F8BBB0}" srcOrd="0" destOrd="0" presId="urn:microsoft.com/office/officeart/2005/8/layout/hProcess9"/>
    <dgm:cxn modelId="{7379417D-63ED-4A0E-A6D2-C04A8513528B}" type="presOf" srcId="{7ADA216F-5E0C-4829-AC42-1CC704D09B5E}" destId="{A7C1DF50-15C8-4E21-8ADF-D329FB97E210}" srcOrd="0" destOrd="0" presId="urn:microsoft.com/office/officeart/2005/8/layout/hProcess9"/>
    <dgm:cxn modelId="{216AA51F-C4CC-4411-94B1-F0DC8612F50C}" srcId="{F5B2BD9B-3045-480E-9141-D8BCB2C4DC63}" destId="{7ADA216F-5E0C-4829-AC42-1CC704D09B5E}" srcOrd="2" destOrd="0" parTransId="{BC1C2553-A850-439A-9368-1284A5005B93}" sibTransId="{A9AEFC41-DFC1-4A98-AA83-A816CCF8D30D}"/>
    <dgm:cxn modelId="{A6616DE9-9DAF-4E35-88E3-8A962567205B}" type="presParOf" srcId="{F2A9CC44-ADDD-4362-BB9F-D332227612AD}" destId="{5612C50C-DCC0-4F5F-8772-0B9E9A4E29A6}" srcOrd="0" destOrd="0" presId="urn:microsoft.com/office/officeart/2005/8/layout/hProcess9"/>
    <dgm:cxn modelId="{8EF95081-4910-4FFC-9812-B55D9F996BD6}" type="presParOf" srcId="{F2A9CC44-ADDD-4362-BB9F-D332227612AD}" destId="{500851D4-A119-4281-8437-5CEE410C79A3}" srcOrd="1" destOrd="0" presId="urn:microsoft.com/office/officeart/2005/8/layout/hProcess9"/>
    <dgm:cxn modelId="{7B9F9150-8B12-43AF-B4D9-CBE0D3C0ED43}" type="presParOf" srcId="{500851D4-A119-4281-8437-5CEE410C79A3}" destId="{F5B0598A-F948-4363-85CA-E778D3F8BBB0}" srcOrd="0" destOrd="0" presId="urn:microsoft.com/office/officeart/2005/8/layout/hProcess9"/>
    <dgm:cxn modelId="{0EA3350D-8E9B-4BD9-8E8C-AF57C820B47B}" type="presParOf" srcId="{500851D4-A119-4281-8437-5CEE410C79A3}" destId="{3EF76FDF-DC86-4A59-BC58-3BD567B293AF}" srcOrd="1" destOrd="0" presId="urn:microsoft.com/office/officeart/2005/8/layout/hProcess9"/>
    <dgm:cxn modelId="{0BAAA722-8964-4726-A4E1-991A41C7984F}" type="presParOf" srcId="{500851D4-A119-4281-8437-5CEE410C79A3}" destId="{3206E6FC-9FDE-45DD-BE05-FFC2C397FA24}" srcOrd="2" destOrd="0" presId="urn:microsoft.com/office/officeart/2005/8/layout/hProcess9"/>
    <dgm:cxn modelId="{C3C4724D-F7FF-4523-BA97-DB784C9285E0}" type="presParOf" srcId="{500851D4-A119-4281-8437-5CEE410C79A3}" destId="{A1AAE8E9-1D67-460A-AEED-26126D2D31BD}" srcOrd="3" destOrd="0" presId="urn:microsoft.com/office/officeart/2005/8/layout/hProcess9"/>
    <dgm:cxn modelId="{9F638C4E-BFD1-4D8D-8609-28E9785F7179}" type="presParOf" srcId="{500851D4-A119-4281-8437-5CEE410C79A3}" destId="{A7C1DF50-15C8-4E21-8ADF-D329FB97E21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E83A3D3-DB1D-49DF-89F0-6EF1CAF90A2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D6A78E-35D8-414B-99E6-DEFDB96F2757}">
      <dgm:prSet custT="1"/>
      <dgm:spPr>
        <a:solidFill>
          <a:schemeClr val="accent4"/>
        </a:solidFill>
      </dgm:spPr>
      <dgm:t>
        <a:bodyPr/>
        <a:lstStyle/>
        <a:p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1)</a:t>
          </a:r>
          <a:r>
            <a:rPr lang="uz-Latn-UZ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tasvir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doirasidagi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tafsilotlarni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kamaytirish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hisobiga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matnni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ixchamlashtirish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EF1EB7-98C5-492C-9651-611357D5484E}" type="parTrans" cxnId="{5005E268-5EE5-4A89-99E5-265CFD58169E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94689C-4C54-4EC0-ABFC-C8BB8842D49C}" type="sibTrans" cxnId="{5005E268-5EE5-4A89-99E5-265CFD58169E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0513DB-F781-4D0A-9979-E4A93CC7A6E6}">
      <dgm:prSet custT="1"/>
      <dgm:spPr/>
      <dgm:t>
        <a:bodyPr/>
        <a:lstStyle/>
        <a:p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2)</a:t>
          </a:r>
          <a:r>
            <a:rPr lang="uz-Latn-UZ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tafsilotlarni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saqlagan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matnni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ixchamlashtirish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934345-F1F1-42F0-B347-B8A7643A94BF}" type="parTrans" cxnId="{529B1CF0-0C1E-4BE8-8B68-DA3F7C0A0B2A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535856-CEC1-4728-A5FA-B071224F64A3}" type="sibTrans" cxnId="{529B1CF0-0C1E-4BE8-8B68-DA3F7C0A0B2A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593325-CC11-4114-A2BD-FDEA6437DC31}" type="pres">
      <dgm:prSet presAssocID="{0E83A3D3-DB1D-49DF-89F0-6EF1CAF90A2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FCDB1A0-3B66-48B4-B4FC-CEDE0ED5D09B}" type="pres">
      <dgm:prSet presAssocID="{4AD6A78E-35D8-414B-99E6-DEFDB96F2757}" presName="hierRoot1" presStyleCnt="0">
        <dgm:presLayoutVars>
          <dgm:hierBranch val="init"/>
        </dgm:presLayoutVars>
      </dgm:prSet>
      <dgm:spPr/>
    </dgm:pt>
    <dgm:pt modelId="{5CDB9415-4F6E-41BF-8EF7-B1E5B84AA51A}" type="pres">
      <dgm:prSet presAssocID="{4AD6A78E-35D8-414B-99E6-DEFDB96F2757}" presName="rootComposite1" presStyleCnt="0"/>
      <dgm:spPr/>
    </dgm:pt>
    <dgm:pt modelId="{CEB61B0E-FA37-4DF6-B64A-C70CF0695391}" type="pres">
      <dgm:prSet presAssocID="{4AD6A78E-35D8-414B-99E6-DEFDB96F2757}" presName="rootText1" presStyleLbl="node0" presStyleIdx="0" presStyleCnt="2" custScaleX="226781" custScaleY="467162" custLinFactNeighborX="-240" custLinFactNeighborY="105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2DA388-6A7A-4C0C-B851-4A5EC2DF89BC}" type="pres">
      <dgm:prSet presAssocID="{4AD6A78E-35D8-414B-99E6-DEFDB96F275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8A00BEC-C94D-4960-857B-C64A624D37C7}" type="pres">
      <dgm:prSet presAssocID="{4AD6A78E-35D8-414B-99E6-DEFDB96F2757}" presName="hierChild2" presStyleCnt="0"/>
      <dgm:spPr/>
    </dgm:pt>
    <dgm:pt modelId="{F3A87897-6FD0-47CB-9913-C055EB3D0F6C}" type="pres">
      <dgm:prSet presAssocID="{4AD6A78E-35D8-414B-99E6-DEFDB96F2757}" presName="hierChild3" presStyleCnt="0"/>
      <dgm:spPr/>
    </dgm:pt>
    <dgm:pt modelId="{4E3855A7-E0D0-428E-BB90-4CB0AC828BBB}" type="pres">
      <dgm:prSet presAssocID="{9D0513DB-F781-4D0A-9979-E4A93CC7A6E6}" presName="hierRoot1" presStyleCnt="0">
        <dgm:presLayoutVars>
          <dgm:hierBranch val="init"/>
        </dgm:presLayoutVars>
      </dgm:prSet>
      <dgm:spPr/>
    </dgm:pt>
    <dgm:pt modelId="{621506BF-B593-4B2D-B39A-7501FF6264D4}" type="pres">
      <dgm:prSet presAssocID="{9D0513DB-F781-4D0A-9979-E4A93CC7A6E6}" presName="rootComposite1" presStyleCnt="0"/>
      <dgm:spPr/>
    </dgm:pt>
    <dgm:pt modelId="{4243D937-0B8C-4960-9C81-4CB617E33AD9}" type="pres">
      <dgm:prSet presAssocID="{9D0513DB-F781-4D0A-9979-E4A93CC7A6E6}" presName="rootText1" presStyleLbl="node0" presStyleIdx="1" presStyleCnt="2" custScaleX="226637" custScaleY="4666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E10BE0-ABBC-40D6-8698-1D182C64D116}" type="pres">
      <dgm:prSet presAssocID="{9D0513DB-F781-4D0A-9979-E4A93CC7A6E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0512AED-85A2-49B0-8E94-E37BFE9123DC}" type="pres">
      <dgm:prSet presAssocID="{9D0513DB-F781-4D0A-9979-E4A93CC7A6E6}" presName="hierChild2" presStyleCnt="0"/>
      <dgm:spPr/>
    </dgm:pt>
    <dgm:pt modelId="{D33CB81E-50B0-4E5B-A752-C94015681D1F}" type="pres">
      <dgm:prSet presAssocID="{9D0513DB-F781-4D0A-9979-E4A93CC7A6E6}" presName="hierChild3" presStyleCnt="0"/>
      <dgm:spPr/>
    </dgm:pt>
  </dgm:ptLst>
  <dgm:cxnLst>
    <dgm:cxn modelId="{F6DDC40E-35D4-4657-9497-131D0B128304}" type="presOf" srcId="{9D0513DB-F781-4D0A-9979-E4A93CC7A6E6}" destId="{B4E10BE0-ABBC-40D6-8698-1D182C64D116}" srcOrd="1" destOrd="0" presId="urn:microsoft.com/office/officeart/2005/8/layout/orgChart1"/>
    <dgm:cxn modelId="{5000C7DF-165F-4A92-84A6-258BCF30DDFD}" type="presOf" srcId="{4AD6A78E-35D8-414B-99E6-DEFDB96F2757}" destId="{952DA388-6A7A-4C0C-B851-4A5EC2DF89BC}" srcOrd="1" destOrd="0" presId="urn:microsoft.com/office/officeart/2005/8/layout/orgChart1"/>
    <dgm:cxn modelId="{D80847CE-9AF5-4B66-BE94-4432C320803D}" type="presOf" srcId="{4AD6A78E-35D8-414B-99E6-DEFDB96F2757}" destId="{CEB61B0E-FA37-4DF6-B64A-C70CF0695391}" srcOrd="0" destOrd="0" presId="urn:microsoft.com/office/officeart/2005/8/layout/orgChart1"/>
    <dgm:cxn modelId="{011C40FF-ACF2-428E-9BD2-C81104ACAA74}" type="presOf" srcId="{9D0513DB-F781-4D0A-9979-E4A93CC7A6E6}" destId="{4243D937-0B8C-4960-9C81-4CB617E33AD9}" srcOrd="0" destOrd="0" presId="urn:microsoft.com/office/officeart/2005/8/layout/orgChart1"/>
    <dgm:cxn modelId="{529B1CF0-0C1E-4BE8-8B68-DA3F7C0A0B2A}" srcId="{0E83A3D3-DB1D-49DF-89F0-6EF1CAF90A28}" destId="{9D0513DB-F781-4D0A-9979-E4A93CC7A6E6}" srcOrd="1" destOrd="0" parTransId="{F7934345-F1F1-42F0-B347-B8A7643A94BF}" sibTransId="{BA535856-CEC1-4728-A5FA-B071224F64A3}"/>
    <dgm:cxn modelId="{5005E268-5EE5-4A89-99E5-265CFD58169E}" srcId="{0E83A3D3-DB1D-49DF-89F0-6EF1CAF90A28}" destId="{4AD6A78E-35D8-414B-99E6-DEFDB96F2757}" srcOrd="0" destOrd="0" parTransId="{46EF1EB7-98C5-492C-9651-611357D5484E}" sibTransId="{2C94689C-4C54-4EC0-ABFC-C8BB8842D49C}"/>
    <dgm:cxn modelId="{85862F7F-9CAE-44DD-B76D-14094D75D343}" type="presOf" srcId="{0E83A3D3-DB1D-49DF-89F0-6EF1CAF90A28}" destId="{B7593325-CC11-4114-A2BD-FDEA6437DC31}" srcOrd="0" destOrd="0" presId="urn:microsoft.com/office/officeart/2005/8/layout/orgChart1"/>
    <dgm:cxn modelId="{72A11685-C263-425C-A0BC-3BACB6EDB1C6}" type="presParOf" srcId="{B7593325-CC11-4114-A2BD-FDEA6437DC31}" destId="{3FCDB1A0-3B66-48B4-B4FC-CEDE0ED5D09B}" srcOrd="0" destOrd="0" presId="urn:microsoft.com/office/officeart/2005/8/layout/orgChart1"/>
    <dgm:cxn modelId="{81A1CC04-33A7-46F9-A65E-A20A9CC80464}" type="presParOf" srcId="{3FCDB1A0-3B66-48B4-B4FC-CEDE0ED5D09B}" destId="{5CDB9415-4F6E-41BF-8EF7-B1E5B84AA51A}" srcOrd="0" destOrd="0" presId="urn:microsoft.com/office/officeart/2005/8/layout/orgChart1"/>
    <dgm:cxn modelId="{9B6D53A6-F7D9-40D4-8724-1958D3EDA34B}" type="presParOf" srcId="{5CDB9415-4F6E-41BF-8EF7-B1E5B84AA51A}" destId="{CEB61B0E-FA37-4DF6-B64A-C70CF0695391}" srcOrd="0" destOrd="0" presId="urn:microsoft.com/office/officeart/2005/8/layout/orgChart1"/>
    <dgm:cxn modelId="{E0D1B377-72C6-4EC1-8D99-31AE8A44CEED}" type="presParOf" srcId="{5CDB9415-4F6E-41BF-8EF7-B1E5B84AA51A}" destId="{952DA388-6A7A-4C0C-B851-4A5EC2DF89BC}" srcOrd="1" destOrd="0" presId="urn:microsoft.com/office/officeart/2005/8/layout/orgChart1"/>
    <dgm:cxn modelId="{9FFB14F8-49E4-4062-B6C5-D51264F1C58E}" type="presParOf" srcId="{3FCDB1A0-3B66-48B4-B4FC-CEDE0ED5D09B}" destId="{B8A00BEC-C94D-4960-857B-C64A624D37C7}" srcOrd="1" destOrd="0" presId="urn:microsoft.com/office/officeart/2005/8/layout/orgChart1"/>
    <dgm:cxn modelId="{93797E44-D4E8-4435-B0B1-475A5284C01D}" type="presParOf" srcId="{3FCDB1A0-3B66-48B4-B4FC-CEDE0ED5D09B}" destId="{F3A87897-6FD0-47CB-9913-C055EB3D0F6C}" srcOrd="2" destOrd="0" presId="urn:microsoft.com/office/officeart/2005/8/layout/orgChart1"/>
    <dgm:cxn modelId="{219DFEAD-6F41-41DA-BD41-BAFBCAA23507}" type="presParOf" srcId="{B7593325-CC11-4114-A2BD-FDEA6437DC31}" destId="{4E3855A7-E0D0-428E-BB90-4CB0AC828BBB}" srcOrd="1" destOrd="0" presId="urn:microsoft.com/office/officeart/2005/8/layout/orgChart1"/>
    <dgm:cxn modelId="{B63C6CD7-8119-49D4-A89A-CA0178B1E69D}" type="presParOf" srcId="{4E3855A7-E0D0-428E-BB90-4CB0AC828BBB}" destId="{621506BF-B593-4B2D-B39A-7501FF6264D4}" srcOrd="0" destOrd="0" presId="urn:microsoft.com/office/officeart/2005/8/layout/orgChart1"/>
    <dgm:cxn modelId="{D38DBDF7-C9A1-4A04-9F02-1CF8AAE3F1F8}" type="presParOf" srcId="{621506BF-B593-4B2D-B39A-7501FF6264D4}" destId="{4243D937-0B8C-4960-9C81-4CB617E33AD9}" srcOrd="0" destOrd="0" presId="urn:microsoft.com/office/officeart/2005/8/layout/orgChart1"/>
    <dgm:cxn modelId="{ECD2DC94-2D82-460C-A23B-B57CB3841E0D}" type="presParOf" srcId="{621506BF-B593-4B2D-B39A-7501FF6264D4}" destId="{B4E10BE0-ABBC-40D6-8698-1D182C64D116}" srcOrd="1" destOrd="0" presId="urn:microsoft.com/office/officeart/2005/8/layout/orgChart1"/>
    <dgm:cxn modelId="{6DD59452-6478-45AA-A9D3-653AA77DC5EE}" type="presParOf" srcId="{4E3855A7-E0D0-428E-BB90-4CB0AC828BBB}" destId="{20512AED-85A2-49B0-8E94-E37BFE9123DC}" srcOrd="1" destOrd="0" presId="urn:microsoft.com/office/officeart/2005/8/layout/orgChart1"/>
    <dgm:cxn modelId="{9EB5F2E1-663A-4420-9A7D-B86FE536713D}" type="presParOf" srcId="{4E3855A7-E0D0-428E-BB90-4CB0AC828BBB}" destId="{D33CB81E-50B0-4E5B-A752-C94015681D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E83A3D3-DB1D-49DF-89F0-6EF1CAF90A2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0F1CA1-0FF8-4FAB-9EC2-9D70AEC29908}">
      <dgm:prSet custT="1"/>
      <dgm:spPr>
        <a:solidFill>
          <a:schemeClr val="accent2"/>
        </a:solidFill>
      </dgm:spPr>
      <dgm:t>
        <a:bodyPr/>
        <a:lstStyle/>
        <a:p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Tafsilotlarni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kamaytirish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hisobiga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matnni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ixchamlash</a:t>
          </a:r>
          <a:r>
            <a:rPr lang="ru-RU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ru-RU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ru-RU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uz-Latn-UZ" sz="1800" b="0" i="0" dirty="0">
              <a:latin typeface="Arial" panose="020B0604020202020204" pitchFamily="34" charset="0"/>
              <a:cs typeface="Arial" panose="020B0604020202020204" pitchFamily="34" charset="0"/>
            </a:rPr>
            <a:t>darajali qisqartirish hisoblanib,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602261-746C-4A2B-8A7A-F90F7E59B924}" type="parTrans" cxnId="{774C9E77-CD0A-4BC2-9422-A2D9D5BBB5D7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EF9842-59BF-45CA-99DB-6B45A4BE9B87}" type="sibTrans" cxnId="{774C9E77-CD0A-4BC2-9422-A2D9D5BBB5D7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DF0AE8-7576-4E5C-A49F-A43671B9D95C}">
      <dgm:prSet custT="1"/>
      <dgm:spPr>
        <a:solidFill>
          <a:srgbClr val="7030A0"/>
        </a:solidFill>
      </dgm:spPr>
      <dgm:t>
        <a:bodyPr/>
        <a:lstStyle/>
        <a:p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matnning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umumiy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mazmuniga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ta’sir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qilmaydigan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narsa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hodisalar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talqinining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matndan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chiqarib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tashlanishidir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6D008C-A519-4CA7-8E7D-246436A291EE}" type="parTrans" cxnId="{9535DB71-98ED-4D7E-B8CF-BCBEA793602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A1806C-BD25-4E47-AE33-1E31AF50578B}" type="sibTrans" cxnId="{9535DB71-98ED-4D7E-B8CF-BCBEA793602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593325-CC11-4114-A2BD-FDEA6437DC31}" type="pres">
      <dgm:prSet presAssocID="{0E83A3D3-DB1D-49DF-89F0-6EF1CAF90A2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7F517B7-24B2-4740-A906-86979EB3D53F}" type="pres">
      <dgm:prSet presAssocID="{520F1CA1-0FF8-4FAB-9EC2-9D70AEC29908}" presName="hierRoot1" presStyleCnt="0">
        <dgm:presLayoutVars>
          <dgm:hierBranch val="init"/>
        </dgm:presLayoutVars>
      </dgm:prSet>
      <dgm:spPr/>
    </dgm:pt>
    <dgm:pt modelId="{25F9C465-930E-42DB-A05F-F5714503F4A7}" type="pres">
      <dgm:prSet presAssocID="{520F1CA1-0FF8-4FAB-9EC2-9D70AEC29908}" presName="rootComposite1" presStyleCnt="0"/>
      <dgm:spPr/>
    </dgm:pt>
    <dgm:pt modelId="{E9D46511-8F4A-4647-B2FD-FD2C3A553E0D}" type="pres">
      <dgm:prSet presAssocID="{520F1CA1-0FF8-4FAB-9EC2-9D70AEC29908}" presName="rootText1" presStyleLbl="node0" presStyleIdx="0" presStyleCnt="2" custScaleX="237598" custScaleY="4707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10A4FD-F65A-48A2-8B3D-7A8151A4A4A1}" type="pres">
      <dgm:prSet presAssocID="{520F1CA1-0FF8-4FAB-9EC2-9D70AEC2990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E88FDC4-F455-485C-8479-039EAB3CECD5}" type="pres">
      <dgm:prSet presAssocID="{520F1CA1-0FF8-4FAB-9EC2-9D70AEC29908}" presName="hierChild2" presStyleCnt="0"/>
      <dgm:spPr/>
    </dgm:pt>
    <dgm:pt modelId="{142CE628-4307-4E27-AB89-BA1321B6C330}" type="pres">
      <dgm:prSet presAssocID="{520F1CA1-0FF8-4FAB-9EC2-9D70AEC29908}" presName="hierChild3" presStyleCnt="0"/>
      <dgm:spPr/>
    </dgm:pt>
    <dgm:pt modelId="{4BFD8168-3855-42B3-BDFC-B40577414256}" type="pres">
      <dgm:prSet presAssocID="{28DF0AE8-7576-4E5C-A49F-A43671B9D95C}" presName="hierRoot1" presStyleCnt="0">
        <dgm:presLayoutVars>
          <dgm:hierBranch val="init"/>
        </dgm:presLayoutVars>
      </dgm:prSet>
      <dgm:spPr/>
    </dgm:pt>
    <dgm:pt modelId="{FAAB771F-7BF0-47E9-B31B-E00EF0058E9F}" type="pres">
      <dgm:prSet presAssocID="{28DF0AE8-7576-4E5C-A49F-A43671B9D95C}" presName="rootComposite1" presStyleCnt="0"/>
      <dgm:spPr/>
    </dgm:pt>
    <dgm:pt modelId="{A954B68E-2A49-45B2-927E-60B9B63355F3}" type="pres">
      <dgm:prSet presAssocID="{28DF0AE8-7576-4E5C-A49F-A43671B9D95C}" presName="rootText1" presStyleLbl="node0" presStyleIdx="1" presStyleCnt="2" custScaleX="250222" custScaleY="4715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3297CF-5A7E-4026-B216-50A283E5FD26}" type="pres">
      <dgm:prSet presAssocID="{28DF0AE8-7576-4E5C-A49F-A43671B9D95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794D2F8-1720-4710-B3AE-DD20F81B817B}" type="pres">
      <dgm:prSet presAssocID="{28DF0AE8-7576-4E5C-A49F-A43671B9D95C}" presName="hierChild2" presStyleCnt="0"/>
      <dgm:spPr/>
    </dgm:pt>
    <dgm:pt modelId="{AE013456-9BB1-4094-9D7A-561FD4AD7EDA}" type="pres">
      <dgm:prSet presAssocID="{28DF0AE8-7576-4E5C-A49F-A43671B9D95C}" presName="hierChild3" presStyleCnt="0"/>
      <dgm:spPr/>
    </dgm:pt>
  </dgm:ptLst>
  <dgm:cxnLst>
    <dgm:cxn modelId="{C36DDBEA-81FE-4BAE-8A5E-EB138709B474}" type="presOf" srcId="{520F1CA1-0FF8-4FAB-9EC2-9D70AEC29908}" destId="{E9D46511-8F4A-4647-B2FD-FD2C3A553E0D}" srcOrd="0" destOrd="0" presId="urn:microsoft.com/office/officeart/2005/8/layout/orgChart1"/>
    <dgm:cxn modelId="{076BA3B1-AB47-4779-8ECA-19F66F98A4A1}" type="presOf" srcId="{28DF0AE8-7576-4E5C-A49F-A43671B9D95C}" destId="{A954B68E-2A49-45B2-927E-60B9B63355F3}" srcOrd="0" destOrd="0" presId="urn:microsoft.com/office/officeart/2005/8/layout/orgChart1"/>
    <dgm:cxn modelId="{FDF12DAB-EEC8-4798-A280-B1A3C25954D5}" type="presOf" srcId="{28DF0AE8-7576-4E5C-A49F-A43671B9D95C}" destId="{3D3297CF-5A7E-4026-B216-50A283E5FD26}" srcOrd="1" destOrd="0" presId="urn:microsoft.com/office/officeart/2005/8/layout/orgChart1"/>
    <dgm:cxn modelId="{774C9E77-CD0A-4BC2-9422-A2D9D5BBB5D7}" srcId="{0E83A3D3-DB1D-49DF-89F0-6EF1CAF90A28}" destId="{520F1CA1-0FF8-4FAB-9EC2-9D70AEC29908}" srcOrd="0" destOrd="0" parTransId="{FD602261-746C-4A2B-8A7A-F90F7E59B924}" sibTransId="{CBEF9842-59BF-45CA-99DB-6B45A4BE9B87}"/>
    <dgm:cxn modelId="{C75C26C8-2150-4114-86A9-2A2F45FC83B8}" type="presOf" srcId="{520F1CA1-0FF8-4FAB-9EC2-9D70AEC29908}" destId="{C610A4FD-F65A-48A2-8B3D-7A8151A4A4A1}" srcOrd="1" destOrd="0" presId="urn:microsoft.com/office/officeart/2005/8/layout/orgChart1"/>
    <dgm:cxn modelId="{85862F7F-9CAE-44DD-B76D-14094D75D343}" type="presOf" srcId="{0E83A3D3-DB1D-49DF-89F0-6EF1CAF90A28}" destId="{B7593325-CC11-4114-A2BD-FDEA6437DC31}" srcOrd="0" destOrd="0" presId="urn:microsoft.com/office/officeart/2005/8/layout/orgChart1"/>
    <dgm:cxn modelId="{9535DB71-98ED-4D7E-B8CF-BCBEA7936028}" srcId="{0E83A3D3-DB1D-49DF-89F0-6EF1CAF90A28}" destId="{28DF0AE8-7576-4E5C-A49F-A43671B9D95C}" srcOrd="1" destOrd="0" parTransId="{076D008C-A519-4CA7-8E7D-246436A291EE}" sibTransId="{4CA1806C-BD25-4E47-AE33-1E31AF50578B}"/>
    <dgm:cxn modelId="{D599AEEB-FD43-4A3E-A343-6C8657ACDCE1}" type="presParOf" srcId="{B7593325-CC11-4114-A2BD-FDEA6437DC31}" destId="{07F517B7-24B2-4740-A906-86979EB3D53F}" srcOrd="0" destOrd="0" presId="urn:microsoft.com/office/officeart/2005/8/layout/orgChart1"/>
    <dgm:cxn modelId="{60A5E8F0-D23A-4A37-A4CC-92A457397E5D}" type="presParOf" srcId="{07F517B7-24B2-4740-A906-86979EB3D53F}" destId="{25F9C465-930E-42DB-A05F-F5714503F4A7}" srcOrd="0" destOrd="0" presId="urn:microsoft.com/office/officeart/2005/8/layout/orgChart1"/>
    <dgm:cxn modelId="{3FF4E3D1-1291-4340-AD1E-AD1971033C13}" type="presParOf" srcId="{25F9C465-930E-42DB-A05F-F5714503F4A7}" destId="{E9D46511-8F4A-4647-B2FD-FD2C3A553E0D}" srcOrd="0" destOrd="0" presId="urn:microsoft.com/office/officeart/2005/8/layout/orgChart1"/>
    <dgm:cxn modelId="{C7C65F63-DF4A-42A2-A08C-3186AE2E76FF}" type="presParOf" srcId="{25F9C465-930E-42DB-A05F-F5714503F4A7}" destId="{C610A4FD-F65A-48A2-8B3D-7A8151A4A4A1}" srcOrd="1" destOrd="0" presId="urn:microsoft.com/office/officeart/2005/8/layout/orgChart1"/>
    <dgm:cxn modelId="{C3BC079D-9157-4ECD-A773-AABEAB514250}" type="presParOf" srcId="{07F517B7-24B2-4740-A906-86979EB3D53F}" destId="{1E88FDC4-F455-485C-8479-039EAB3CECD5}" srcOrd="1" destOrd="0" presId="urn:microsoft.com/office/officeart/2005/8/layout/orgChart1"/>
    <dgm:cxn modelId="{348558F9-01EE-4D61-9253-13058A157533}" type="presParOf" srcId="{07F517B7-24B2-4740-A906-86979EB3D53F}" destId="{142CE628-4307-4E27-AB89-BA1321B6C330}" srcOrd="2" destOrd="0" presId="urn:microsoft.com/office/officeart/2005/8/layout/orgChart1"/>
    <dgm:cxn modelId="{FB8F8ACF-3F57-4FFC-87F4-DAE729D13CC3}" type="presParOf" srcId="{B7593325-CC11-4114-A2BD-FDEA6437DC31}" destId="{4BFD8168-3855-42B3-BDFC-B40577414256}" srcOrd="1" destOrd="0" presId="urn:microsoft.com/office/officeart/2005/8/layout/orgChart1"/>
    <dgm:cxn modelId="{6464497F-95CB-4EBA-A0CA-87786DF1DBFB}" type="presParOf" srcId="{4BFD8168-3855-42B3-BDFC-B40577414256}" destId="{FAAB771F-7BF0-47E9-B31B-E00EF0058E9F}" srcOrd="0" destOrd="0" presId="urn:microsoft.com/office/officeart/2005/8/layout/orgChart1"/>
    <dgm:cxn modelId="{F1B72D5E-D919-41D5-AAA4-293D1E690871}" type="presParOf" srcId="{FAAB771F-7BF0-47E9-B31B-E00EF0058E9F}" destId="{A954B68E-2A49-45B2-927E-60B9B63355F3}" srcOrd="0" destOrd="0" presId="urn:microsoft.com/office/officeart/2005/8/layout/orgChart1"/>
    <dgm:cxn modelId="{8F4DA24A-3B54-480E-B57A-E74839603752}" type="presParOf" srcId="{FAAB771F-7BF0-47E9-B31B-E00EF0058E9F}" destId="{3D3297CF-5A7E-4026-B216-50A283E5FD26}" srcOrd="1" destOrd="0" presId="urn:microsoft.com/office/officeart/2005/8/layout/orgChart1"/>
    <dgm:cxn modelId="{BEFF0CFC-AB8D-4A67-89DA-BFC4F616532D}" type="presParOf" srcId="{4BFD8168-3855-42B3-BDFC-B40577414256}" destId="{E794D2F8-1720-4710-B3AE-DD20F81B817B}" srcOrd="1" destOrd="0" presId="urn:microsoft.com/office/officeart/2005/8/layout/orgChart1"/>
    <dgm:cxn modelId="{E01BA8A3-E119-4420-9BA6-64583EC91AF4}" type="presParOf" srcId="{4BFD8168-3855-42B3-BDFC-B40577414256}" destId="{AE013456-9BB1-4094-9D7A-561FD4AD7ED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9032F57-6F89-4758-9FD6-FE614F5262DA}" type="doc">
      <dgm:prSet loTypeId="urn:microsoft.com/office/officeart/2005/8/layout/orgChart1" loCatId="hierarchy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310BBBCA-B905-4954-9882-11824B1C94DC}">
      <dgm:prSet custT="1"/>
      <dgm:spPr/>
      <dgm:t>
        <a:bodyPr/>
        <a:lstStyle/>
        <a:p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nutqda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mazmunidan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kelib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chiqqan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qo‘llanadi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Ularni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mazmuni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qurilishiga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ta’sir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33D306-46AD-4404-8DB3-0853B43F8B2C}" type="parTrans" cxnId="{22831D2A-14E6-4696-81AF-BC94FA559A5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856D08-7D5A-44B3-992C-3E78027C95CB}" type="sibTrans" cxnId="{22831D2A-14E6-4696-81AF-BC94FA559A5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87AB49-428B-462B-9D70-9ACB6FEEC477}">
      <dgm:prSet custT="1"/>
      <dgm:spPr/>
      <dgm:t>
        <a:bodyPr/>
        <a:lstStyle/>
        <a:p>
          <a:r>
            <a:rPr lang="en-US" sz="1800" b="0" i="0">
              <a:latin typeface="Arial" panose="020B0604020202020204" pitchFamily="34" charset="0"/>
              <a:cs typeface="Arial" panose="020B0604020202020204" pitchFamily="34" charset="0"/>
            </a:rPr>
            <a:t>Tinish belgilari gap mazmuni aniqligining shartidir.</a:t>
          </a:r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B642B7-9C83-491F-B3B8-84CA4925BDF1}" type="parTrans" cxnId="{31796AE3-514F-4A2F-A365-3846F227A397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AE9E4D-39ED-4E2F-8254-D3FFC55DE1C7}" type="sibTrans" cxnId="{31796AE3-514F-4A2F-A365-3846F227A397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BF7997-566E-4A10-B930-A3D3BC926BB9}" type="pres">
      <dgm:prSet presAssocID="{49032F57-6F89-4758-9FD6-FE614F5262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4AD04C4-4A8B-42B1-83EA-09052A1F8A39}" type="pres">
      <dgm:prSet presAssocID="{310BBBCA-B905-4954-9882-11824B1C94DC}" presName="hierRoot1" presStyleCnt="0">
        <dgm:presLayoutVars>
          <dgm:hierBranch val="init"/>
        </dgm:presLayoutVars>
      </dgm:prSet>
      <dgm:spPr/>
    </dgm:pt>
    <dgm:pt modelId="{07280BB5-B2F0-430A-B1BE-CA5070846D4D}" type="pres">
      <dgm:prSet presAssocID="{310BBBCA-B905-4954-9882-11824B1C94DC}" presName="rootComposite1" presStyleCnt="0"/>
      <dgm:spPr/>
    </dgm:pt>
    <dgm:pt modelId="{C48840A2-A371-4DDF-B621-F4AE71A8745C}" type="pres">
      <dgm:prSet presAssocID="{310BBBCA-B905-4954-9882-11824B1C94DC}" presName="rootText1" presStyleLbl="node0" presStyleIdx="0" presStyleCnt="2" custScaleY="1855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0977C9-8865-46E4-BF74-2D43010A1376}" type="pres">
      <dgm:prSet presAssocID="{310BBBCA-B905-4954-9882-11824B1C94D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86955FB-B238-4BF3-9E53-B201792AFE98}" type="pres">
      <dgm:prSet presAssocID="{310BBBCA-B905-4954-9882-11824B1C94DC}" presName="hierChild2" presStyleCnt="0"/>
      <dgm:spPr/>
    </dgm:pt>
    <dgm:pt modelId="{F2BDA1C6-DC32-4542-B8D7-123E1A0070C2}" type="pres">
      <dgm:prSet presAssocID="{310BBBCA-B905-4954-9882-11824B1C94DC}" presName="hierChild3" presStyleCnt="0"/>
      <dgm:spPr/>
    </dgm:pt>
    <dgm:pt modelId="{5EE57A73-F908-45E7-B2F6-E119927C3DCE}" type="pres">
      <dgm:prSet presAssocID="{B787AB49-428B-462B-9D70-9ACB6FEEC477}" presName="hierRoot1" presStyleCnt="0">
        <dgm:presLayoutVars>
          <dgm:hierBranch val="init"/>
        </dgm:presLayoutVars>
      </dgm:prSet>
      <dgm:spPr/>
    </dgm:pt>
    <dgm:pt modelId="{51F31E95-CC73-4A5E-9D77-87734BB3D97D}" type="pres">
      <dgm:prSet presAssocID="{B787AB49-428B-462B-9D70-9ACB6FEEC477}" presName="rootComposite1" presStyleCnt="0"/>
      <dgm:spPr/>
    </dgm:pt>
    <dgm:pt modelId="{F23E8DB6-3F0D-4AF2-8764-D29E6824F806}" type="pres">
      <dgm:prSet presAssocID="{B787AB49-428B-462B-9D70-9ACB6FEEC477}" presName="rootText1" presStyleLbl="node0" presStyleIdx="1" presStyleCnt="2" custScaleY="1732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67B07C-EDFC-4865-839C-C70A4C383B11}" type="pres">
      <dgm:prSet presAssocID="{B787AB49-428B-462B-9D70-9ACB6FEEC47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8BACAB9-61B5-4707-8375-E259A02A303C}" type="pres">
      <dgm:prSet presAssocID="{B787AB49-428B-462B-9D70-9ACB6FEEC477}" presName="hierChild2" presStyleCnt="0"/>
      <dgm:spPr/>
    </dgm:pt>
    <dgm:pt modelId="{2568C691-50DB-46D0-A3C2-544F11E48A08}" type="pres">
      <dgm:prSet presAssocID="{B787AB49-428B-462B-9D70-9ACB6FEEC477}" presName="hierChild3" presStyleCnt="0"/>
      <dgm:spPr/>
    </dgm:pt>
  </dgm:ptLst>
  <dgm:cxnLst>
    <dgm:cxn modelId="{6FBB22B5-D138-40BB-BDBA-246BDCC2158F}" type="presOf" srcId="{310BBBCA-B905-4954-9882-11824B1C94DC}" destId="{C48840A2-A371-4DDF-B621-F4AE71A8745C}" srcOrd="0" destOrd="0" presId="urn:microsoft.com/office/officeart/2005/8/layout/orgChart1"/>
    <dgm:cxn modelId="{AEE8A8DA-3E44-4BC0-A17D-38FA15384E10}" type="presOf" srcId="{310BBBCA-B905-4954-9882-11824B1C94DC}" destId="{940977C9-8865-46E4-BF74-2D43010A1376}" srcOrd="1" destOrd="0" presId="urn:microsoft.com/office/officeart/2005/8/layout/orgChart1"/>
    <dgm:cxn modelId="{31796AE3-514F-4A2F-A365-3846F227A397}" srcId="{49032F57-6F89-4758-9FD6-FE614F5262DA}" destId="{B787AB49-428B-462B-9D70-9ACB6FEEC477}" srcOrd="1" destOrd="0" parTransId="{8DB642B7-9C83-491F-B3B8-84CA4925BDF1}" sibTransId="{0AAE9E4D-39ED-4E2F-8254-D3FFC55DE1C7}"/>
    <dgm:cxn modelId="{22831D2A-14E6-4696-81AF-BC94FA559A58}" srcId="{49032F57-6F89-4758-9FD6-FE614F5262DA}" destId="{310BBBCA-B905-4954-9882-11824B1C94DC}" srcOrd="0" destOrd="0" parTransId="{DF33D306-46AD-4404-8DB3-0853B43F8B2C}" sibTransId="{44856D08-7D5A-44B3-992C-3E78027C95CB}"/>
    <dgm:cxn modelId="{78E2F73B-CE41-4554-9252-FBF7EA8C32EB}" type="presOf" srcId="{49032F57-6F89-4758-9FD6-FE614F5262DA}" destId="{86BF7997-566E-4A10-B930-A3D3BC926BB9}" srcOrd="0" destOrd="0" presId="urn:microsoft.com/office/officeart/2005/8/layout/orgChart1"/>
    <dgm:cxn modelId="{8402333A-962B-4C44-B5CD-185E68F7F2E7}" type="presOf" srcId="{B787AB49-428B-462B-9D70-9ACB6FEEC477}" destId="{D167B07C-EDFC-4865-839C-C70A4C383B11}" srcOrd="1" destOrd="0" presId="urn:microsoft.com/office/officeart/2005/8/layout/orgChart1"/>
    <dgm:cxn modelId="{23831AB8-45FC-4067-96EC-3F17F1CD7A5C}" type="presOf" srcId="{B787AB49-428B-462B-9D70-9ACB6FEEC477}" destId="{F23E8DB6-3F0D-4AF2-8764-D29E6824F806}" srcOrd="0" destOrd="0" presId="urn:microsoft.com/office/officeart/2005/8/layout/orgChart1"/>
    <dgm:cxn modelId="{AC859CEF-B0AA-4959-982C-E24901094B6B}" type="presParOf" srcId="{86BF7997-566E-4A10-B930-A3D3BC926BB9}" destId="{84AD04C4-4A8B-42B1-83EA-09052A1F8A39}" srcOrd="0" destOrd="0" presId="urn:microsoft.com/office/officeart/2005/8/layout/orgChart1"/>
    <dgm:cxn modelId="{E7A384DE-A7AD-4833-86AD-EFC7955EB478}" type="presParOf" srcId="{84AD04C4-4A8B-42B1-83EA-09052A1F8A39}" destId="{07280BB5-B2F0-430A-B1BE-CA5070846D4D}" srcOrd="0" destOrd="0" presId="urn:microsoft.com/office/officeart/2005/8/layout/orgChart1"/>
    <dgm:cxn modelId="{4CDDA891-662D-4306-BD05-F8A46BEB0D9C}" type="presParOf" srcId="{07280BB5-B2F0-430A-B1BE-CA5070846D4D}" destId="{C48840A2-A371-4DDF-B621-F4AE71A8745C}" srcOrd="0" destOrd="0" presId="urn:microsoft.com/office/officeart/2005/8/layout/orgChart1"/>
    <dgm:cxn modelId="{BDBA8CE8-3159-4434-8E9F-55120AC671AD}" type="presParOf" srcId="{07280BB5-B2F0-430A-B1BE-CA5070846D4D}" destId="{940977C9-8865-46E4-BF74-2D43010A1376}" srcOrd="1" destOrd="0" presId="urn:microsoft.com/office/officeart/2005/8/layout/orgChart1"/>
    <dgm:cxn modelId="{565128DC-28E1-4874-B9FC-7B54A8D581D9}" type="presParOf" srcId="{84AD04C4-4A8B-42B1-83EA-09052A1F8A39}" destId="{386955FB-B238-4BF3-9E53-B201792AFE98}" srcOrd="1" destOrd="0" presId="urn:microsoft.com/office/officeart/2005/8/layout/orgChart1"/>
    <dgm:cxn modelId="{B6CD8529-373C-4F8D-A217-8EA392CED993}" type="presParOf" srcId="{84AD04C4-4A8B-42B1-83EA-09052A1F8A39}" destId="{F2BDA1C6-DC32-4542-B8D7-123E1A0070C2}" srcOrd="2" destOrd="0" presId="urn:microsoft.com/office/officeart/2005/8/layout/orgChart1"/>
    <dgm:cxn modelId="{1A7E664C-CED2-4612-BE8D-3BB96C6D9089}" type="presParOf" srcId="{86BF7997-566E-4A10-B930-A3D3BC926BB9}" destId="{5EE57A73-F908-45E7-B2F6-E119927C3DCE}" srcOrd="1" destOrd="0" presId="urn:microsoft.com/office/officeart/2005/8/layout/orgChart1"/>
    <dgm:cxn modelId="{AF232EFE-A109-4E60-8079-AA7915BEDD4D}" type="presParOf" srcId="{5EE57A73-F908-45E7-B2F6-E119927C3DCE}" destId="{51F31E95-CC73-4A5E-9D77-87734BB3D97D}" srcOrd="0" destOrd="0" presId="urn:microsoft.com/office/officeart/2005/8/layout/orgChart1"/>
    <dgm:cxn modelId="{46498323-01B5-473C-83B5-F224E33C223A}" type="presParOf" srcId="{51F31E95-CC73-4A5E-9D77-87734BB3D97D}" destId="{F23E8DB6-3F0D-4AF2-8764-D29E6824F806}" srcOrd="0" destOrd="0" presId="urn:microsoft.com/office/officeart/2005/8/layout/orgChart1"/>
    <dgm:cxn modelId="{04FBC4E2-5E0C-4AA8-8F33-0976B016C7CA}" type="presParOf" srcId="{51F31E95-CC73-4A5E-9D77-87734BB3D97D}" destId="{D167B07C-EDFC-4865-839C-C70A4C383B11}" srcOrd="1" destOrd="0" presId="urn:microsoft.com/office/officeart/2005/8/layout/orgChart1"/>
    <dgm:cxn modelId="{E13C4E13-9A1D-4DAC-AE7A-4FE008D71783}" type="presParOf" srcId="{5EE57A73-F908-45E7-B2F6-E119927C3DCE}" destId="{88BACAB9-61B5-4707-8375-E259A02A303C}" srcOrd="1" destOrd="0" presId="urn:microsoft.com/office/officeart/2005/8/layout/orgChart1"/>
    <dgm:cxn modelId="{854EB210-B1A9-4D17-A6AD-AF42216189EC}" type="presParOf" srcId="{5EE57A73-F908-45E7-B2F6-E119927C3DCE}" destId="{2568C691-50DB-46D0-A3C2-544F11E48A0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6682E0-070B-4475-9F26-0423AF33859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53CAFB-066E-4A5D-A8BD-ACEB61D70A47}">
      <dgm:prSet custT="1"/>
      <dgm:spPr>
        <a:solidFill>
          <a:srgbClr val="00B0F0"/>
        </a:solidFill>
      </dgm:spPr>
      <dgm:t>
        <a:bodyPr/>
        <a:lstStyle/>
        <a:p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Tasviriy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ifoda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aniq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tushunchani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bildirishi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so‘zga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teng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lekin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bo‘yoqdorligi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farqlanadi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515044-06B3-48DC-8384-4E5B47845BCF}" type="parTrans" cxnId="{19996F3D-DF34-4828-A255-8D8E80798D16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F793EC-049B-4BB8-AFC7-1166846CED05}" type="sibTrans" cxnId="{19996F3D-DF34-4828-A255-8D8E80798D16}">
      <dgm:prSet custT="1"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B75F95-AEE8-4289-9B5C-826A9523B916}">
      <dgm:prSet custT="1"/>
      <dgm:spPr>
        <a:solidFill>
          <a:srgbClr val="002060"/>
        </a:solidFill>
      </dgm:spPr>
      <dgm:t>
        <a:bodyPr/>
        <a:lstStyle/>
        <a:p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ma’nosining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kengayishi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ko‘chgan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qo‘llanishi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tilning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ayniqsa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lug‘at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tarkibining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boyligini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oshiruvchi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omillardan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So‘zni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ko‘chma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ma’noda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qo‘llash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lug‘at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boyligini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ko‘rsatuvchi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ravonligi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ifoda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mazmundorligini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ta’minlovchi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obrazlilik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yaratishga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xizmat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qiluvchi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muhim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vosita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2A6726-4121-42E2-93B9-FADE646CE76E}" type="parTrans" cxnId="{BBBB1E45-332F-48B4-A5AA-48D54CAA3CBD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81A145-692F-425A-B5C2-035767B5AE21}" type="sibTrans" cxnId="{BBBB1E45-332F-48B4-A5AA-48D54CAA3CBD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49B227-9F9D-4C50-824D-3812F579A40D}" type="pres">
      <dgm:prSet presAssocID="{276682E0-070B-4475-9F26-0423AF3385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CB90CE-1D33-471A-960E-11D90914B32B}" type="pres">
      <dgm:prSet presAssocID="{8C53CAFB-066E-4A5D-A8BD-ACEB61D70A47}" presName="node" presStyleLbl="node1" presStyleIdx="0" presStyleCnt="2" custScaleX="102313" custScaleY="993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AF8F7A-9D64-4DBB-83C2-DDCFDFB58357}" type="pres">
      <dgm:prSet presAssocID="{2AF793EC-049B-4BB8-AFC7-1166846CED05}" presName="sibTrans" presStyleLbl="sibTrans2D1" presStyleIdx="0" presStyleCnt="1"/>
      <dgm:spPr/>
      <dgm:t>
        <a:bodyPr/>
        <a:lstStyle/>
        <a:p>
          <a:endParaRPr lang="ru-RU"/>
        </a:p>
      </dgm:t>
    </dgm:pt>
    <dgm:pt modelId="{060961E7-F5B9-4DDB-A13C-13B5C1E1B6A5}" type="pres">
      <dgm:prSet presAssocID="{2AF793EC-049B-4BB8-AFC7-1166846CED05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EB78B253-6015-43DC-815F-6C2BEFAC6293}" type="pres">
      <dgm:prSet presAssocID="{F6B75F95-AEE8-4289-9B5C-826A9523B916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996F3D-DF34-4828-A255-8D8E80798D16}" srcId="{276682E0-070B-4475-9F26-0423AF338598}" destId="{8C53CAFB-066E-4A5D-A8BD-ACEB61D70A47}" srcOrd="0" destOrd="0" parTransId="{27515044-06B3-48DC-8384-4E5B47845BCF}" sibTransId="{2AF793EC-049B-4BB8-AFC7-1166846CED05}"/>
    <dgm:cxn modelId="{631500AB-1A14-4687-9195-13DE9825E03A}" type="presOf" srcId="{8C53CAFB-066E-4A5D-A8BD-ACEB61D70A47}" destId="{53CB90CE-1D33-471A-960E-11D90914B32B}" srcOrd="0" destOrd="0" presId="urn:microsoft.com/office/officeart/2005/8/layout/process1"/>
    <dgm:cxn modelId="{5AE16C72-F935-45A2-B128-6973A1FEB171}" type="presOf" srcId="{F6B75F95-AEE8-4289-9B5C-826A9523B916}" destId="{EB78B253-6015-43DC-815F-6C2BEFAC6293}" srcOrd="0" destOrd="0" presId="urn:microsoft.com/office/officeart/2005/8/layout/process1"/>
    <dgm:cxn modelId="{BBBB1E45-332F-48B4-A5AA-48D54CAA3CBD}" srcId="{276682E0-070B-4475-9F26-0423AF338598}" destId="{F6B75F95-AEE8-4289-9B5C-826A9523B916}" srcOrd="1" destOrd="0" parTransId="{1D2A6726-4121-42E2-93B9-FADE646CE76E}" sibTransId="{3B81A145-692F-425A-B5C2-035767B5AE21}"/>
    <dgm:cxn modelId="{5C46FA1D-FE3E-4A5E-B47C-5B271878EDD7}" type="presOf" srcId="{2AF793EC-049B-4BB8-AFC7-1166846CED05}" destId="{08AF8F7A-9D64-4DBB-83C2-DDCFDFB58357}" srcOrd="0" destOrd="0" presId="urn:microsoft.com/office/officeart/2005/8/layout/process1"/>
    <dgm:cxn modelId="{1975D8C6-3F69-46B7-9C29-CF0B355A0467}" type="presOf" srcId="{276682E0-070B-4475-9F26-0423AF338598}" destId="{F349B227-9F9D-4C50-824D-3812F579A40D}" srcOrd="0" destOrd="0" presId="urn:microsoft.com/office/officeart/2005/8/layout/process1"/>
    <dgm:cxn modelId="{306E7A8C-01E9-4931-96D4-E3BD99263CCA}" type="presOf" srcId="{2AF793EC-049B-4BB8-AFC7-1166846CED05}" destId="{060961E7-F5B9-4DDB-A13C-13B5C1E1B6A5}" srcOrd="1" destOrd="0" presId="urn:microsoft.com/office/officeart/2005/8/layout/process1"/>
    <dgm:cxn modelId="{57FA4369-5593-4218-8C7E-0619A4706167}" type="presParOf" srcId="{F349B227-9F9D-4C50-824D-3812F579A40D}" destId="{53CB90CE-1D33-471A-960E-11D90914B32B}" srcOrd="0" destOrd="0" presId="urn:microsoft.com/office/officeart/2005/8/layout/process1"/>
    <dgm:cxn modelId="{70A1018D-D4A5-496F-9BAF-A3725DA1D85D}" type="presParOf" srcId="{F349B227-9F9D-4C50-824D-3812F579A40D}" destId="{08AF8F7A-9D64-4DBB-83C2-DDCFDFB58357}" srcOrd="1" destOrd="0" presId="urn:microsoft.com/office/officeart/2005/8/layout/process1"/>
    <dgm:cxn modelId="{692C42A0-0712-492F-A528-3926BF537AAC}" type="presParOf" srcId="{08AF8F7A-9D64-4DBB-83C2-DDCFDFB58357}" destId="{060961E7-F5B9-4DDB-A13C-13B5C1E1B6A5}" srcOrd="0" destOrd="0" presId="urn:microsoft.com/office/officeart/2005/8/layout/process1"/>
    <dgm:cxn modelId="{32DB10CD-1445-4E5F-8578-C8869CFA9587}" type="presParOf" srcId="{F349B227-9F9D-4C50-824D-3812F579A40D}" destId="{EB78B253-6015-43DC-815F-6C2BEFAC6293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1CCC7F-5C7C-49C8-85C6-8B1F7E2D5AC3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60D738-6E00-4BEC-B2B1-42C2C0EED422}">
      <dgm:prSet custT="1"/>
      <dgm:spPr>
        <a:solidFill>
          <a:srgbClr val="400239"/>
        </a:solidFill>
      </dgm:spPr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Tasviriy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ifoda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ot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sifat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turkumiga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mansub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ikki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predmetga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bitta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tasviriy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ifoda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aql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gimnastikasi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matematika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shaxmat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bitta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predmetga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ikkita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tasviriy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ifoda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qo‘llanishi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zangori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ekran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oynayi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jahon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televizor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mumkin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Demak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tasviriy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ifodaga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omonimlik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xos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A49F7D-1562-4709-9CA8-C96628C127EB}" type="parTrans" cxnId="{D3715A2B-E5BC-46D3-9321-CEC489338505}">
      <dgm:prSet/>
      <dgm:spPr/>
      <dgm:t>
        <a:bodyPr/>
        <a:lstStyle/>
        <a:p>
          <a:endParaRPr lang="ru-RU"/>
        </a:p>
      </dgm:t>
    </dgm:pt>
    <dgm:pt modelId="{C703F586-4AA2-4C42-B33E-A8E45E4793DD}" type="sibTrans" cxnId="{D3715A2B-E5BC-46D3-9321-CEC489338505}">
      <dgm:prSet/>
      <dgm:spPr/>
      <dgm:t>
        <a:bodyPr/>
        <a:lstStyle/>
        <a:p>
          <a:endParaRPr lang="ru-RU"/>
        </a:p>
      </dgm:t>
    </dgm:pt>
    <dgm:pt modelId="{365C2463-C1E5-4187-A135-B608456A5B78}" type="pres">
      <dgm:prSet presAssocID="{991CCC7F-5C7C-49C8-85C6-8B1F7E2D5AC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A899A6-13FD-4D04-83CD-02D7C50B2A07}" type="pres">
      <dgm:prSet presAssocID="{991CCC7F-5C7C-49C8-85C6-8B1F7E2D5AC3}" presName="arrow" presStyleLbl="bgShp" presStyleIdx="0" presStyleCnt="1"/>
      <dgm:spPr/>
    </dgm:pt>
    <dgm:pt modelId="{6353E05C-CD87-4C22-BBB5-FC6456F1E01F}" type="pres">
      <dgm:prSet presAssocID="{991CCC7F-5C7C-49C8-85C6-8B1F7E2D5AC3}" presName="linearProcess" presStyleCnt="0"/>
      <dgm:spPr/>
    </dgm:pt>
    <dgm:pt modelId="{5457CBFA-08F6-4CE8-9259-6EBD1B05DEF8}" type="pres">
      <dgm:prSet presAssocID="{0960D738-6E00-4BEC-B2B1-42C2C0EED422}" presName="textNode" presStyleLbl="node1" presStyleIdx="0" presStyleCnt="1" custScaleX="109019" custScaleY="161645" custLinFactNeighborX="267" custLinFactNeighborY="-51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715A2B-E5BC-46D3-9321-CEC489338505}" srcId="{991CCC7F-5C7C-49C8-85C6-8B1F7E2D5AC3}" destId="{0960D738-6E00-4BEC-B2B1-42C2C0EED422}" srcOrd="0" destOrd="0" parTransId="{58A49F7D-1562-4709-9CA8-C96628C127EB}" sibTransId="{C703F586-4AA2-4C42-B33E-A8E45E4793DD}"/>
    <dgm:cxn modelId="{4694040B-AAC6-4101-89BE-A0069ABB48DF}" type="presOf" srcId="{0960D738-6E00-4BEC-B2B1-42C2C0EED422}" destId="{5457CBFA-08F6-4CE8-9259-6EBD1B05DEF8}" srcOrd="0" destOrd="0" presId="urn:microsoft.com/office/officeart/2005/8/layout/hProcess9"/>
    <dgm:cxn modelId="{CAECECBD-C36E-41B3-90A8-FE1C35DB67FB}" type="presOf" srcId="{991CCC7F-5C7C-49C8-85C6-8B1F7E2D5AC3}" destId="{365C2463-C1E5-4187-A135-B608456A5B78}" srcOrd="0" destOrd="0" presId="urn:microsoft.com/office/officeart/2005/8/layout/hProcess9"/>
    <dgm:cxn modelId="{14375B99-C09E-4784-A2CD-DFFC7E22E729}" type="presParOf" srcId="{365C2463-C1E5-4187-A135-B608456A5B78}" destId="{9AA899A6-13FD-4D04-83CD-02D7C50B2A07}" srcOrd="0" destOrd="0" presId="urn:microsoft.com/office/officeart/2005/8/layout/hProcess9"/>
    <dgm:cxn modelId="{83C7F4C6-CF82-4821-92AF-98573D1EB347}" type="presParOf" srcId="{365C2463-C1E5-4187-A135-B608456A5B78}" destId="{6353E05C-CD87-4C22-BBB5-FC6456F1E01F}" srcOrd="1" destOrd="0" presId="urn:microsoft.com/office/officeart/2005/8/layout/hProcess9"/>
    <dgm:cxn modelId="{287259BD-8D3D-4F13-8F8A-454F5758F8F6}" type="presParOf" srcId="{6353E05C-CD87-4C22-BBB5-FC6456F1E01F}" destId="{5457CBFA-08F6-4CE8-9259-6EBD1B05DEF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923E78-D59A-4E76-8E8B-EFEF4C3147A0}" type="doc">
      <dgm:prSet loTypeId="urn:microsoft.com/office/officeart/2005/8/layout/lProcess3" loCatId="process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D469B2BC-3B1D-4C15-8305-E15333443BEB}">
      <dgm:prSet custT="1"/>
      <dgm:spPr/>
      <dgm:t>
        <a:bodyPr/>
        <a:lstStyle/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ortiqchaligi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madaniyatiga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salbiy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ta’sir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o‘nta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o‘quvchilar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birikmasida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ko‘plik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qo‘shimchasi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qo‘llanib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kelinmoqda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emas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qo‘llanib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kelmoqda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deyish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takroriyligi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„yuk“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1543A7-8C04-4669-84BF-7B02AD327CB8}" type="parTrans" cxnId="{A15AE450-A61E-4B6B-8F5D-D17F3E2BA3F8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79CDF3-D21D-45BB-9671-72B5FB671A65}" type="sibTrans" cxnId="{A15AE450-A61E-4B6B-8F5D-D17F3E2BA3F8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3FEB98-C649-415C-87A9-49EAFB2BC746}">
      <dgm:prSet custT="1"/>
      <dgm:spPr/>
      <dgm:t>
        <a:bodyPr/>
        <a:lstStyle/>
        <a:p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qo‘llashda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nutqiy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tejamkorlikka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rioya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qilish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lozim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A2F431-8C78-442B-8AAD-B507F61380F7}" type="parTrans" cxnId="{ED31BD3B-6054-4E5B-93D6-C3E2DDA592ED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CF03AD-B99B-45C1-A3EC-7B60D8D070A3}" type="sibTrans" cxnId="{ED31BD3B-6054-4E5B-93D6-C3E2DDA592ED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8DDAC1-3F2F-4769-A37F-B9C78B581785}" type="pres">
      <dgm:prSet presAssocID="{7B923E78-D59A-4E76-8E8B-EFEF4C3147A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E4B90AB-6202-4A7A-AD2B-530FDD93364F}" type="pres">
      <dgm:prSet presAssocID="{D469B2BC-3B1D-4C15-8305-E15333443BEB}" presName="horFlow" presStyleCnt="0"/>
      <dgm:spPr/>
    </dgm:pt>
    <dgm:pt modelId="{43B4F7BC-F782-41AB-B677-949F68D9F03A}" type="pres">
      <dgm:prSet presAssocID="{D469B2BC-3B1D-4C15-8305-E15333443BEB}" presName="bigChev" presStyleLbl="node1" presStyleIdx="0" presStyleCnt="2" custScaleX="323283" custScaleY="175402" custLinFactNeighborY="-53651"/>
      <dgm:spPr/>
      <dgm:t>
        <a:bodyPr/>
        <a:lstStyle/>
        <a:p>
          <a:endParaRPr lang="ru-RU"/>
        </a:p>
      </dgm:t>
    </dgm:pt>
    <dgm:pt modelId="{3A139946-FC6E-4575-B7B9-CE4D148D32D7}" type="pres">
      <dgm:prSet presAssocID="{D469B2BC-3B1D-4C15-8305-E15333443BEB}" presName="vSp" presStyleCnt="0"/>
      <dgm:spPr/>
    </dgm:pt>
    <dgm:pt modelId="{A8269ACE-3651-45DE-BA71-7FA35D0B2FE0}" type="pres">
      <dgm:prSet presAssocID="{483FEB98-C649-415C-87A9-49EAFB2BC746}" presName="horFlow" presStyleCnt="0"/>
      <dgm:spPr/>
    </dgm:pt>
    <dgm:pt modelId="{E415E4B0-A41C-442C-BC39-83A3FBB988F5}" type="pres">
      <dgm:prSet presAssocID="{483FEB98-C649-415C-87A9-49EAFB2BC746}" presName="bigChev" presStyleLbl="node1" presStyleIdx="1" presStyleCnt="2" custScaleX="327157" custScaleY="184353"/>
      <dgm:spPr/>
      <dgm:t>
        <a:bodyPr/>
        <a:lstStyle/>
        <a:p>
          <a:endParaRPr lang="ru-RU"/>
        </a:p>
      </dgm:t>
    </dgm:pt>
  </dgm:ptLst>
  <dgm:cxnLst>
    <dgm:cxn modelId="{6EB208DF-1DB4-494D-93DB-72800EA03B2D}" type="presOf" srcId="{D469B2BC-3B1D-4C15-8305-E15333443BEB}" destId="{43B4F7BC-F782-41AB-B677-949F68D9F03A}" srcOrd="0" destOrd="0" presId="urn:microsoft.com/office/officeart/2005/8/layout/lProcess3"/>
    <dgm:cxn modelId="{ED31BD3B-6054-4E5B-93D6-C3E2DDA592ED}" srcId="{7B923E78-D59A-4E76-8E8B-EFEF4C3147A0}" destId="{483FEB98-C649-415C-87A9-49EAFB2BC746}" srcOrd="1" destOrd="0" parTransId="{5AA2F431-8C78-442B-8AAD-B507F61380F7}" sibTransId="{94CF03AD-B99B-45C1-A3EC-7B60D8D070A3}"/>
    <dgm:cxn modelId="{9F03042E-44D2-4A01-B47D-741F4BC2C899}" type="presOf" srcId="{7B923E78-D59A-4E76-8E8B-EFEF4C3147A0}" destId="{2A8DDAC1-3F2F-4769-A37F-B9C78B581785}" srcOrd="0" destOrd="0" presId="urn:microsoft.com/office/officeart/2005/8/layout/lProcess3"/>
    <dgm:cxn modelId="{A15AE450-A61E-4B6B-8F5D-D17F3E2BA3F8}" srcId="{7B923E78-D59A-4E76-8E8B-EFEF4C3147A0}" destId="{D469B2BC-3B1D-4C15-8305-E15333443BEB}" srcOrd="0" destOrd="0" parTransId="{C21543A7-8C04-4669-84BF-7B02AD327CB8}" sibTransId="{3B79CDF3-D21D-45BB-9671-72B5FB671A65}"/>
    <dgm:cxn modelId="{7C53B473-998B-4973-9C13-F1C079BC7D41}" type="presOf" srcId="{483FEB98-C649-415C-87A9-49EAFB2BC746}" destId="{E415E4B0-A41C-442C-BC39-83A3FBB988F5}" srcOrd="0" destOrd="0" presId="urn:microsoft.com/office/officeart/2005/8/layout/lProcess3"/>
    <dgm:cxn modelId="{8409DC9A-6885-46C9-BF3A-DD6694E9EE5C}" type="presParOf" srcId="{2A8DDAC1-3F2F-4769-A37F-B9C78B581785}" destId="{BE4B90AB-6202-4A7A-AD2B-530FDD93364F}" srcOrd="0" destOrd="0" presId="urn:microsoft.com/office/officeart/2005/8/layout/lProcess3"/>
    <dgm:cxn modelId="{A51BD266-3F59-457F-BAEE-A8A2C885A1F5}" type="presParOf" srcId="{BE4B90AB-6202-4A7A-AD2B-530FDD93364F}" destId="{43B4F7BC-F782-41AB-B677-949F68D9F03A}" srcOrd="0" destOrd="0" presId="urn:microsoft.com/office/officeart/2005/8/layout/lProcess3"/>
    <dgm:cxn modelId="{E050D266-A152-4845-9D7B-3133FA3BADF0}" type="presParOf" srcId="{2A8DDAC1-3F2F-4769-A37F-B9C78B581785}" destId="{3A139946-FC6E-4575-B7B9-CE4D148D32D7}" srcOrd="1" destOrd="0" presId="urn:microsoft.com/office/officeart/2005/8/layout/lProcess3"/>
    <dgm:cxn modelId="{D527C353-5CD6-4136-9DAF-52EE39C5FB42}" type="presParOf" srcId="{2A8DDAC1-3F2F-4769-A37F-B9C78B581785}" destId="{A8269ACE-3651-45DE-BA71-7FA35D0B2FE0}" srcOrd="2" destOrd="0" presId="urn:microsoft.com/office/officeart/2005/8/layout/lProcess3"/>
    <dgm:cxn modelId="{53880D38-4CB6-417F-8BA8-3E42DE45A491}" type="presParOf" srcId="{A8269ACE-3651-45DE-BA71-7FA35D0B2FE0}" destId="{E415E4B0-A41C-442C-BC39-83A3FBB988F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6B3F47-5BF4-4B01-A9B5-5AE45B5AB85D}" type="doc">
      <dgm:prSet loTypeId="urn:microsoft.com/office/officeart/2005/8/layout/hierarchy3" loCatId="hierarchy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4EB1E99-E269-4461-B709-A7BA290946B1}">
      <dgm:prSet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qo‘shimchalarni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takror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qo‘llashning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o‘ziga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xosligi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nimada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sizningcha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to‘g‘rimi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yo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noto‘g‘rimi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272D98-6586-457D-A3BA-8FBF1B5046CA}" type="parTrans" cxnId="{29719A0F-3AB6-42F9-99AD-6DA1BA8A200A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8EDADB-6CEA-4CE0-9023-9DBAB8CE7036}" type="sibTrans" cxnId="{29719A0F-3AB6-42F9-99AD-6DA1BA8A200A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EF76A8-E290-4CA4-AA7B-9E8DAC019F83}">
      <dgm:prSet custT="1"/>
      <dgm:spPr/>
      <dgm:t>
        <a:bodyPr/>
        <a:lstStyle/>
        <a:p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talabi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ifoda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maqsadiga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ko‘ra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qo‘shimchalar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takror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qo‘llanishi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dirty="0" err="1">
              <a:latin typeface="Arial" panose="020B0604020202020204" pitchFamily="34" charset="0"/>
              <a:cs typeface="Arial" panose="020B0604020202020204" pitchFamily="34" charset="0"/>
            </a:rPr>
            <a:t>mumkin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CF56B0-0295-4C92-A8A4-4316B9598B55}" type="parTrans" cxnId="{4AC4E016-4272-4743-BB28-C36A6F6CCD9F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C61CCC-E6FD-4855-99AA-A470484985A4}" type="sibTrans" cxnId="{4AC4E016-4272-4743-BB28-C36A6F6CCD9F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F5010F-A8DE-4657-9F79-11C505A6010E}">
      <dgm:prSet custT="1"/>
      <dgm:spPr/>
      <dgm:t>
        <a:bodyPr/>
        <a:lstStyle/>
        <a:p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tejalishi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asosan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qaysi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nutqiy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uslubda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uchraydi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r>
            <a:rPr lang="ru-RU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tejalishi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asosan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so‘zlashuv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uslublarda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uchraydi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Yechim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O‘zDJTU</a:t>
          </a:r>
          <a:r>
            <a:rPr lang="ru-RU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xalqaro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jurnalistika</a:t>
          </a:r>
          <a:r>
            <a:rPr lang="ru-RU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fakulteti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1-bosqich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talabasi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Muhayyo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Usmonovaning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amaliyot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ishlari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tutgan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daftari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55F7E3-CF37-416A-BEC0-9C7A58659BE8}" type="parTrans" cxnId="{6E965BE5-CE8F-4803-BFA7-9C6CDBE6AA97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C00333-A4E9-4768-9B46-413B59F9141E}" type="sibTrans" cxnId="{6E965BE5-CE8F-4803-BFA7-9C6CDBE6AA97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BC31E2-8584-49FF-8CAD-D4A02DA4AACD}" type="pres">
      <dgm:prSet presAssocID="{B26B3F47-5BF4-4B01-A9B5-5AE45B5AB85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F53452A-9667-4F98-A75A-304FAD163326}" type="pres">
      <dgm:prSet presAssocID="{C4EB1E99-E269-4461-B709-A7BA290946B1}" presName="root" presStyleCnt="0"/>
      <dgm:spPr/>
    </dgm:pt>
    <dgm:pt modelId="{8EDDAF0A-6828-41BB-AD7C-B0322B05362A}" type="pres">
      <dgm:prSet presAssocID="{C4EB1E99-E269-4461-B709-A7BA290946B1}" presName="rootComposite" presStyleCnt="0"/>
      <dgm:spPr/>
    </dgm:pt>
    <dgm:pt modelId="{5F44BA02-7CCF-4541-AB94-A7E33E501C39}" type="pres">
      <dgm:prSet presAssocID="{C4EB1E99-E269-4461-B709-A7BA290946B1}" presName="rootText" presStyleLbl="node1" presStyleIdx="0" presStyleCnt="2" custScaleY="243313"/>
      <dgm:spPr/>
      <dgm:t>
        <a:bodyPr/>
        <a:lstStyle/>
        <a:p>
          <a:endParaRPr lang="ru-RU"/>
        </a:p>
      </dgm:t>
    </dgm:pt>
    <dgm:pt modelId="{3EA0FCA5-3E2B-4464-BF53-9950BB4DB328}" type="pres">
      <dgm:prSet presAssocID="{C4EB1E99-E269-4461-B709-A7BA290946B1}" presName="rootConnector" presStyleLbl="node1" presStyleIdx="0" presStyleCnt="2"/>
      <dgm:spPr/>
      <dgm:t>
        <a:bodyPr/>
        <a:lstStyle/>
        <a:p>
          <a:endParaRPr lang="ru-RU"/>
        </a:p>
      </dgm:t>
    </dgm:pt>
    <dgm:pt modelId="{6CB2EADA-96D8-4D88-BC68-C928ADA2ECA3}" type="pres">
      <dgm:prSet presAssocID="{C4EB1E99-E269-4461-B709-A7BA290946B1}" presName="childShape" presStyleCnt="0"/>
      <dgm:spPr/>
    </dgm:pt>
    <dgm:pt modelId="{634DD770-B954-4952-B07E-57C3BB408959}" type="pres">
      <dgm:prSet presAssocID="{3FEF76A8-E290-4CA4-AA7B-9E8DAC019F83}" presName="root" presStyleCnt="0"/>
      <dgm:spPr/>
    </dgm:pt>
    <dgm:pt modelId="{C46F92E7-F0D7-4627-B1D2-B58677612AB1}" type="pres">
      <dgm:prSet presAssocID="{3FEF76A8-E290-4CA4-AA7B-9E8DAC019F83}" presName="rootComposite" presStyleCnt="0"/>
      <dgm:spPr/>
    </dgm:pt>
    <dgm:pt modelId="{1E67E711-6057-47D2-86DD-49756ACF1015}" type="pres">
      <dgm:prSet presAssocID="{3FEF76A8-E290-4CA4-AA7B-9E8DAC019F83}" presName="rootText" presStyleLbl="node1" presStyleIdx="1" presStyleCnt="2" custScaleX="123934"/>
      <dgm:spPr/>
      <dgm:t>
        <a:bodyPr/>
        <a:lstStyle/>
        <a:p>
          <a:endParaRPr lang="ru-RU"/>
        </a:p>
      </dgm:t>
    </dgm:pt>
    <dgm:pt modelId="{B8E9FD0F-6898-467A-826B-E17BBE6D6A33}" type="pres">
      <dgm:prSet presAssocID="{3FEF76A8-E290-4CA4-AA7B-9E8DAC019F83}" presName="rootConnector" presStyleLbl="node1" presStyleIdx="1" presStyleCnt="2"/>
      <dgm:spPr/>
      <dgm:t>
        <a:bodyPr/>
        <a:lstStyle/>
        <a:p>
          <a:endParaRPr lang="ru-RU"/>
        </a:p>
      </dgm:t>
    </dgm:pt>
    <dgm:pt modelId="{01C8D370-88A2-4D9F-AB6A-8607BB9A69AC}" type="pres">
      <dgm:prSet presAssocID="{3FEF76A8-E290-4CA4-AA7B-9E8DAC019F83}" presName="childShape" presStyleCnt="0"/>
      <dgm:spPr/>
    </dgm:pt>
    <dgm:pt modelId="{772ED2B6-63A5-4CB1-B959-65557F618226}" type="pres">
      <dgm:prSet presAssocID="{4855F7E3-CF37-416A-BEC0-9C7A58659BE8}" presName="Name13" presStyleLbl="parChTrans1D2" presStyleIdx="0" presStyleCnt="1"/>
      <dgm:spPr/>
      <dgm:t>
        <a:bodyPr/>
        <a:lstStyle/>
        <a:p>
          <a:endParaRPr lang="ru-RU"/>
        </a:p>
      </dgm:t>
    </dgm:pt>
    <dgm:pt modelId="{D46B6903-CD6F-41AD-920A-838BBAE4D6AF}" type="pres">
      <dgm:prSet presAssocID="{4CF5010F-A8DE-4657-9F79-11C505A6010E}" presName="childText" presStyleLbl="bgAcc1" presStyleIdx="0" presStyleCnt="1" custScaleX="295430" custScaleY="203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719A0F-3AB6-42F9-99AD-6DA1BA8A200A}" srcId="{B26B3F47-5BF4-4B01-A9B5-5AE45B5AB85D}" destId="{C4EB1E99-E269-4461-B709-A7BA290946B1}" srcOrd="0" destOrd="0" parTransId="{86272D98-6586-457D-A3BA-8FBF1B5046CA}" sibTransId="{788EDADB-6CEA-4CE0-9023-9DBAB8CE7036}"/>
    <dgm:cxn modelId="{450A7CA2-4EA6-42D2-AFE9-8CBA337C4FDB}" type="presOf" srcId="{4855F7E3-CF37-416A-BEC0-9C7A58659BE8}" destId="{772ED2B6-63A5-4CB1-B959-65557F618226}" srcOrd="0" destOrd="0" presId="urn:microsoft.com/office/officeart/2005/8/layout/hierarchy3"/>
    <dgm:cxn modelId="{E4556A49-58B3-4029-9135-DE7E4D6F5D87}" type="presOf" srcId="{C4EB1E99-E269-4461-B709-A7BA290946B1}" destId="{3EA0FCA5-3E2B-4464-BF53-9950BB4DB328}" srcOrd="1" destOrd="0" presId="urn:microsoft.com/office/officeart/2005/8/layout/hierarchy3"/>
    <dgm:cxn modelId="{CABC4F5B-59DD-493E-81F6-9D71DE97E2C9}" type="presOf" srcId="{B26B3F47-5BF4-4B01-A9B5-5AE45B5AB85D}" destId="{3EBC31E2-8584-49FF-8CAD-D4A02DA4AACD}" srcOrd="0" destOrd="0" presId="urn:microsoft.com/office/officeart/2005/8/layout/hierarchy3"/>
    <dgm:cxn modelId="{CD34DCD3-12ED-4991-86BD-547EC9D79AED}" type="presOf" srcId="{C4EB1E99-E269-4461-B709-A7BA290946B1}" destId="{5F44BA02-7CCF-4541-AB94-A7E33E501C39}" srcOrd="0" destOrd="0" presId="urn:microsoft.com/office/officeart/2005/8/layout/hierarchy3"/>
    <dgm:cxn modelId="{FDE001A4-0F1C-4BE0-8294-32411BC2461A}" type="presOf" srcId="{3FEF76A8-E290-4CA4-AA7B-9E8DAC019F83}" destId="{B8E9FD0F-6898-467A-826B-E17BBE6D6A33}" srcOrd="1" destOrd="0" presId="urn:microsoft.com/office/officeart/2005/8/layout/hierarchy3"/>
    <dgm:cxn modelId="{4AC4E016-4272-4743-BB28-C36A6F6CCD9F}" srcId="{B26B3F47-5BF4-4B01-A9B5-5AE45B5AB85D}" destId="{3FEF76A8-E290-4CA4-AA7B-9E8DAC019F83}" srcOrd="1" destOrd="0" parTransId="{97CF56B0-0295-4C92-A8A4-4316B9598B55}" sibTransId="{E8C61CCC-E6FD-4855-99AA-A470484985A4}"/>
    <dgm:cxn modelId="{6E965BE5-CE8F-4803-BFA7-9C6CDBE6AA97}" srcId="{3FEF76A8-E290-4CA4-AA7B-9E8DAC019F83}" destId="{4CF5010F-A8DE-4657-9F79-11C505A6010E}" srcOrd="0" destOrd="0" parTransId="{4855F7E3-CF37-416A-BEC0-9C7A58659BE8}" sibTransId="{C6C00333-A4E9-4768-9B46-413B59F9141E}"/>
    <dgm:cxn modelId="{9775ED54-F0B3-4EA6-9EB5-D16374B8B3DC}" type="presOf" srcId="{4CF5010F-A8DE-4657-9F79-11C505A6010E}" destId="{D46B6903-CD6F-41AD-920A-838BBAE4D6AF}" srcOrd="0" destOrd="0" presId="urn:microsoft.com/office/officeart/2005/8/layout/hierarchy3"/>
    <dgm:cxn modelId="{3F899148-95AC-43AC-A065-3DF633496B53}" type="presOf" srcId="{3FEF76A8-E290-4CA4-AA7B-9E8DAC019F83}" destId="{1E67E711-6057-47D2-86DD-49756ACF1015}" srcOrd="0" destOrd="0" presId="urn:microsoft.com/office/officeart/2005/8/layout/hierarchy3"/>
    <dgm:cxn modelId="{B953EBE9-CA1C-4515-AF90-E91610D4CF4B}" type="presParOf" srcId="{3EBC31E2-8584-49FF-8CAD-D4A02DA4AACD}" destId="{4F53452A-9667-4F98-A75A-304FAD163326}" srcOrd="0" destOrd="0" presId="urn:microsoft.com/office/officeart/2005/8/layout/hierarchy3"/>
    <dgm:cxn modelId="{90E08080-34F0-412B-86A1-8BD6BD607A14}" type="presParOf" srcId="{4F53452A-9667-4F98-A75A-304FAD163326}" destId="{8EDDAF0A-6828-41BB-AD7C-B0322B05362A}" srcOrd="0" destOrd="0" presId="urn:microsoft.com/office/officeart/2005/8/layout/hierarchy3"/>
    <dgm:cxn modelId="{0E9AF013-698B-4388-B8B9-17DBE9642AF4}" type="presParOf" srcId="{8EDDAF0A-6828-41BB-AD7C-B0322B05362A}" destId="{5F44BA02-7CCF-4541-AB94-A7E33E501C39}" srcOrd="0" destOrd="0" presId="urn:microsoft.com/office/officeart/2005/8/layout/hierarchy3"/>
    <dgm:cxn modelId="{1952122D-D522-48FE-8498-75AD5BF61E9F}" type="presParOf" srcId="{8EDDAF0A-6828-41BB-AD7C-B0322B05362A}" destId="{3EA0FCA5-3E2B-4464-BF53-9950BB4DB328}" srcOrd="1" destOrd="0" presId="urn:microsoft.com/office/officeart/2005/8/layout/hierarchy3"/>
    <dgm:cxn modelId="{1E6AE32C-BCC9-40C2-A6CB-32EF3A29CA9B}" type="presParOf" srcId="{4F53452A-9667-4F98-A75A-304FAD163326}" destId="{6CB2EADA-96D8-4D88-BC68-C928ADA2ECA3}" srcOrd="1" destOrd="0" presId="urn:microsoft.com/office/officeart/2005/8/layout/hierarchy3"/>
    <dgm:cxn modelId="{8586806B-D3A4-4AE5-8814-DF156ED5FD3D}" type="presParOf" srcId="{3EBC31E2-8584-49FF-8CAD-D4A02DA4AACD}" destId="{634DD770-B954-4952-B07E-57C3BB408959}" srcOrd="1" destOrd="0" presId="urn:microsoft.com/office/officeart/2005/8/layout/hierarchy3"/>
    <dgm:cxn modelId="{20014A5D-4747-452F-AE26-6C38664D62A0}" type="presParOf" srcId="{634DD770-B954-4952-B07E-57C3BB408959}" destId="{C46F92E7-F0D7-4627-B1D2-B58677612AB1}" srcOrd="0" destOrd="0" presId="urn:microsoft.com/office/officeart/2005/8/layout/hierarchy3"/>
    <dgm:cxn modelId="{F9A087A3-65FB-4B69-B64E-260706B90676}" type="presParOf" srcId="{C46F92E7-F0D7-4627-B1D2-B58677612AB1}" destId="{1E67E711-6057-47D2-86DD-49756ACF1015}" srcOrd="0" destOrd="0" presId="urn:microsoft.com/office/officeart/2005/8/layout/hierarchy3"/>
    <dgm:cxn modelId="{F13E7185-0DAC-4B73-AF82-DC4611A22201}" type="presParOf" srcId="{C46F92E7-F0D7-4627-B1D2-B58677612AB1}" destId="{B8E9FD0F-6898-467A-826B-E17BBE6D6A33}" srcOrd="1" destOrd="0" presId="urn:microsoft.com/office/officeart/2005/8/layout/hierarchy3"/>
    <dgm:cxn modelId="{09DC0717-4324-4495-B1C2-B505EEA5E549}" type="presParOf" srcId="{634DD770-B954-4952-B07E-57C3BB408959}" destId="{01C8D370-88A2-4D9F-AB6A-8607BB9A69AC}" srcOrd="1" destOrd="0" presId="urn:microsoft.com/office/officeart/2005/8/layout/hierarchy3"/>
    <dgm:cxn modelId="{6864BDB5-C9D0-413F-A6B7-1642270BC62B}" type="presParOf" srcId="{01C8D370-88A2-4D9F-AB6A-8607BB9A69AC}" destId="{772ED2B6-63A5-4CB1-B959-65557F618226}" srcOrd="0" destOrd="0" presId="urn:microsoft.com/office/officeart/2005/8/layout/hierarchy3"/>
    <dgm:cxn modelId="{B9050F35-7151-4890-8CC1-A28CF342E682}" type="presParOf" srcId="{01C8D370-88A2-4D9F-AB6A-8607BB9A69AC}" destId="{D46B6903-CD6F-41AD-920A-838BBAE4D6A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5C7557-0C54-47F7-8823-3A45D7A20BEB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927AD4-D9A2-442E-8AD5-2E980A1688FA}">
      <dgm:prSet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uz-Latn-UZ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uz-Latn-UZ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uz-Latn-UZ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ko‘rinishga</a:t>
          </a:r>
          <a:r>
            <a:rPr lang="uz-Latn-UZ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uz-Latn-UZ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bo‘lishi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mumkin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jo‘nalish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ko‘rinishlari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: -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-ka, -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g‘a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chiqish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ko‘rinishlari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: -dan, -din.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Ular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qo‘shimchaning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variantlari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Variantlar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qo‘llanish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o‘rniga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uz-Latn-UZ" sz="1400" dirty="0">
              <a:latin typeface="Arial" panose="020B0604020202020204" pitchFamily="34" charset="0"/>
              <a:cs typeface="Arial" panose="020B0604020202020204" pitchFamily="34" charset="0"/>
            </a:rPr>
            <a:t>O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rinli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variantni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tanlash</a:t>
          </a:r>
          <a:r>
            <a:rPr lang="uz-Latn-UZ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nutqiy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madaniyat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belgisi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F25EA4-B447-4BAB-9637-A285751898A5}" type="parTrans" cxnId="{391C96D5-0404-4887-95CC-BD9A2596AB8B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E1BD54-F4DF-4351-A52C-5B97C9DBB966}" type="sibTrans" cxnId="{391C96D5-0404-4887-95CC-BD9A2596AB8B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2448B5-FDA5-4826-9B43-5C7F164B15AB}" type="pres">
      <dgm:prSet presAssocID="{A05C7557-0C54-47F7-8823-3A45D7A20BEB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CA4FF50B-36FC-4DCE-A0F2-115919970095}" type="pres">
      <dgm:prSet presAssocID="{A05C7557-0C54-47F7-8823-3A45D7A20BEB}" presName="pyramid" presStyleLbl="node1" presStyleIdx="0" presStyleCnt="1" custLinFactX="-68686" custLinFactNeighborX="-100000"/>
      <dgm:spPr/>
    </dgm:pt>
    <dgm:pt modelId="{F7416080-C9A1-4481-ACDD-54B1C36A392F}" type="pres">
      <dgm:prSet presAssocID="{A05C7557-0C54-47F7-8823-3A45D7A20BEB}" presName="theList" presStyleCnt="0"/>
      <dgm:spPr/>
    </dgm:pt>
    <dgm:pt modelId="{65F8950B-E3B6-49CD-B1B4-010478C227F6}" type="pres">
      <dgm:prSet presAssocID="{E3927AD4-D9A2-442E-8AD5-2E980A1688FA}" presName="aNode" presStyleLbl="fgAcc1" presStyleIdx="0" presStyleCnt="1" custScaleX="203088" custScaleY="265124" custLinFactNeighborX="-438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F06580-A00B-458F-BD9E-991448B7F79C}" type="pres">
      <dgm:prSet presAssocID="{E3927AD4-D9A2-442E-8AD5-2E980A1688FA}" presName="aSpace" presStyleCnt="0"/>
      <dgm:spPr/>
    </dgm:pt>
  </dgm:ptLst>
  <dgm:cxnLst>
    <dgm:cxn modelId="{391C96D5-0404-4887-95CC-BD9A2596AB8B}" srcId="{A05C7557-0C54-47F7-8823-3A45D7A20BEB}" destId="{E3927AD4-D9A2-442E-8AD5-2E980A1688FA}" srcOrd="0" destOrd="0" parTransId="{53F25EA4-B447-4BAB-9637-A285751898A5}" sibTransId="{EEE1BD54-F4DF-4351-A52C-5B97C9DBB966}"/>
    <dgm:cxn modelId="{8BE490B0-2EF4-4913-A8AD-03B2077534DB}" type="presOf" srcId="{A05C7557-0C54-47F7-8823-3A45D7A20BEB}" destId="{982448B5-FDA5-4826-9B43-5C7F164B15AB}" srcOrd="0" destOrd="0" presId="urn:microsoft.com/office/officeart/2005/8/layout/pyramid2"/>
    <dgm:cxn modelId="{D24A8FD6-2E1A-40D9-8ED1-22AB81B060DB}" type="presOf" srcId="{E3927AD4-D9A2-442E-8AD5-2E980A1688FA}" destId="{65F8950B-E3B6-49CD-B1B4-010478C227F6}" srcOrd="0" destOrd="0" presId="urn:microsoft.com/office/officeart/2005/8/layout/pyramid2"/>
    <dgm:cxn modelId="{1CDF3E38-1E84-4BB9-8ED9-DA93C7B70D4D}" type="presParOf" srcId="{982448B5-FDA5-4826-9B43-5C7F164B15AB}" destId="{CA4FF50B-36FC-4DCE-A0F2-115919970095}" srcOrd="0" destOrd="0" presId="urn:microsoft.com/office/officeart/2005/8/layout/pyramid2"/>
    <dgm:cxn modelId="{B9D1D413-98CE-49A4-9522-B503CD538BF8}" type="presParOf" srcId="{982448B5-FDA5-4826-9B43-5C7F164B15AB}" destId="{F7416080-C9A1-4481-ACDD-54B1C36A392F}" srcOrd="1" destOrd="0" presId="urn:microsoft.com/office/officeart/2005/8/layout/pyramid2"/>
    <dgm:cxn modelId="{E169AC31-11A5-47BB-94B9-7073133519C2}" type="presParOf" srcId="{F7416080-C9A1-4481-ACDD-54B1C36A392F}" destId="{65F8950B-E3B6-49CD-B1B4-010478C227F6}" srcOrd="0" destOrd="0" presId="urn:microsoft.com/office/officeart/2005/8/layout/pyramid2"/>
    <dgm:cxn modelId="{4997CDA1-694E-4BB9-B5CE-D8BD638FF646}" type="presParOf" srcId="{F7416080-C9A1-4481-ACDD-54B1C36A392F}" destId="{B9F06580-A00B-458F-BD9E-991448B7F79C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C7098F-DA6F-4743-A268-F3FEE6536987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5C291-3BDF-45F7-B1AC-06E7CD5364D3}">
      <dgm:prSet custT="1"/>
      <dgm:spPr>
        <a:solidFill>
          <a:srgbClr val="FF99FF"/>
        </a:solidFill>
      </dgm:spPr>
      <dgm:t>
        <a:bodyPr/>
        <a:lstStyle/>
        <a:p>
          <a:r>
            <a:rPr lang="en-US" sz="18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variantliligini</a:t>
          </a:r>
          <a:r>
            <a: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omonimlikdan</a:t>
          </a:r>
          <a:r>
            <a: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farqlash</a:t>
          </a:r>
          <a:r>
            <a: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kerak</a:t>
          </a:r>
          <a:r>
            <a: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8ED420-C1C9-4B36-92C1-C269D3E378AA}" type="parTrans" cxnId="{4F3387DD-3ED4-46F5-B04E-B77635F9018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A5379C-CE35-4AD1-A5C5-AED21FCB7B0E}" type="sibTrans" cxnId="{4F3387DD-3ED4-46F5-B04E-B77635F9018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22A554-F1EB-49DE-8757-B6B15BBC1B2D}">
      <dgm:prSet/>
      <dgm:spPr>
        <a:solidFill>
          <a:srgbClr val="002060"/>
        </a:solidFill>
      </dgm:spPr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Nutqiy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vaziyatlarda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qo‘shimchalar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ma’nodoshligi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kuzatiladi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Bunday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necha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kelishik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shakllari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o‘zaro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sinonim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kelganiga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xursand</a:t>
          </a:r>
          <a:r>
            <a:rPr lang="uz-Latn-UZ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kelganidan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xursand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gapingizga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tushunmadim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gapingizni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tushunmadim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7BBDFA-3397-4693-8843-EA641975B341}" type="parTrans" cxnId="{4EBF7374-1740-4096-8E6A-6B7CE88BF36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61E297-66E5-470C-A5E8-DDBED99501B5}" type="sibTrans" cxnId="{4EBF7374-1740-4096-8E6A-6B7CE88BF36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437CA5-F8F7-4D2E-8DCB-801A931BAF5C}" type="pres">
      <dgm:prSet presAssocID="{5EC7098F-DA6F-4743-A268-F3FEE653698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6B76CC-955A-4D8B-8BDF-DEB70560A380}" type="pres">
      <dgm:prSet presAssocID="{9725C291-3BDF-45F7-B1AC-06E7CD5364D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392BC-3248-45D2-B5C3-EA853FE7747C}" type="pres">
      <dgm:prSet presAssocID="{A7A5379C-CE35-4AD1-A5C5-AED21FCB7B0E}" presName="sibTrans" presStyleLbl="sibTrans2D1" presStyleIdx="0" presStyleCnt="1" custScaleX="183093" custScaleY="70684"/>
      <dgm:spPr/>
      <dgm:t>
        <a:bodyPr/>
        <a:lstStyle/>
        <a:p>
          <a:endParaRPr lang="ru-RU"/>
        </a:p>
      </dgm:t>
    </dgm:pt>
    <dgm:pt modelId="{108F9CAC-1A0D-4D72-B130-4575EDE73484}" type="pres">
      <dgm:prSet presAssocID="{A7A5379C-CE35-4AD1-A5C5-AED21FCB7B0E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5B8E6FBD-9466-4C4C-AC83-4126289943EE}" type="pres">
      <dgm:prSet presAssocID="{2322A554-F1EB-49DE-8757-B6B15BBC1B2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BF7374-1740-4096-8E6A-6B7CE88BF367}" srcId="{5EC7098F-DA6F-4743-A268-F3FEE6536987}" destId="{2322A554-F1EB-49DE-8757-B6B15BBC1B2D}" srcOrd="1" destOrd="0" parTransId="{7E7BBDFA-3397-4693-8843-EA641975B341}" sibTransId="{5A61E297-66E5-470C-A5E8-DDBED99501B5}"/>
    <dgm:cxn modelId="{218BC6CF-AEFC-43D2-B15E-2D64D381F19F}" type="presOf" srcId="{A7A5379C-CE35-4AD1-A5C5-AED21FCB7B0E}" destId="{EFC392BC-3248-45D2-B5C3-EA853FE7747C}" srcOrd="0" destOrd="0" presId="urn:microsoft.com/office/officeart/2005/8/layout/process1"/>
    <dgm:cxn modelId="{9C9141DC-1499-4A98-8B84-298FE2416C31}" type="presOf" srcId="{9725C291-3BDF-45F7-B1AC-06E7CD5364D3}" destId="{8A6B76CC-955A-4D8B-8BDF-DEB70560A380}" srcOrd="0" destOrd="0" presId="urn:microsoft.com/office/officeart/2005/8/layout/process1"/>
    <dgm:cxn modelId="{8D4346E7-BE29-4A13-A776-46922E6F63A9}" type="presOf" srcId="{5EC7098F-DA6F-4743-A268-F3FEE6536987}" destId="{24437CA5-F8F7-4D2E-8DCB-801A931BAF5C}" srcOrd="0" destOrd="0" presId="urn:microsoft.com/office/officeart/2005/8/layout/process1"/>
    <dgm:cxn modelId="{4F3387DD-3ED4-46F5-B04E-B77635F9018E}" srcId="{5EC7098F-DA6F-4743-A268-F3FEE6536987}" destId="{9725C291-3BDF-45F7-B1AC-06E7CD5364D3}" srcOrd="0" destOrd="0" parTransId="{B08ED420-C1C9-4B36-92C1-C269D3E378AA}" sibTransId="{A7A5379C-CE35-4AD1-A5C5-AED21FCB7B0E}"/>
    <dgm:cxn modelId="{9E66A306-ACDF-49CE-BA3C-877A2CC8210F}" type="presOf" srcId="{A7A5379C-CE35-4AD1-A5C5-AED21FCB7B0E}" destId="{108F9CAC-1A0D-4D72-B130-4575EDE73484}" srcOrd="1" destOrd="0" presId="urn:microsoft.com/office/officeart/2005/8/layout/process1"/>
    <dgm:cxn modelId="{9B768966-E634-46A0-A7A3-1E015CFB6B93}" type="presOf" srcId="{2322A554-F1EB-49DE-8757-B6B15BBC1B2D}" destId="{5B8E6FBD-9466-4C4C-AC83-4126289943EE}" srcOrd="0" destOrd="0" presId="urn:microsoft.com/office/officeart/2005/8/layout/process1"/>
    <dgm:cxn modelId="{3A8331A7-401A-4C76-81C7-0A3334D4A3A5}" type="presParOf" srcId="{24437CA5-F8F7-4D2E-8DCB-801A931BAF5C}" destId="{8A6B76CC-955A-4D8B-8BDF-DEB70560A380}" srcOrd="0" destOrd="0" presId="urn:microsoft.com/office/officeart/2005/8/layout/process1"/>
    <dgm:cxn modelId="{197959B7-89C1-41AB-BF8D-97033540360E}" type="presParOf" srcId="{24437CA5-F8F7-4D2E-8DCB-801A931BAF5C}" destId="{EFC392BC-3248-45D2-B5C3-EA853FE7747C}" srcOrd="1" destOrd="0" presId="urn:microsoft.com/office/officeart/2005/8/layout/process1"/>
    <dgm:cxn modelId="{B3C51D7F-FE37-4810-B238-EC30E1DB3D75}" type="presParOf" srcId="{EFC392BC-3248-45D2-B5C3-EA853FE7747C}" destId="{108F9CAC-1A0D-4D72-B130-4575EDE73484}" srcOrd="0" destOrd="0" presId="urn:microsoft.com/office/officeart/2005/8/layout/process1"/>
    <dgm:cxn modelId="{2D60D736-FA67-4D5D-A0D4-E462C345330A}" type="presParOf" srcId="{24437CA5-F8F7-4D2E-8DCB-801A931BAF5C}" destId="{5B8E6FBD-9466-4C4C-AC83-4126289943EE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00E5F6C-16E0-4C73-A10D-FFBC4351FABA}" type="doc">
      <dgm:prSet loTypeId="urn:microsoft.com/office/officeart/2005/8/layout/process1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D7D57DD-E557-48B3-81F9-076684599881}">
      <dgm:prSet custT="1"/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ixcham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ifodalash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madaniy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belgisi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Shuning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matndagi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gaplar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miqdorining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yuqori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chegarasi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belgilab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beriladi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quyi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chegara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ko‘rsatilmaydi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uzun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jumlalar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ifodalash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ko‘pincha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ijobiy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qabul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qilinmaydi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Shuning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ixchamlashtirish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mazmunini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qisqa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ifodalash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madaniy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mezonlaridan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ECE607-122F-44EC-90EA-65088F9009E9}" type="parTrans" cxnId="{F50209CA-B793-4745-BC3E-814D577A304F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4F8883-D36E-4E4B-9018-FCBF46025B04}" type="sibTrans" cxnId="{F50209CA-B793-4745-BC3E-814D577A304F}">
      <dgm:prSet custT="1"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74BE23-D7FB-45FA-85BB-2606C1C5588D}">
      <dgm:prSet custT="1"/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Boshlab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qo‘yilgan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uzilib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qolgan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jumlani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mantiqan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usluban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davom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ettirish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so‘zlovchining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mahorati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2316DC-A9BF-456C-9324-1B54EF5DCEA2}" type="parTrans" cxnId="{88ACBD95-291A-433F-9D86-FEB7DB56D59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0BD1CB-A508-4632-A98D-36AAE7AD0E5D}" type="sibTrans" cxnId="{88ACBD95-291A-433F-9D86-FEB7DB56D59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340300-234E-45AF-9109-4775778F658F}" type="pres">
      <dgm:prSet presAssocID="{E00E5F6C-16E0-4C73-A10D-FFBC4351FAB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D5C410-B697-4AA9-BA29-87797CFA86B6}" type="pres">
      <dgm:prSet presAssocID="{2D7D57DD-E557-48B3-81F9-076684599881}" presName="node" presStyleLbl="node1" presStyleIdx="0" presStyleCnt="2" custScaleX="2472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D6C2D-AECB-446A-A5D6-B2C0F8CD179A}" type="pres">
      <dgm:prSet presAssocID="{914F8883-D36E-4E4B-9018-FCBF46025B04}" presName="sibTrans" presStyleLbl="sibTrans2D1" presStyleIdx="0" presStyleCnt="1"/>
      <dgm:spPr/>
      <dgm:t>
        <a:bodyPr/>
        <a:lstStyle/>
        <a:p>
          <a:endParaRPr lang="ru-RU"/>
        </a:p>
      </dgm:t>
    </dgm:pt>
    <dgm:pt modelId="{C398CAC7-0C40-4AB0-98AB-10B515652B7A}" type="pres">
      <dgm:prSet presAssocID="{914F8883-D36E-4E4B-9018-FCBF46025B04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96839AA5-A6F4-4E1A-BD41-9F0661DF2998}" type="pres">
      <dgm:prSet presAssocID="{B774BE23-D7FB-45FA-85BB-2606C1C5588D}" presName="node" presStyleLbl="node1" presStyleIdx="1" presStyleCnt="2" custScaleX="116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1BC1DB-BCDA-49F2-816A-28135A915D35}" type="presOf" srcId="{914F8883-D36E-4E4B-9018-FCBF46025B04}" destId="{A92D6C2D-AECB-446A-A5D6-B2C0F8CD179A}" srcOrd="0" destOrd="0" presId="urn:microsoft.com/office/officeart/2005/8/layout/process1"/>
    <dgm:cxn modelId="{12CE6EEE-C284-4338-AEE9-C9CFE2A17F90}" type="presOf" srcId="{2D7D57DD-E557-48B3-81F9-076684599881}" destId="{0BD5C410-B697-4AA9-BA29-87797CFA86B6}" srcOrd="0" destOrd="0" presId="urn:microsoft.com/office/officeart/2005/8/layout/process1"/>
    <dgm:cxn modelId="{DBB4FDB8-60E9-46BF-92E3-05A7479EBF83}" type="presOf" srcId="{B774BE23-D7FB-45FA-85BB-2606C1C5588D}" destId="{96839AA5-A6F4-4E1A-BD41-9F0661DF2998}" srcOrd="0" destOrd="0" presId="urn:microsoft.com/office/officeart/2005/8/layout/process1"/>
    <dgm:cxn modelId="{F50209CA-B793-4745-BC3E-814D577A304F}" srcId="{E00E5F6C-16E0-4C73-A10D-FFBC4351FABA}" destId="{2D7D57DD-E557-48B3-81F9-076684599881}" srcOrd="0" destOrd="0" parTransId="{FEECE607-122F-44EC-90EA-65088F9009E9}" sibTransId="{914F8883-D36E-4E4B-9018-FCBF46025B04}"/>
    <dgm:cxn modelId="{857A425C-8C04-4020-B528-04EF3E72E2B2}" type="presOf" srcId="{914F8883-D36E-4E4B-9018-FCBF46025B04}" destId="{C398CAC7-0C40-4AB0-98AB-10B515652B7A}" srcOrd="1" destOrd="0" presId="urn:microsoft.com/office/officeart/2005/8/layout/process1"/>
    <dgm:cxn modelId="{614F7573-4215-49BE-9AAA-F1C220EC0D7A}" type="presOf" srcId="{E00E5F6C-16E0-4C73-A10D-FFBC4351FABA}" destId="{E7340300-234E-45AF-9109-4775778F658F}" srcOrd="0" destOrd="0" presId="urn:microsoft.com/office/officeart/2005/8/layout/process1"/>
    <dgm:cxn modelId="{88ACBD95-291A-433F-9D86-FEB7DB56D59D}" srcId="{E00E5F6C-16E0-4C73-A10D-FFBC4351FABA}" destId="{B774BE23-D7FB-45FA-85BB-2606C1C5588D}" srcOrd="1" destOrd="0" parTransId="{D52316DC-A9BF-456C-9324-1B54EF5DCEA2}" sibTransId="{DA0BD1CB-A508-4632-A98D-36AAE7AD0E5D}"/>
    <dgm:cxn modelId="{4510C2E8-089F-44C4-80BF-84BF1E952ECB}" type="presParOf" srcId="{E7340300-234E-45AF-9109-4775778F658F}" destId="{0BD5C410-B697-4AA9-BA29-87797CFA86B6}" srcOrd="0" destOrd="0" presId="urn:microsoft.com/office/officeart/2005/8/layout/process1"/>
    <dgm:cxn modelId="{8709C5D0-3045-4832-9FA7-53D677773A8B}" type="presParOf" srcId="{E7340300-234E-45AF-9109-4775778F658F}" destId="{A92D6C2D-AECB-446A-A5D6-B2C0F8CD179A}" srcOrd="1" destOrd="0" presId="urn:microsoft.com/office/officeart/2005/8/layout/process1"/>
    <dgm:cxn modelId="{3C6697DC-593D-4EC2-A020-B8A55FBBD216}" type="presParOf" srcId="{A92D6C2D-AECB-446A-A5D6-B2C0F8CD179A}" destId="{C398CAC7-0C40-4AB0-98AB-10B515652B7A}" srcOrd="0" destOrd="0" presId="urn:microsoft.com/office/officeart/2005/8/layout/process1"/>
    <dgm:cxn modelId="{088C319D-D57B-4066-B8A9-8B0E6F1A5574}" type="presParOf" srcId="{E7340300-234E-45AF-9109-4775778F658F}" destId="{96839AA5-A6F4-4E1A-BD41-9F0661DF299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3242D76-11A6-40CC-A92F-1FE19A87B74E}" type="doc">
      <dgm:prSet loTypeId="urn:microsoft.com/office/officeart/2005/8/layout/hierarchy3" loCatId="hierarchy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1B46DBE-DE64-46C0-8C77-15710C82B861}">
      <dgm:prSet custT="1"/>
      <dgm:spPr/>
      <dgm:t>
        <a:bodyPr/>
        <a:lstStyle/>
        <a:p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mazmunini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qisqa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ifodalashda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ixchamlashtirishning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yo‘llari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1E3214-AE10-4F18-ACE4-AADC1323F7A6}" type="parTrans" cxnId="{9A940975-B40A-4FAE-9860-37E340813BC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707E37-D1CE-4D41-8724-FD09D12524C1}" type="sibTrans" cxnId="{9A940975-B40A-4FAE-9860-37E340813BC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64D6DB-81AB-44D9-A1D8-E9666DE5269D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cho‘zib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yuborilgan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g‘aliz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jumlalarni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qisqartirish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keraksiz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tafsilotlarni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matndan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chiqarish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birikmalarining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mazmuniga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mos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keladigan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ixcham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mazmundorini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tanlay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bilish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ahamiyatga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Nutqiy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ifodalarni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ixchamlashtirish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yuzasidan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matnga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kiritiladigan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tuzatishlarini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ikkiga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o‘rganish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mumkin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5F5E44-866A-4259-B663-B922BD06479E}" type="parTrans" cxnId="{A9529E12-69B5-418F-8251-63E1B85DA41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0077CA-B453-420B-93A5-F4F7DEB265AB}" type="sibTrans" cxnId="{A9529E12-69B5-418F-8251-63E1B85DA41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94959E-EFEA-49F5-B984-7CEA5AF00046}" type="pres">
      <dgm:prSet presAssocID="{13242D76-11A6-40CC-A92F-1FE19A87B74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A2BA282-1343-47FC-A621-7357948CA5B8}" type="pres">
      <dgm:prSet presAssocID="{C1B46DBE-DE64-46C0-8C77-15710C82B861}" presName="root" presStyleCnt="0"/>
      <dgm:spPr/>
    </dgm:pt>
    <dgm:pt modelId="{F445F8C5-483E-4D3F-9E00-85F55F29F88E}" type="pres">
      <dgm:prSet presAssocID="{C1B46DBE-DE64-46C0-8C77-15710C82B861}" presName="rootComposite" presStyleCnt="0"/>
      <dgm:spPr/>
    </dgm:pt>
    <dgm:pt modelId="{0BA6A438-1097-45BC-B4A7-79471E0BC8FF}" type="pres">
      <dgm:prSet presAssocID="{C1B46DBE-DE64-46C0-8C77-15710C82B861}" presName="rootText" presStyleLbl="node1" presStyleIdx="0" presStyleCnt="2" custScaleY="211816"/>
      <dgm:spPr/>
      <dgm:t>
        <a:bodyPr/>
        <a:lstStyle/>
        <a:p>
          <a:endParaRPr lang="ru-RU"/>
        </a:p>
      </dgm:t>
    </dgm:pt>
    <dgm:pt modelId="{8E37EE79-1926-4B73-9A38-B2881A039C5D}" type="pres">
      <dgm:prSet presAssocID="{C1B46DBE-DE64-46C0-8C77-15710C82B861}" presName="rootConnector" presStyleLbl="node1" presStyleIdx="0" presStyleCnt="2"/>
      <dgm:spPr/>
      <dgm:t>
        <a:bodyPr/>
        <a:lstStyle/>
        <a:p>
          <a:endParaRPr lang="ru-RU"/>
        </a:p>
      </dgm:t>
    </dgm:pt>
    <dgm:pt modelId="{2BB944C7-3B0C-4107-B4D4-8AA76E9E877E}" type="pres">
      <dgm:prSet presAssocID="{C1B46DBE-DE64-46C0-8C77-15710C82B861}" presName="childShape" presStyleCnt="0"/>
      <dgm:spPr/>
    </dgm:pt>
    <dgm:pt modelId="{C0841D21-5082-4EE2-8A16-C0947F531073}" type="pres">
      <dgm:prSet presAssocID="{5C64D6DB-81AB-44D9-A1D8-E9666DE5269D}" presName="root" presStyleCnt="0"/>
      <dgm:spPr/>
    </dgm:pt>
    <dgm:pt modelId="{CB517CC0-B74A-4FD7-B9AB-19AA4CCC34DD}" type="pres">
      <dgm:prSet presAssocID="{5C64D6DB-81AB-44D9-A1D8-E9666DE5269D}" presName="rootComposite" presStyleCnt="0"/>
      <dgm:spPr/>
    </dgm:pt>
    <dgm:pt modelId="{C52E64B4-E643-43AC-BF1A-D432784E8288}" type="pres">
      <dgm:prSet presAssocID="{5C64D6DB-81AB-44D9-A1D8-E9666DE5269D}" presName="rootText" presStyleLbl="node1" presStyleIdx="1" presStyleCnt="2" custScaleX="120620" custScaleY="206999"/>
      <dgm:spPr/>
      <dgm:t>
        <a:bodyPr/>
        <a:lstStyle/>
        <a:p>
          <a:endParaRPr lang="ru-RU"/>
        </a:p>
      </dgm:t>
    </dgm:pt>
    <dgm:pt modelId="{1224CAD0-8147-44FA-B6BE-2D4FC69AF1C4}" type="pres">
      <dgm:prSet presAssocID="{5C64D6DB-81AB-44D9-A1D8-E9666DE5269D}" presName="rootConnector" presStyleLbl="node1" presStyleIdx="1" presStyleCnt="2"/>
      <dgm:spPr/>
      <dgm:t>
        <a:bodyPr/>
        <a:lstStyle/>
        <a:p>
          <a:endParaRPr lang="ru-RU"/>
        </a:p>
      </dgm:t>
    </dgm:pt>
    <dgm:pt modelId="{43268EA1-C036-4B66-AF05-31D5CB331552}" type="pres">
      <dgm:prSet presAssocID="{5C64D6DB-81AB-44D9-A1D8-E9666DE5269D}" presName="childShape" presStyleCnt="0"/>
      <dgm:spPr/>
    </dgm:pt>
  </dgm:ptLst>
  <dgm:cxnLst>
    <dgm:cxn modelId="{0CB758E5-B176-40AC-8169-D56B5FB7C562}" type="presOf" srcId="{5C64D6DB-81AB-44D9-A1D8-E9666DE5269D}" destId="{C52E64B4-E643-43AC-BF1A-D432784E8288}" srcOrd="0" destOrd="0" presId="urn:microsoft.com/office/officeart/2005/8/layout/hierarchy3"/>
    <dgm:cxn modelId="{EB0437B0-4C84-49B1-B020-D50DB591E8EC}" type="presOf" srcId="{C1B46DBE-DE64-46C0-8C77-15710C82B861}" destId="{8E37EE79-1926-4B73-9A38-B2881A039C5D}" srcOrd="1" destOrd="0" presId="urn:microsoft.com/office/officeart/2005/8/layout/hierarchy3"/>
    <dgm:cxn modelId="{A9529E12-69B5-418F-8251-63E1B85DA412}" srcId="{13242D76-11A6-40CC-A92F-1FE19A87B74E}" destId="{5C64D6DB-81AB-44D9-A1D8-E9666DE5269D}" srcOrd="1" destOrd="0" parTransId="{C35F5E44-866A-4259-B663-B922BD06479E}" sibTransId="{A80077CA-B453-420B-93A5-F4F7DEB265AB}"/>
    <dgm:cxn modelId="{9A940975-B40A-4FAE-9860-37E340813BC3}" srcId="{13242D76-11A6-40CC-A92F-1FE19A87B74E}" destId="{C1B46DBE-DE64-46C0-8C77-15710C82B861}" srcOrd="0" destOrd="0" parTransId="{811E3214-AE10-4F18-ACE4-AADC1323F7A6}" sibTransId="{20707E37-D1CE-4D41-8724-FD09D12524C1}"/>
    <dgm:cxn modelId="{B358AF9E-E542-4D3B-8776-33C07DD4ECBD}" type="presOf" srcId="{C1B46DBE-DE64-46C0-8C77-15710C82B861}" destId="{0BA6A438-1097-45BC-B4A7-79471E0BC8FF}" srcOrd="0" destOrd="0" presId="urn:microsoft.com/office/officeart/2005/8/layout/hierarchy3"/>
    <dgm:cxn modelId="{D948F2C6-C404-4B94-B47B-805B5F42AC30}" type="presOf" srcId="{13242D76-11A6-40CC-A92F-1FE19A87B74E}" destId="{AA94959E-EFEA-49F5-B984-7CEA5AF00046}" srcOrd="0" destOrd="0" presId="urn:microsoft.com/office/officeart/2005/8/layout/hierarchy3"/>
    <dgm:cxn modelId="{062A80D8-4CF6-482E-8F5F-F56790E247F8}" type="presOf" srcId="{5C64D6DB-81AB-44D9-A1D8-E9666DE5269D}" destId="{1224CAD0-8147-44FA-B6BE-2D4FC69AF1C4}" srcOrd="1" destOrd="0" presId="urn:microsoft.com/office/officeart/2005/8/layout/hierarchy3"/>
    <dgm:cxn modelId="{1C80C607-C324-43EB-918E-0EB763675173}" type="presParOf" srcId="{AA94959E-EFEA-49F5-B984-7CEA5AF00046}" destId="{DA2BA282-1343-47FC-A621-7357948CA5B8}" srcOrd="0" destOrd="0" presId="urn:microsoft.com/office/officeart/2005/8/layout/hierarchy3"/>
    <dgm:cxn modelId="{EBCC0917-1DB3-40E5-94DD-C54B49344B80}" type="presParOf" srcId="{DA2BA282-1343-47FC-A621-7357948CA5B8}" destId="{F445F8C5-483E-4D3F-9E00-85F55F29F88E}" srcOrd="0" destOrd="0" presId="urn:microsoft.com/office/officeart/2005/8/layout/hierarchy3"/>
    <dgm:cxn modelId="{ABBD570E-EF3C-4949-92F9-A5B2D2DED6CA}" type="presParOf" srcId="{F445F8C5-483E-4D3F-9E00-85F55F29F88E}" destId="{0BA6A438-1097-45BC-B4A7-79471E0BC8FF}" srcOrd="0" destOrd="0" presId="urn:microsoft.com/office/officeart/2005/8/layout/hierarchy3"/>
    <dgm:cxn modelId="{778F8DD6-9B3A-45E0-B29A-1B05452BF40A}" type="presParOf" srcId="{F445F8C5-483E-4D3F-9E00-85F55F29F88E}" destId="{8E37EE79-1926-4B73-9A38-B2881A039C5D}" srcOrd="1" destOrd="0" presId="urn:microsoft.com/office/officeart/2005/8/layout/hierarchy3"/>
    <dgm:cxn modelId="{41D2D199-98D3-4FEE-B036-71A090150517}" type="presParOf" srcId="{DA2BA282-1343-47FC-A621-7357948CA5B8}" destId="{2BB944C7-3B0C-4107-B4D4-8AA76E9E877E}" srcOrd="1" destOrd="0" presId="urn:microsoft.com/office/officeart/2005/8/layout/hierarchy3"/>
    <dgm:cxn modelId="{F4B28E0A-9C46-41D8-ACAF-F7FDE72EB826}" type="presParOf" srcId="{AA94959E-EFEA-49F5-B984-7CEA5AF00046}" destId="{C0841D21-5082-4EE2-8A16-C0947F531073}" srcOrd="1" destOrd="0" presId="urn:microsoft.com/office/officeart/2005/8/layout/hierarchy3"/>
    <dgm:cxn modelId="{C430D8C2-F9CB-4043-A0DF-CCD44575BF63}" type="presParOf" srcId="{C0841D21-5082-4EE2-8A16-C0947F531073}" destId="{CB517CC0-B74A-4FD7-B9AB-19AA4CCC34DD}" srcOrd="0" destOrd="0" presId="urn:microsoft.com/office/officeart/2005/8/layout/hierarchy3"/>
    <dgm:cxn modelId="{C6210C45-8F7E-4A45-8060-1694355921BD}" type="presParOf" srcId="{CB517CC0-B74A-4FD7-B9AB-19AA4CCC34DD}" destId="{C52E64B4-E643-43AC-BF1A-D432784E8288}" srcOrd="0" destOrd="0" presId="urn:microsoft.com/office/officeart/2005/8/layout/hierarchy3"/>
    <dgm:cxn modelId="{E65A87D2-19DC-4CF9-ABA6-EE3199528F6D}" type="presParOf" srcId="{CB517CC0-B74A-4FD7-B9AB-19AA4CCC34DD}" destId="{1224CAD0-8147-44FA-B6BE-2D4FC69AF1C4}" srcOrd="1" destOrd="0" presId="urn:microsoft.com/office/officeart/2005/8/layout/hierarchy3"/>
    <dgm:cxn modelId="{FD0BDD91-4A10-45AD-BE98-267A43496E60}" type="presParOf" srcId="{C0841D21-5082-4EE2-8A16-C0947F531073}" destId="{43268EA1-C036-4B66-AF05-31D5CB33155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12C50C-DCC0-4F5F-8772-0B9E9A4E29A6}">
      <dsp:nvSpPr>
        <dsp:cNvPr id="0" name=""/>
        <dsp:cNvSpPr/>
      </dsp:nvSpPr>
      <dsp:spPr>
        <a:xfrm>
          <a:off x="411479" y="0"/>
          <a:ext cx="4663440" cy="2438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5B0598A-F948-4363-85CA-E778D3F8BBB0}">
      <dsp:nvSpPr>
        <dsp:cNvPr id="0" name=""/>
        <dsp:cNvSpPr/>
      </dsp:nvSpPr>
      <dsp:spPr>
        <a:xfrm>
          <a:off x="120277" y="228600"/>
          <a:ext cx="1608776" cy="1981200"/>
        </a:xfrm>
        <a:prstGeom prst="roundRect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Tasviriy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ifoda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parafraza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) -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narsalar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nomining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bo‘yoqdor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muqobili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birikma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8811" y="307134"/>
        <a:ext cx="1451708" cy="1824132"/>
      </dsp:txXfrm>
    </dsp:sp>
    <dsp:sp modelId="{3206E6FC-9FDE-45DD-BE05-FFC2C397FA24}">
      <dsp:nvSpPr>
        <dsp:cNvPr id="0" name=""/>
        <dsp:cNvSpPr/>
      </dsp:nvSpPr>
      <dsp:spPr>
        <a:xfrm>
          <a:off x="1938811" y="228600"/>
          <a:ext cx="1608776" cy="1981200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U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uslubiy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chegaralan</a:t>
          </a:r>
          <a:r>
            <a:rPr lang="uz-Latn-UZ" sz="160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publitsistikaga</a:t>
          </a:r>
          <a:r>
            <a:rPr lang="uz-Latn-UZ" sz="16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xos</a:t>
          </a:r>
          <a:r>
            <a:rPr lang="uz-Latn-UZ" sz="1600" kern="1200" dirty="0">
              <a:latin typeface="Arial" panose="020B0604020202020204" pitchFamily="34" charset="0"/>
              <a:cs typeface="Arial" panose="020B0604020202020204" pitchFamily="34" charset="0"/>
            </a:rPr>
            <a:t>. Masalan: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17345" y="307134"/>
        <a:ext cx="1451708" cy="1824132"/>
      </dsp:txXfrm>
    </dsp:sp>
    <dsp:sp modelId="{A7C1DF50-15C8-4E21-8ADF-D329FB97E210}">
      <dsp:nvSpPr>
        <dsp:cNvPr id="0" name=""/>
        <dsp:cNvSpPr/>
      </dsp:nvSpPr>
      <dsp:spPr>
        <a:xfrm>
          <a:off x="3757346" y="228600"/>
          <a:ext cx="1608776" cy="1981200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Yoshlarning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aql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gimnastikasi</a:t>
          </a:r>
          <a:r>
            <a:rPr lang="uz-Latn-UZ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qiziqishlari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ortib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bormoqda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35880" y="307134"/>
        <a:ext cx="1451708" cy="182413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74D3D-D129-4517-98CF-316D724B133F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43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9413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5800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73100" y="1477771"/>
            <a:ext cx="3048000" cy="906654"/>
          </a:xfrm>
          <a:prstGeom prst="rect">
            <a:avLst/>
          </a:prstGeom>
        </p:spPr>
        <p:txBody>
          <a:bodyPr vert="horz" wrap="square" lIns="0" tIns="13966" rIns="0" bIns="0" rtlCol="0">
            <a:spAutoFit/>
          </a:bodyPr>
          <a:lstStyle/>
          <a:p>
            <a:pPr marL="18415" algn="ctr">
              <a:spcAft>
                <a:spcPts val="1200"/>
              </a:spcAft>
            </a:pPr>
            <a:r>
              <a:rPr lang="uz-Latn-UZ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</a:p>
          <a:p>
            <a:pPr marL="18415" algn="ctr">
              <a:spcAft>
                <a:spcPts val="1200"/>
              </a:spcAft>
            </a:pPr>
            <a:r>
              <a:rPr lang="uz-Latn-UZ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Takrorlash</a:t>
            </a:r>
            <a:endParaRPr lang="en-US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00393" y="1251204"/>
            <a:ext cx="344044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94643" y="2099882"/>
            <a:ext cx="344044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423207" y="327025"/>
            <a:ext cx="898093" cy="323803"/>
          </a:xfrm>
          <a:prstGeom prst="rect">
            <a:avLst/>
          </a:prstGeom>
        </p:spPr>
        <p:txBody>
          <a:bodyPr vert="horz" wrap="square" lIns="0" tIns="15871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000" b="1" spc="10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2000" b="1" spc="-5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="" xmlns:a16="http://schemas.microsoft.com/office/drawing/2014/main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="" xmlns:a16="http://schemas.microsoft.com/office/drawing/2014/main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="" xmlns:a16="http://schemas.microsoft.com/office/drawing/2014/main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="" xmlns:a16="http://schemas.microsoft.com/office/drawing/2014/main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="" xmlns:a16="http://schemas.microsoft.com/office/drawing/2014/main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="" xmlns:a16="http://schemas.microsoft.com/office/drawing/2014/main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="" xmlns:a16="http://schemas.microsoft.com/office/drawing/2014/main" id="{349ECD76-B28B-45A9-AA8C-8C168BF29136}"/>
              </a:ext>
            </a:extLst>
          </p:cNvPr>
          <p:cNvSpPr/>
          <p:nvPr/>
        </p:nvSpPr>
        <p:spPr>
          <a:xfrm>
            <a:off x="712649" y="360768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="" xmlns:a16="http://schemas.microsoft.com/office/drawing/2014/main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="" xmlns:a16="http://schemas.microsoft.com/office/drawing/2014/main" id="{C131B292-257F-4A7B-A11F-1F0B7801BBD2}"/>
              </a:ext>
            </a:extLst>
          </p:cNvPr>
          <p:cNvSpPr/>
          <p:nvPr/>
        </p:nvSpPr>
        <p:spPr>
          <a:xfrm>
            <a:off x="410173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="" xmlns:a16="http://schemas.microsoft.com/office/drawing/2014/main" id="{A3188B50-45BA-4B67-8828-724D3FB814B6}"/>
              </a:ext>
            </a:extLst>
          </p:cNvPr>
          <p:cNvSpPr/>
          <p:nvPr/>
        </p:nvSpPr>
        <p:spPr>
          <a:xfrm>
            <a:off x="410173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="" xmlns:a16="http://schemas.microsoft.com/office/drawing/2014/main" id="{6A6888D2-7ACE-4E45-8E8F-5C2603158F99}"/>
              </a:ext>
            </a:extLst>
          </p:cNvPr>
          <p:cNvSpPr/>
          <p:nvPr/>
        </p:nvSpPr>
        <p:spPr>
          <a:xfrm>
            <a:off x="410173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="" xmlns:a16="http://schemas.microsoft.com/office/drawing/2014/main" id="{02BA5A4F-953F-4F1E-89AF-C36D044FA8D5}"/>
              </a:ext>
            </a:extLst>
          </p:cNvPr>
          <p:cNvSpPr/>
          <p:nvPr/>
        </p:nvSpPr>
        <p:spPr>
          <a:xfrm>
            <a:off x="410173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="" xmlns:a16="http://schemas.microsoft.com/office/drawing/2014/main" id="{AB643593-D789-40B0-966A-78146405CC2F}"/>
              </a:ext>
            </a:extLst>
          </p:cNvPr>
          <p:cNvSpPr/>
          <p:nvPr/>
        </p:nvSpPr>
        <p:spPr>
          <a:xfrm>
            <a:off x="410173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="" xmlns:a16="http://schemas.microsoft.com/office/drawing/2014/main" id="{8F53C781-98B4-4F4A-BF71-0E4979E2750B}"/>
              </a:ext>
            </a:extLst>
          </p:cNvPr>
          <p:cNvSpPr/>
          <p:nvPr/>
        </p:nvSpPr>
        <p:spPr>
          <a:xfrm>
            <a:off x="410173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uz-Latn-UZ" sz="4000" spc="10" dirty="0">
                <a:latin typeface="Arial Black" pitchFamily="34" charset="0"/>
                <a:cs typeface="Times New Roman" pitchFamily="18" charset="0"/>
              </a:rPr>
              <a:t>ONA TILI</a:t>
            </a:r>
            <a:endParaRPr sz="4000" dirty="0">
              <a:latin typeface="Arial Black" pitchFamily="34" charset="0"/>
              <a:cs typeface="Times New Roman" pitchFamily="18" charset="0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="" xmlns:a16="http://schemas.microsoft.com/office/drawing/2014/main" id="{1B8710FC-2C80-4A2C-B6B3-4302EA8580AC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" r="1181"/>
          <a:stretch>
            <a:fillRect/>
          </a:stretch>
        </p:blipFill>
        <p:spPr>
          <a:xfrm>
            <a:off x="3949763" y="1293432"/>
            <a:ext cx="1574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57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1667DF1-9825-44C6-87BE-EE1543380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Qo‘shimchalar ortiqchaligi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818A8B96-5B63-4BB0-B03A-7AA66A35C251}"/>
              </a:ext>
            </a:extLst>
          </p:cNvPr>
          <p:cNvGraphicFramePr/>
          <p:nvPr/>
        </p:nvGraphicFramePr>
        <p:xfrm>
          <a:off x="186226" y="631825"/>
          <a:ext cx="5439874" cy="2438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168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19D75D-2606-4872-BB15-59716BB86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98425"/>
            <a:ext cx="5164295" cy="430887"/>
          </a:xfrm>
        </p:spPr>
        <p:txBody>
          <a:bodyPr/>
          <a:lstStyle/>
          <a:p>
            <a:pPr algn="ctr"/>
            <a:r>
              <a:rPr lang="en-US" sz="2800" b="0" dirty="0"/>
              <a:t>„</a:t>
            </a:r>
            <a:r>
              <a:rPr lang="en-US" sz="2800" b="0" dirty="0" err="1"/>
              <a:t>Blits</a:t>
            </a:r>
            <a:r>
              <a:rPr lang="en-US" sz="2800" b="0" dirty="0"/>
              <a:t> </a:t>
            </a:r>
            <a:r>
              <a:rPr lang="en-US" sz="2800" b="0" dirty="0" err="1"/>
              <a:t>savol</a:t>
            </a:r>
            <a:r>
              <a:rPr lang="en-US" sz="2800" b="0" dirty="0"/>
              <a:t>“ </a:t>
            </a:r>
            <a:endParaRPr lang="ru-RU" sz="2800" b="0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="" xmlns:a16="http://schemas.microsoft.com/office/drawing/2014/main" id="{A6647E27-4C3C-40C6-AE6C-A0D1D9A7B0AC}"/>
              </a:ext>
            </a:extLst>
          </p:cNvPr>
          <p:cNvGraphicFramePr/>
          <p:nvPr/>
        </p:nvGraphicFramePr>
        <p:xfrm>
          <a:off x="139700" y="631825"/>
          <a:ext cx="55626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373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0F6618-55E0-414B-B8B4-4D13B0DE2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Qo‘shimchalarni tanlash</a:t>
            </a:r>
            <a:endParaRPr lang="ru-RU" sz="2800" b="0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79F3FD8F-D6D2-4AAF-AACD-272A54F6DD71}"/>
              </a:ext>
            </a:extLst>
          </p:cNvPr>
          <p:cNvGraphicFramePr/>
          <p:nvPr/>
        </p:nvGraphicFramePr>
        <p:xfrm>
          <a:off x="139700" y="604530"/>
          <a:ext cx="5486400" cy="2537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073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0F6618-55E0-414B-B8B4-4D13B0DE2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853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Unutmang!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1D0341E2-65AF-439B-9CFA-058F38F1577E}"/>
              </a:ext>
            </a:extLst>
          </p:cNvPr>
          <p:cNvGraphicFramePr/>
          <p:nvPr/>
        </p:nvGraphicFramePr>
        <p:xfrm>
          <a:off x="139700" y="555624"/>
          <a:ext cx="5486400" cy="2586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85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D3A3AB1-B6B6-40A1-9320-76943E978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853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Esda saqlang!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24AD56BE-710B-4FCD-AD8B-980A801F041D}"/>
              </a:ext>
            </a:extLst>
          </p:cNvPr>
          <p:cNvGraphicFramePr/>
          <p:nvPr/>
        </p:nvGraphicFramePr>
        <p:xfrm>
          <a:off x="139700" y="533312"/>
          <a:ext cx="5562600" cy="2609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804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03D11D-709F-405E-BC94-FDE064E6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853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Matn mazmunini qisqa ifodalash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EB36EFDB-0FCC-4835-AB22-CD3689B3A9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3823510"/>
              </p:ext>
            </p:extLst>
          </p:nvPr>
        </p:nvGraphicFramePr>
        <p:xfrm>
          <a:off x="186226" y="582488"/>
          <a:ext cx="5439874" cy="2559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477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03D11D-709F-405E-BC94-FDE064E6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Ixchamlashtirish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3CFA37D3-B2E1-4890-8E76-AC0ECF64E1F0}"/>
              </a:ext>
            </a:extLst>
          </p:cNvPr>
          <p:cNvGraphicFramePr/>
          <p:nvPr/>
        </p:nvGraphicFramePr>
        <p:xfrm>
          <a:off x="159656" y="609600"/>
          <a:ext cx="5466443" cy="2532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315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03D11D-709F-405E-BC94-FDE064E6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853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Ikkinchi darajali qisqartirish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3CFA37D3-B2E1-4890-8E76-AC0ECF64E1F0}"/>
              </a:ext>
            </a:extLst>
          </p:cNvPr>
          <p:cNvGraphicFramePr/>
          <p:nvPr/>
        </p:nvGraphicFramePr>
        <p:xfrm>
          <a:off x="159656" y="609600"/>
          <a:ext cx="5466443" cy="2532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118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8F7255-7487-432B-8966-D4F26C5AA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853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Tinish belgilarini to‘g‘ri qo‘llash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346E7D7C-904E-4155-94D6-917DEA82E3E5}"/>
              </a:ext>
            </a:extLst>
          </p:cNvPr>
          <p:cNvGraphicFramePr/>
          <p:nvPr/>
        </p:nvGraphicFramePr>
        <p:xfrm>
          <a:off x="186226" y="631825"/>
          <a:ext cx="5439874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8321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/>
              <a:t>Mustaqil bajarish uchun topshiriq</a:t>
            </a:r>
            <a:endParaRPr lang="ru-RU" sz="24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71040" y="766366"/>
            <a:ext cx="3655060" cy="184665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z-Latn-UZ" sz="2400" dirty="0"/>
              <a:t>Bugungi o‘rganganlaringiz asosida  „To‘g‘ri so‘zlash va yozish – madaniyatlilik belgisi“ mavzusida</a:t>
            </a:r>
          </a:p>
          <a:p>
            <a:pPr algn="ctr"/>
            <a:r>
              <a:rPr lang="uz-Latn-UZ" sz="2400" dirty="0"/>
              <a:t>yozma matn tuzing.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D0D93D43-EAC9-4CE8-8B83-C61335971F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0" y="856060"/>
            <a:ext cx="1622425" cy="162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84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8956B9E-389F-4DF8-9A9E-A8319F7FD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48538"/>
            <a:ext cx="5325347" cy="430887"/>
          </a:xfrm>
        </p:spPr>
        <p:txBody>
          <a:bodyPr/>
          <a:lstStyle/>
          <a:p>
            <a:pPr algn="ctr"/>
            <a:r>
              <a:rPr lang="uz-Latn-UZ" sz="2800" b="0" dirty="0"/>
              <a:t>O‘tgan darsda</a:t>
            </a:r>
            <a:endParaRPr lang="ru-RU" sz="2800" b="0" dirty="0"/>
          </a:p>
        </p:txBody>
      </p:sp>
      <p:sp>
        <p:nvSpPr>
          <p:cNvPr id="4" name="Стрелка: влево-вправо 3">
            <a:extLst>
              <a:ext uri="{FF2B5EF4-FFF2-40B4-BE49-F238E27FC236}">
                <a16:creationId xmlns="" xmlns:a16="http://schemas.microsoft.com/office/drawing/2014/main" id="{8DCEEBFD-6CD3-4834-B05A-71474C03E327}"/>
              </a:ext>
            </a:extLst>
          </p:cNvPr>
          <p:cNvSpPr/>
          <p:nvPr/>
        </p:nvSpPr>
        <p:spPr>
          <a:xfrm>
            <a:off x="139700" y="552111"/>
            <a:ext cx="2743200" cy="765514"/>
          </a:xfrm>
          <a:prstGeom prst="left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Sodda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sh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qog‘ozlari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виток: горизонтальный 5">
            <a:extLst>
              <a:ext uri="{FF2B5EF4-FFF2-40B4-BE49-F238E27FC236}">
                <a16:creationId xmlns="" xmlns:a16="http://schemas.microsoft.com/office/drawing/2014/main" id="{935C2FA7-6255-4CF4-818D-A0E939036EB3}"/>
              </a:ext>
            </a:extLst>
          </p:cNvPr>
          <p:cNvSpPr/>
          <p:nvPr/>
        </p:nvSpPr>
        <p:spPr>
          <a:xfrm>
            <a:off x="139700" y="1237911"/>
            <a:ext cx="2362200" cy="1908514"/>
          </a:xfrm>
          <a:prstGeom prst="horizontalScroll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E’lon , tabriknoma, ariza, taklifnoma, tilxat, ishonchnoma, tushuntirish xati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faks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, bildirishnoma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: влево-вправо 6">
            <a:extLst>
              <a:ext uri="{FF2B5EF4-FFF2-40B4-BE49-F238E27FC236}">
                <a16:creationId xmlns="" xmlns:a16="http://schemas.microsoft.com/office/drawing/2014/main" id="{00A1F2A9-9EAB-484E-AEA5-B2FF23331FCE}"/>
              </a:ext>
            </a:extLst>
          </p:cNvPr>
          <p:cNvSpPr/>
          <p:nvPr/>
        </p:nvSpPr>
        <p:spPr>
          <a:xfrm>
            <a:off x="2882900" y="552111"/>
            <a:ext cx="2743200" cy="765514"/>
          </a:xfrm>
          <a:prstGeom prst="left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Murakkab ish qog‘ozlari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виток: горизонтальный 7">
            <a:extLst>
              <a:ext uri="{FF2B5EF4-FFF2-40B4-BE49-F238E27FC236}">
                <a16:creationId xmlns="" xmlns:a16="http://schemas.microsoft.com/office/drawing/2014/main" id="{272F2FF9-D792-4481-A3CF-BE57895E52AB}"/>
              </a:ext>
            </a:extLst>
          </p:cNvPr>
          <p:cNvSpPr/>
          <p:nvPr/>
        </p:nvSpPr>
        <p:spPr>
          <a:xfrm>
            <a:off x="3035300" y="1237911"/>
            <a:ext cx="2590800" cy="1908514"/>
          </a:xfrm>
          <a:prstGeom prst="horizontalScroll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Shartnoma, tavsifnoma, bayonnoma, dalolatnoma, hisobot, taqriz, buyruq, rezyume, 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tarjim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yi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hol, so‘rovnoma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39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83AF710-D1DC-47CD-8A93-6FD7116A9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60326"/>
            <a:ext cx="5172947" cy="430887"/>
          </a:xfrm>
        </p:spPr>
        <p:txBody>
          <a:bodyPr/>
          <a:lstStyle/>
          <a:p>
            <a:pPr algn="ctr"/>
            <a:r>
              <a:rPr lang="uz-Latn-UZ" sz="2800" b="0" dirty="0"/>
              <a:t>Nazariy matn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3DBA8F2-CE4B-4E48-BF8B-E75081A01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10200" cy="1477328"/>
          </a:xfr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marL="72000" indent="358775"/>
            <a:r>
              <a:rPr lang="en-US" sz="1600" dirty="0" err="1"/>
              <a:t>Maqol</a:t>
            </a:r>
            <a:r>
              <a:rPr lang="uz-Latn-UZ" sz="1600" dirty="0"/>
              <a:t> </a:t>
            </a:r>
            <a:r>
              <a:rPr lang="en-US" sz="1600" dirty="0"/>
              <a:t>–</a:t>
            </a:r>
            <a:r>
              <a:rPr lang="uz-Latn-UZ" sz="1600" dirty="0"/>
              <a:t> </a:t>
            </a:r>
            <a:r>
              <a:rPr lang="en-US" sz="1600" dirty="0" err="1"/>
              <a:t>xalq</a:t>
            </a:r>
            <a:r>
              <a:rPr lang="en-US" sz="1600" dirty="0"/>
              <a:t> </a:t>
            </a:r>
            <a:r>
              <a:rPr lang="en-US" sz="1600" dirty="0" err="1"/>
              <a:t>og‘zaki</a:t>
            </a:r>
            <a:r>
              <a:rPr lang="en-US" sz="1600" dirty="0"/>
              <a:t> </a:t>
            </a:r>
            <a:r>
              <a:rPr lang="en-US" sz="1600" dirty="0" err="1"/>
              <a:t>ijodi</a:t>
            </a:r>
            <a:r>
              <a:rPr lang="en-US" sz="1600" dirty="0"/>
              <a:t> </a:t>
            </a:r>
            <a:r>
              <a:rPr lang="en-US" sz="1600" dirty="0" err="1"/>
              <a:t>janri</a:t>
            </a:r>
            <a:r>
              <a:rPr lang="en-US" sz="1600" dirty="0"/>
              <a:t>, </a:t>
            </a:r>
            <a:r>
              <a:rPr lang="en-US" sz="1600" dirty="0" err="1"/>
              <a:t>shu</a:t>
            </a:r>
            <a:r>
              <a:rPr lang="en-US" sz="1600" dirty="0"/>
              <a:t> </a:t>
            </a:r>
            <a:r>
              <a:rPr lang="en-US" sz="1600" dirty="0" err="1"/>
              <a:t>bilan</a:t>
            </a:r>
            <a:r>
              <a:rPr lang="en-US" sz="1600" dirty="0"/>
              <a:t> </a:t>
            </a:r>
            <a:r>
              <a:rPr lang="en-US" sz="1600" dirty="0" err="1"/>
              <a:t>birga</a:t>
            </a:r>
            <a:r>
              <a:rPr lang="en-US" sz="1600" dirty="0"/>
              <a:t>, </a:t>
            </a:r>
            <a:r>
              <a:rPr lang="en-US" sz="1600" dirty="0" err="1"/>
              <a:t>til</a:t>
            </a:r>
            <a:r>
              <a:rPr lang="en-US" sz="1600" dirty="0"/>
              <a:t> </a:t>
            </a:r>
            <a:r>
              <a:rPr lang="en-US" sz="1600" dirty="0" err="1"/>
              <a:t>birligi</a:t>
            </a:r>
            <a:r>
              <a:rPr lang="en-US" sz="1600" dirty="0"/>
              <a:t> ham. U</a:t>
            </a:r>
            <a:r>
              <a:rPr lang="uz-Latn-UZ" sz="1600" dirty="0"/>
              <a:t> </a:t>
            </a:r>
            <a:r>
              <a:rPr lang="en-US" sz="1600" dirty="0"/>
              <a:t>–</a:t>
            </a:r>
            <a:r>
              <a:rPr lang="uz-Latn-UZ" sz="1600" dirty="0"/>
              <a:t> </a:t>
            </a:r>
            <a:r>
              <a:rPr lang="en-US" sz="1600" dirty="0" err="1"/>
              <a:t>ixcham</a:t>
            </a:r>
            <a:r>
              <a:rPr lang="en-US" sz="1600" dirty="0"/>
              <a:t>, </a:t>
            </a:r>
            <a:r>
              <a:rPr lang="en-US" sz="1600" dirty="0" err="1"/>
              <a:t>mazmuniy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ta’sirchanlik</a:t>
            </a:r>
            <a:r>
              <a:rPr lang="en-US" sz="1600" dirty="0"/>
              <a:t> </a:t>
            </a:r>
            <a:r>
              <a:rPr lang="en-US" sz="1600" dirty="0" err="1"/>
              <a:t>ko‘lami</a:t>
            </a:r>
            <a:r>
              <a:rPr lang="en-US" sz="1600" dirty="0"/>
              <a:t> </a:t>
            </a:r>
            <a:r>
              <a:rPr lang="en-US" sz="1600" dirty="0" err="1"/>
              <a:t>baland</a:t>
            </a:r>
            <a:r>
              <a:rPr lang="en-US" sz="1600" dirty="0"/>
              <a:t> </a:t>
            </a:r>
            <a:r>
              <a:rPr lang="en-US" sz="1600" dirty="0" err="1"/>
              <a:t>ifoda</a:t>
            </a:r>
            <a:r>
              <a:rPr lang="en-US" sz="1600" dirty="0"/>
              <a:t>. </a:t>
            </a:r>
            <a:r>
              <a:rPr lang="en-US" sz="1600" dirty="0" err="1"/>
              <a:t>Maqollar</a:t>
            </a:r>
            <a:r>
              <a:rPr lang="en-US" sz="1600" dirty="0"/>
              <a:t> </a:t>
            </a:r>
            <a:r>
              <a:rPr lang="en-US" sz="1600" dirty="0" err="1"/>
              <a:t>biror</a:t>
            </a:r>
            <a:r>
              <a:rPr lang="en-US" sz="1600" dirty="0"/>
              <a:t> </a:t>
            </a:r>
            <a:r>
              <a:rPr lang="en-US" sz="1600" dirty="0" err="1"/>
              <a:t>nutq</a:t>
            </a:r>
            <a:r>
              <a:rPr lang="en-US" sz="1600" dirty="0"/>
              <a:t> </a:t>
            </a:r>
            <a:r>
              <a:rPr lang="en-US" sz="1600" dirty="0" err="1"/>
              <a:t>vaziyatiga</a:t>
            </a:r>
            <a:r>
              <a:rPr lang="en-US" sz="1600" dirty="0"/>
              <a:t> </a:t>
            </a:r>
            <a:r>
              <a:rPr lang="en-US" sz="1600" dirty="0" err="1"/>
              <a:t>xos</a:t>
            </a:r>
            <a:r>
              <a:rPr lang="en-US" sz="1600" dirty="0"/>
              <a:t> </a:t>
            </a:r>
            <a:r>
              <a:rPr lang="en-US" sz="1600" dirty="0" err="1"/>
              <a:t>bo‘ladi</a:t>
            </a:r>
            <a:r>
              <a:rPr lang="en-US" sz="1600" dirty="0"/>
              <a:t>, </a:t>
            </a:r>
            <a:r>
              <a:rPr lang="en-US" sz="1600" dirty="0" err="1"/>
              <a:t>shuning</a:t>
            </a:r>
            <a:r>
              <a:rPr lang="en-US" sz="1600" dirty="0"/>
              <a:t> </a:t>
            </a:r>
            <a:r>
              <a:rPr lang="en-US" sz="1600" dirty="0" err="1"/>
              <a:t>uchun</a:t>
            </a:r>
            <a:r>
              <a:rPr lang="en-US" sz="1600" dirty="0"/>
              <a:t>, </a:t>
            </a:r>
            <a:r>
              <a:rPr lang="en-US" sz="1600" dirty="0" err="1"/>
              <a:t>ko‘pincha</a:t>
            </a:r>
            <a:r>
              <a:rPr lang="en-US" sz="1600" dirty="0"/>
              <a:t>, </a:t>
            </a:r>
            <a:r>
              <a:rPr lang="en-US" sz="1600" dirty="0" err="1"/>
              <a:t>bir-birini</a:t>
            </a:r>
            <a:r>
              <a:rPr lang="en-US" sz="1600" dirty="0"/>
              <a:t> </a:t>
            </a:r>
            <a:r>
              <a:rPr lang="en-US" sz="1600" dirty="0" err="1"/>
              <a:t>inkor</a:t>
            </a:r>
            <a:r>
              <a:rPr lang="en-US" sz="1600" dirty="0"/>
              <a:t> </a:t>
            </a:r>
            <a:r>
              <a:rPr lang="en-US" sz="1600" dirty="0" err="1"/>
              <a:t>etadi</a:t>
            </a:r>
            <a:r>
              <a:rPr lang="en-US" sz="1600" dirty="0"/>
              <a:t>. </a:t>
            </a:r>
          </a:p>
          <a:p>
            <a:pPr marL="72000" indent="358775"/>
            <a:r>
              <a:rPr lang="en-US" sz="1600" dirty="0" err="1"/>
              <a:t>Yaxshilik</a:t>
            </a:r>
            <a:r>
              <a:rPr lang="en-US" sz="1600" dirty="0"/>
              <a:t> </a:t>
            </a:r>
            <a:r>
              <a:rPr lang="en-US" sz="1600" dirty="0" err="1"/>
              <a:t>qil</a:t>
            </a:r>
            <a:r>
              <a:rPr lang="en-US" sz="1600" dirty="0"/>
              <a:t>, </a:t>
            </a:r>
            <a:r>
              <a:rPr lang="en-US" sz="1600" dirty="0" err="1"/>
              <a:t>umidvor</a:t>
            </a:r>
            <a:r>
              <a:rPr lang="en-US" sz="1600" dirty="0"/>
              <a:t> </a:t>
            </a:r>
            <a:r>
              <a:rPr lang="en-US" sz="1600" dirty="0" err="1"/>
              <a:t>bo‘l</a:t>
            </a:r>
            <a:r>
              <a:rPr lang="en-US" sz="1600" dirty="0"/>
              <a:t>. </a:t>
            </a:r>
            <a:endParaRPr lang="uz-Latn-UZ" sz="1600" dirty="0"/>
          </a:p>
          <a:p>
            <a:pPr marL="72000" indent="358775"/>
            <a:r>
              <a:rPr lang="en-US" sz="1600" dirty="0"/>
              <a:t>–</a:t>
            </a:r>
            <a:r>
              <a:rPr lang="uz-Latn-UZ" sz="1600" dirty="0"/>
              <a:t> </a:t>
            </a:r>
            <a:r>
              <a:rPr lang="en-US" sz="1600" dirty="0" err="1"/>
              <a:t>Yaxshilik</a:t>
            </a:r>
            <a:r>
              <a:rPr lang="en-US" sz="1600" dirty="0"/>
              <a:t> </a:t>
            </a:r>
            <a:r>
              <a:rPr lang="en-US" sz="1600" dirty="0" err="1"/>
              <a:t>qil</a:t>
            </a:r>
            <a:r>
              <a:rPr lang="uz-Latn-UZ" sz="1600" dirty="0"/>
              <a:t> </a:t>
            </a:r>
            <a:r>
              <a:rPr lang="en-US" sz="1600" dirty="0"/>
              <a:t>–</a:t>
            </a:r>
            <a:r>
              <a:rPr lang="uz-Latn-UZ" sz="1600" dirty="0"/>
              <a:t> </a:t>
            </a:r>
            <a:r>
              <a:rPr lang="en-US" sz="1600" dirty="0" err="1"/>
              <a:t>unut</a:t>
            </a:r>
            <a:r>
              <a:rPr lang="en-US" sz="1600" dirty="0"/>
              <a:t>.</a:t>
            </a:r>
          </a:p>
        </p:txBody>
      </p:sp>
      <p:sp>
        <p:nvSpPr>
          <p:cNvPr id="4" name="Лента лицом вниз 8">
            <a:extLst>
              <a:ext uri="{FF2B5EF4-FFF2-40B4-BE49-F238E27FC236}">
                <a16:creationId xmlns="" xmlns:a16="http://schemas.microsoft.com/office/drawing/2014/main" id="{27C950A0-A204-428C-9AF3-ABF3B8A12C92}"/>
              </a:ext>
            </a:extLst>
          </p:cNvPr>
          <p:cNvSpPr/>
          <p:nvPr/>
        </p:nvSpPr>
        <p:spPr>
          <a:xfrm>
            <a:off x="292100" y="2109154"/>
            <a:ext cx="5257800" cy="961072"/>
          </a:xfrm>
          <a:prstGeom prst="ribbon">
            <a:avLst>
              <a:gd name="adj1" fmla="val 1848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Latn-UZ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 evfemizm vazifasini bajaradi.</a:t>
            </a:r>
            <a:endParaRPr lang="uz-Cyrl-UZ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7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8351140-F888-4699-ACAC-A19E8E19B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552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Nutq jarayonida</a:t>
            </a:r>
            <a:endParaRPr lang="ru-RU" sz="2800" b="0" dirty="0"/>
          </a:p>
        </p:txBody>
      </p:sp>
      <p:sp>
        <p:nvSpPr>
          <p:cNvPr id="4" name="Блок-схема: ссылка на другую страницу 3">
            <a:extLst>
              <a:ext uri="{FF2B5EF4-FFF2-40B4-BE49-F238E27FC236}">
                <a16:creationId xmlns="" xmlns:a16="http://schemas.microsoft.com/office/drawing/2014/main" id="{ECF83113-1A3D-4276-A40C-2719CC1B3211}"/>
              </a:ext>
            </a:extLst>
          </p:cNvPr>
          <p:cNvSpPr/>
          <p:nvPr/>
        </p:nvSpPr>
        <p:spPr>
          <a:xfrm>
            <a:off x="139700" y="632277"/>
            <a:ext cx="2561354" cy="2510147"/>
          </a:xfrm>
          <a:prstGeom prst="flowChartOffpage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Nutq jarayonida maqollar va hikmatli so‘zlarni qo‘llash qanday ahamiyat kasb etadi?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ссылка на другую страницу 4">
            <a:extLst>
              <a:ext uri="{FF2B5EF4-FFF2-40B4-BE49-F238E27FC236}">
                <a16:creationId xmlns="" xmlns:a16="http://schemas.microsoft.com/office/drawing/2014/main" id="{F8ED6783-0A0C-49FE-98CE-D7D23E08F098}"/>
              </a:ext>
            </a:extLst>
          </p:cNvPr>
          <p:cNvSpPr/>
          <p:nvPr/>
        </p:nvSpPr>
        <p:spPr>
          <a:xfrm>
            <a:off x="2806700" y="632277"/>
            <a:ext cx="2620247" cy="2510149"/>
          </a:xfrm>
          <a:prstGeom prst="flowChartOffpage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 va hikmatli so‘zlarni o‘rganib, xotirada saqlab, nutqda o‘rinli qo‘llay bilish kishining so‘z san’atkori, donishmand bo‘lishini ta’minlaydi.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55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BCF805B-9657-480D-AEE3-C62952FD8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552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Mumtoz adabiyotda</a:t>
            </a:r>
            <a:endParaRPr lang="ru-RU" sz="2800" b="0" dirty="0"/>
          </a:p>
        </p:txBody>
      </p:sp>
      <p:sp>
        <p:nvSpPr>
          <p:cNvPr id="5" name="Стрелка: штриховая вправо 4">
            <a:extLst>
              <a:ext uri="{FF2B5EF4-FFF2-40B4-BE49-F238E27FC236}">
                <a16:creationId xmlns="" xmlns:a16="http://schemas.microsoft.com/office/drawing/2014/main" id="{CB964B67-3480-4E78-9286-2C3D55B070FD}"/>
              </a:ext>
            </a:extLst>
          </p:cNvPr>
          <p:cNvSpPr/>
          <p:nvPr/>
        </p:nvSpPr>
        <p:spPr>
          <a:xfrm>
            <a:off x="185095" y="610750"/>
            <a:ext cx="2971800" cy="2434401"/>
          </a:xfrm>
          <a:prstGeom prst="stripedRightArrow">
            <a:avLst/>
          </a:prstGeom>
          <a:solidFill>
            <a:srgbClr val="4002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1500" dirty="0">
                <a:latin typeface="Arial" panose="020B0604020202020204" pitchFamily="34" charset="0"/>
                <a:cs typeface="Arial" panose="020B0604020202020204" pitchFamily="34" charset="0"/>
              </a:rPr>
              <a:t>Mumtoz adabiyotda maqol qo‘llash bilan bog‘liq qanday she’riy san’at yaratiladi?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1E132F17-3CA7-4F7A-AB21-3643A0061D29}"/>
              </a:ext>
            </a:extLst>
          </p:cNvPr>
          <p:cNvSpPr/>
          <p:nvPr/>
        </p:nvSpPr>
        <p:spPr>
          <a:xfrm>
            <a:off x="3156895" y="763150"/>
            <a:ext cx="2438400" cy="22098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Mumtoz adabiyotda maqol qo‘llash orqali irsoli masal san’ati 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yaratil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: Ayog‘ingga tushar har lahza gisu, Masaldurkim, charog‘ tubi qorong‘u.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36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FB72C9-CCEF-4960-AD19-5C5D498C9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69999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/>
              <a:t>Maqol – ibratli fikr</a:t>
            </a:r>
            <a:endParaRPr lang="ru-RU" sz="2400" b="0" dirty="0"/>
          </a:p>
        </p:txBody>
      </p:sp>
      <p:sp>
        <p:nvSpPr>
          <p:cNvPr id="6" name="Текст 2">
            <a:extLst>
              <a:ext uri="{FF2B5EF4-FFF2-40B4-BE49-F238E27FC236}">
                <a16:creationId xmlns="" xmlns:a16="http://schemas.microsoft.com/office/drawing/2014/main" id="{933A4ED6-7E4A-4233-AE4F-78B6D0BE54A5}"/>
              </a:ext>
            </a:extLst>
          </p:cNvPr>
          <p:cNvSpPr txBox="1">
            <a:spLocks/>
          </p:cNvSpPr>
          <p:nvPr/>
        </p:nvSpPr>
        <p:spPr>
          <a:xfrm>
            <a:off x="596900" y="902633"/>
            <a:ext cx="4648200" cy="16619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438" indent="284163" algn="just"/>
            <a:r>
              <a:rPr lang="uz-Latn-UZ" sz="1800" kern="0" dirty="0"/>
              <a:t>Xalqning dono, purhikmat ifodalari, yirik madaniyat arboblari, olimlar, davlat </a:t>
            </a:r>
            <a:r>
              <a:rPr lang="uz-Latn-UZ" sz="1800" kern="0" dirty="0" smtClean="0"/>
              <a:t>a</a:t>
            </a:r>
            <a:r>
              <a:rPr lang="en-US" sz="1800" kern="0" dirty="0" smtClean="0"/>
              <a:t>r</a:t>
            </a:r>
            <a:r>
              <a:rPr lang="uz-Latn-UZ" sz="1800" kern="0" dirty="0" smtClean="0"/>
              <a:t>boblarining </a:t>
            </a:r>
            <a:r>
              <a:rPr lang="uz-Latn-UZ" sz="1800" kern="0" dirty="0"/>
              <a:t>ibratomuz gaplari, xalqning hayotiy tajribalari asosida yuzaga kelgan dono fikrlarini ixcham shaklda ifodalovchi asarlar maqollardir.</a:t>
            </a:r>
            <a:endParaRPr lang="en-US" sz="1800" kern="0" dirty="0"/>
          </a:p>
        </p:txBody>
      </p:sp>
      <p:pic>
        <p:nvPicPr>
          <p:cNvPr id="9" name="Picture 2" descr="C:\Documents and Settings\Администратор\Local Settings\Temporary Internet Files\Content.IE5\21APSLAJ\MC900123567[1].wmf">
            <a:extLst>
              <a:ext uri="{FF2B5EF4-FFF2-40B4-BE49-F238E27FC236}">
                <a16:creationId xmlns="" xmlns:a16="http://schemas.microsoft.com/office/drawing/2014/main" id="{54541056-CD6E-4549-A56D-535755BDE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54464" y="528022"/>
            <a:ext cx="1261886" cy="108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C:\Documents and Settings\Администратор\Local Settings\Temporary Internet Files\Content.IE5\21APSLAJ\MC900123567[1].wmf">
            <a:extLst>
              <a:ext uri="{FF2B5EF4-FFF2-40B4-BE49-F238E27FC236}">
                <a16:creationId xmlns="" xmlns:a16="http://schemas.microsoft.com/office/drawing/2014/main" id="{5A2EAAFF-3855-4A79-859A-3450F50A6E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57" y="2088195"/>
            <a:ext cx="1261886" cy="108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8801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9BB63B-DA2F-43BA-8436-EBAE179C9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643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Nazariy matn</a:t>
            </a:r>
            <a:endParaRPr lang="ru-RU" sz="2800" b="0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="" xmlns:a16="http://schemas.microsoft.com/office/drawing/2014/main" id="{B21507BF-A306-4CEE-AF13-34D4BB5133B6}"/>
              </a:ext>
            </a:extLst>
          </p:cNvPr>
          <p:cNvGraphicFramePr/>
          <p:nvPr/>
        </p:nvGraphicFramePr>
        <p:xfrm>
          <a:off x="139700" y="631825"/>
          <a:ext cx="54864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003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9BB63B-DA2F-43BA-8436-EBAE179C9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32" y="643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Aniq tushunchani ifodalaydi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0CB571EC-6C72-48BF-8AF6-3F9284710112}"/>
              </a:ext>
            </a:extLst>
          </p:cNvPr>
          <p:cNvGraphicFramePr/>
          <p:nvPr/>
        </p:nvGraphicFramePr>
        <p:xfrm>
          <a:off x="139700" y="631825"/>
          <a:ext cx="54102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659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9BB63B-DA2F-43BA-8436-EBAE179C9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670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Unutmang!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0AFB0EA0-4FE4-4FBA-88A9-BE4FCD80B9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6343689"/>
              </p:ext>
            </p:extLst>
          </p:nvPr>
        </p:nvGraphicFramePr>
        <p:xfrm>
          <a:off x="139700" y="631825"/>
          <a:ext cx="56261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387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7398</TotalTime>
  <Words>818</Words>
  <Application>Microsoft Office PowerPoint</Application>
  <PresentationFormat>Произвольный</PresentationFormat>
  <Paragraphs>65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Times New Roman</vt:lpstr>
      <vt:lpstr>Office Theme</vt:lpstr>
      <vt:lpstr>ONA TILI</vt:lpstr>
      <vt:lpstr>O‘tgan darsda</vt:lpstr>
      <vt:lpstr>Nazariy matn</vt:lpstr>
      <vt:lpstr>Nutq jarayonida</vt:lpstr>
      <vt:lpstr>Mumtoz adabiyotda</vt:lpstr>
      <vt:lpstr>Maqol – ibratli fikr</vt:lpstr>
      <vt:lpstr>Nazariy matn</vt:lpstr>
      <vt:lpstr>Aniq tushunchani ifodalaydi</vt:lpstr>
      <vt:lpstr>Unutmang!</vt:lpstr>
      <vt:lpstr>Qo‘shimchalar ortiqchaligi</vt:lpstr>
      <vt:lpstr>„Blits savol“ </vt:lpstr>
      <vt:lpstr>Qo‘shimchalarni tanlash</vt:lpstr>
      <vt:lpstr>Unutmang!</vt:lpstr>
      <vt:lpstr>Esda saqlang!</vt:lpstr>
      <vt:lpstr>Matn mazmunini qisqa ifodalash</vt:lpstr>
      <vt:lpstr>Ixchamlashtirish</vt:lpstr>
      <vt:lpstr>Ikkinchi darajali qisqartirish</vt:lpstr>
      <vt:lpstr>Tinish belgilarini to‘g‘ri qo‘llash</vt:lpstr>
      <vt:lpstr>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Teacher</cp:lastModifiedBy>
  <cp:revision>631</cp:revision>
  <dcterms:created xsi:type="dcterms:W3CDTF">2020-04-13T08:06:06Z</dcterms:created>
  <dcterms:modified xsi:type="dcterms:W3CDTF">2021-02-26T05:32:01Z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