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86" r:id="rId2"/>
    <p:sldId id="415" r:id="rId3"/>
    <p:sldId id="416" r:id="rId4"/>
    <p:sldId id="420" r:id="rId5"/>
    <p:sldId id="410" r:id="rId6"/>
    <p:sldId id="411" r:id="rId7"/>
    <p:sldId id="412" r:id="rId8"/>
    <p:sldId id="417" r:id="rId9"/>
    <p:sldId id="418" r:id="rId10"/>
    <p:sldId id="419" r:id="rId11"/>
    <p:sldId id="409" r:id="rId12"/>
    <p:sldId id="408" r:id="rId13"/>
    <p:sldId id="413" r:id="rId14"/>
    <p:sldId id="414" r:id="rId15"/>
    <p:sldId id="403" r:id="rId16"/>
  </p:sldIdLst>
  <p:sldSz cx="5765800" cy="3244850"/>
  <p:notesSz cx="5765800" cy="3244850"/>
  <p:custDataLst>
    <p:tags r:id="rId1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400239"/>
    <a:srgbClr val="66FFCC"/>
    <a:srgbClr val="00FF00"/>
    <a:srgbClr val="61C14B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8" autoAdjust="0"/>
    <p:restoredTop sz="94150" autoAdjust="0"/>
  </p:normalViewPr>
  <p:slideViewPr>
    <p:cSldViewPr>
      <p:cViewPr varScale="1">
        <p:scale>
          <a:sx n="147" d="100"/>
          <a:sy n="147" d="100"/>
        </p:scale>
        <p:origin x="-468" y="-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B19FED-0BA3-4DAD-ADB5-A9494EAE067C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74B75A33-6413-4D22-8F59-4F8795E87023}">
      <dgm:prSet custT="1"/>
      <dgm:spPr/>
      <dgm:t>
        <a:bodyPr/>
        <a:lstStyle/>
        <a:p>
          <a:r>
            <a:rPr lang="en-US" sz="1400" b="1" i="0" dirty="0" err="1">
              <a:latin typeface="Arial" panose="020B0604020202020204" pitchFamily="34" charset="0"/>
              <a:cs typeface="Arial" panose="020B0604020202020204" pitchFamily="34" charset="0"/>
            </a:rPr>
            <a:t>Matnni</a:t>
          </a:r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>
              <a:latin typeface="Arial" panose="020B0604020202020204" pitchFamily="34" charset="0"/>
              <a:cs typeface="Arial" panose="020B0604020202020204" pitchFamily="34" charset="0"/>
            </a:rPr>
            <a:t>o‘qing</a:t>
          </a:r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1" i="0" dirty="0" err="1">
              <a:latin typeface="Arial" panose="020B0604020202020204" pitchFamily="34" charset="0"/>
              <a:cs typeface="Arial" panose="020B0604020202020204" pitchFamily="34" charset="0"/>
            </a:rPr>
            <a:t>Gaplarni</a:t>
          </a:r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>
              <a:latin typeface="Arial" panose="020B0604020202020204" pitchFamily="34" charset="0"/>
              <a:cs typeface="Arial" panose="020B0604020202020204" pitchFamily="34" charset="0"/>
            </a:rPr>
            <a:t>mazmuniga</a:t>
          </a:r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>
              <a:latin typeface="Arial" panose="020B0604020202020204" pitchFamily="34" charset="0"/>
              <a:cs typeface="Arial" panose="020B0604020202020204" pitchFamily="34" charset="0"/>
            </a:rPr>
            <a:t>mos</a:t>
          </a:r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>
              <a:latin typeface="Arial" panose="020B0604020202020204" pitchFamily="34" charset="0"/>
              <a:cs typeface="Arial" panose="020B0604020202020204" pitchFamily="34" charset="0"/>
            </a:rPr>
            <a:t>holda</a:t>
          </a:r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>
              <a:latin typeface="Arial" panose="020B0604020202020204" pitchFamily="34" charset="0"/>
              <a:cs typeface="Arial" panose="020B0604020202020204" pitchFamily="34" charset="0"/>
            </a:rPr>
            <a:t>qavs</a:t>
          </a:r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>
              <a:latin typeface="Arial" panose="020B0604020202020204" pitchFamily="34" charset="0"/>
              <a:cs typeface="Arial" panose="020B0604020202020204" pitchFamily="34" charset="0"/>
            </a:rPr>
            <a:t>ichida</a:t>
          </a:r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>
              <a:latin typeface="Arial" panose="020B0604020202020204" pitchFamily="34" charset="0"/>
              <a:cs typeface="Arial" panose="020B0604020202020204" pitchFamily="34" charset="0"/>
            </a:rPr>
            <a:t>berilgan</a:t>
          </a:r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>
              <a:latin typeface="Arial" panose="020B0604020202020204" pitchFamily="34" charset="0"/>
              <a:cs typeface="Arial" panose="020B0604020202020204" pitchFamily="34" charset="0"/>
            </a:rPr>
            <a:t>so‘zlardan</a:t>
          </a:r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>
              <a:latin typeface="Arial" panose="020B0604020202020204" pitchFamily="34" charset="0"/>
              <a:cs typeface="Arial" panose="020B0604020202020204" pitchFamily="34" charset="0"/>
            </a:rPr>
            <a:t>mosi</a:t>
          </a:r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>
              <a:latin typeface="Arial" panose="020B0604020202020204" pitchFamily="34" charset="0"/>
              <a:cs typeface="Arial" panose="020B0604020202020204" pitchFamily="34" charset="0"/>
            </a:rPr>
            <a:t>to‘ldiring</a:t>
          </a:r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392E28E-CC91-4164-AD98-6DE156059BE2}" type="parTrans" cxnId="{AA43520C-251D-4DF1-8E12-FF661944B71D}">
      <dgm:prSet/>
      <dgm:spPr/>
      <dgm:t>
        <a:bodyPr/>
        <a:lstStyle/>
        <a:p>
          <a:endParaRPr lang="ru-RU"/>
        </a:p>
      </dgm:t>
    </dgm:pt>
    <dgm:pt modelId="{A0882052-73BF-4D2F-A5E8-9DFD01C6A8EC}" type="sibTrans" cxnId="{AA43520C-251D-4DF1-8E12-FF661944B71D}">
      <dgm:prSet/>
      <dgm:spPr/>
      <dgm:t>
        <a:bodyPr/>
        <a:lstStyle/>
        <a:p>
          <a:endParaRPr lang="ru-RU"/>
        </a:p>
      </dgm:t>
    </dgm:pt>
    <dgm:pt modelId="{7E5328E6-EB1F-43A4-A2F6-F75D081629A4}">
      <dgm:prSet custT="1"/>
      <dgm:spPr/>
      <dgm:t>
        <a:bodyPr/>
        <a:lstStyle/>
        <a:p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Mustahkam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do‘stlik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munosabatlari</a:t>
          </a:r>
          <a:r>
            <a:rPr lang="uz-Latn-UZ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hayotda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baxt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shodlikka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erishishning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ishonchli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vositalaridan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biri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CDBC125-A2A5-4E87-B7D2-60E236A4CBD8}" type="parTrans" cxnId="{5F2721E4-21D9-497C-9B58-BA2724AD8C40}">
      <dgm:prSet/>
      <dgm:spPr/>
      <dgm:t>
        <a:bodyPr/>
        <a:lstStyle/>
        <a:p>
          <a:endParaRPr lang="ru-RU"/>
        </a:p>
      </dgm:t>
    </dgm:pt>
    <dgm:pt modelId="{B7F02B63-5CD7-4AD1-9E07-EACFDE45C803}" type="sibTrans" cxnId="{5F2721E4-21D9-497C-9B58-BA2724AD8C40}">
      <dgm:prSet/>
      <dgm:spPr/>
      <dgm:t>
        <a:bodyPr/>
        <a:lstStyle/>
        <a:p>
          <a:endParaRPr lang="ru-RU"/>
        </a:p>
      </dgm:t>
    </dgm:pt>
    <dgm:pt modelId="{894661B4-311E-4215-A997-F59B77A7E030}">
      <dgm:prSet/>
      <dgm:spPr/>
      <dgm:t>
        <a:bodyPr/>
        <a:lstStyle/>
        <a:p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Yaqinda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o‘tkazilgan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ilmiy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tadqiqotlarda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aniqlanishicha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do‘st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qarindosh-urug‘i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mo‘l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odam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ko‘proq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kularkan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kamroq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xavotirga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tusharkan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natijada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uzoq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umr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ko‘rarkan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2DAE6C1-D265-49CD-AF44-0D4C3E308107}" type="parTrans" cxnId="{B299E5D4-F1D3-4B81-B61B-BDDF26B38D7B}">
      <dgm:prSet/>
      <dgm:spPr/>
      <dgm:t>
        <a:bodyPr/>
        <a:lstStyle/>
        <a:p>
          <a:endParaRPr lang="ru-RU"/>
        </a:p>
      </dgm:t>
    </dgm:pt>
    <dgm:pt modelId="{E7F59ED5-A156-4719-91FD-A5BC152111B0}" type="sibTrans" cxnId="{B299E5D4-F1D3-4B81-B61B-BDDF26B38D7B}">
      <dgm:prSet/>
      <dgm:spPr/>
      <dgm:t>
        <a:bodyPr/>
        <a:lstStyle/>
        <a:p>
          <a:endParaRPr lang="ru-RU"/>
        </a:p>
      </dgm:t>
    </dgm:pt>
    <dgm:pt modelId="{78FDE439-2D8D-4E36-9460-E270F5A7DCA8}" type="pres">
      <dgm:prSet presAssocID="{EFB19FED-0BA3-4DAD-ADB5-A9494EAE067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D2BD9BF-86E9-4F07-B4DE-6FF959289527}" type="pres">
      <dgm:prSet presAssocID="{74B75A33-6413-4D22-8F59-4F8795E87023}" presName="node" presStyleLbl="node1" presStyleIdx="0" presStyleCnt="3" custScaleY="1269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876578-48E8-43B0-8C22-2F4A3052B527}" type="pres">
      <dgm:prSet presAssocID="{A0882052-73BF-4D2F-A5E8-9DFD01C6A8EC}" presName="sibTrans" presStyleLbl="sibTrans2D1" presStyleIdx="0" presStyleCnt="2"/>
      <dgm:spPr/>
      <dgm:t>
        <a:bodyPr/>
        <a:lstStyle/>
        <a:p>
          <a:endParaRPr lang="ru-RU"/>
        </a:p>
      </dgm:t>
    </dgm:pt>
    <dgm:pt modelId="{DB1372E4-12CC-43EB-ACEB-1C542C25D853}" type="pres">
      <dgm:prSet presAssocID="{A0882052-73BF-4D2F-A5E8-9DFD01C6A8EC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C2EA17BD-9AFE-484E-9D39-23A6F15EF3BF}" type="pres">
      <dgm:prSet presAssocID="{7E5328E6-EB1F-43A4-A2F6-F75D081629A4}" presName="node" presStyleLbl="node1" presStyleIdx="1" presStyleCnt="3" custScaleY="1269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FC6802-85AA-4F07-9EAA-F183B10FF2C9}" type="pres">
      <dgm:prSet presAssocID="{B7F02B63-5CD7-4AD1-9E07-EACFDE45C803}" presName="sibTrans" presStyleLbl="sibTrans2D1" presStyleIdx="1" presStyleCnt="2"/>
      <dgm:spPr/>
      <dgm:t>
        <a:bodyPr/>
        <a:lstStyle/>
        <a:p>
          <a:endParaRPr lang="ru-RU"/>
        </a:p>
      </dgm:t>
    </dgm:pt>
    <dgm:pt modelId="{7F91305F-96C2-4578-AD80-10B073BFCB25}" type="pres">
      <dgm:prSet presAssocID="{B7F02B63-5CD7-4AD1-9E07-EACFDE45C803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434E078B-BC9D-4604-9F1B-D2B982B6736E}" type="pres">
      <dgm:prSet presAssocID="{894661B4-311E-4215-A997-F59B77A7E030}" presName="node" presStyleLbl="node1" presStyleIdx="2" presStyleCnt="3" custScaleY="1269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F5847A8-7836-404F-A81A-18F9C59AAE82}" type="presOf" srcId="{B7F02B63-5CD7-4AD1-9E07-EACFDE45C803}" destId="{7F91305F-96C2-4578-AD80-10B073BFCB25}" srcOrd="1" destOrd="0" presId="urn:microsoft.com/office/officeart/2005/8/layout/process1"/>
    <dgm:cxn modelId="{AA43520C-251D-4DF1-8E12-FF661944B71D}" srcId="{EFB19FED-0BA3-4DAD-ADB5-A9494EAE067C}" destId="{74B75A33-6413-4D22-8F59-4F8795E87023}" srcOrd="0" destOrd="0" parTransId="{C392E28E-CC91-4164-AD98-6DE156059BE2}" sibTransId="{A0882052-73BF-4D2F-A5E8-9DFD01C6A8EC}"/>
    <dgm:cxn modelId="{66255B55-CECC-4DBE-A595-0E9F016C11D1}" type="presOf" srcId="{EFB19FED-0BA3-4DAD-ADB5-A9494EAE067C}" destId="{78FDE439-2D8D-4E36-9460-E270F5A7DCA8}" srcOrd="0" destOrd="0" presId="urn:microsoft.com/office/officeart/2005/8/layout/process1"/>
    <dgm:cxn modelId="{5F85C722-4929-46EE-A159-6B5FB0F73930}" type="presOf" srcId="{74B75A33-6413-4D22-8F59-4F8795E87023}" destId="{3D2BD9BF-86E9-4F07-B4DE-6FF959289527}" srcOrd="0" destOrd="0" presId="urn:microsoft.com/office/officeart/2005/8/layout/process1"/>
    <dgm:cxn modelId="{1DD058ED-7998-450D-83A2-883B97212805}" type="presOf" srcId="{A0882052-73BF-4D2F-A5E8-9DFD01C6A8EC}" destId="{DB1372E4-12CC-43EB-ACEB-1C542C25D853}" srcOrd="1" destOrd="0" presId="urn:microsoft.com/office/officeart/2005/8/layout/process1"/>
    <dgm:cxn modelId="{B299E5D4-F1D3-4B81-B61B-BDDF26B38D7B}" srcId="{EFB19FED-0BA3-4DAD-ADB5-A9494EAE067C}" destId="{894661B4-311E-4215-A997-F59B77A7E030}" srcOrd="2" destOrd="0" parTransId="{82DAE6C1-D265-49CD-AF44-0D4C3E308107}" sibTransId="{E7F59ED5-A156-4719-91FD-A5BC152111B0}"/>
    <dgm:cxn modelId="{B82988B7-0701-48CD-935D-906CB29FA883}" type="presOf" srcId="{7E5328E6-EB1F-43A4-A2F6-F75D081629A4}" destId="{C2EA17BD-9AFE-484E-9D39-23A6F15EF3BF}" srcOrd="0" destOrd="0" presId="urn:microsoft.com/office/officeart/2005/8/layout/process1"/>
    <dgm:cxn modelId="{511310A2-334B-4E66-B4B5-9D0C0B52000C}" type="presOf" srcId="{894661B4-311E-4215-A997-F59B77A7E030}" destId="{434E078B-BC9D-4604-9F1B-D2B982B6736E}" srcOrd="0" destOrd="0" presId="urn:microsoft.com/office/officeart/2005/8/layout/process1"/>
    <dgm:cxn modelId="{5F2721E4-21D9-497C-9B58-BA2724AD8C40}" srcId="{EFB19FED-0BA3-4DAD-ADB5-A9494EAE067C}" destId="{7E5328E6-EB1F-43A4-A2F6-F75D081629A4}" srcOrd="1" destOrd="0" parTransId="{8CDBC125-A2A5-4E87-B7D2-60E236A4CBD8}" sibTransId="{B7F02B63-5CD7-4AD1-9E07-EACFDE45C803}"/>
    <dgm:cxn modelId="{0569E6A1-1A6C-4C32-BE6D-389FA5B4C2AA}" type="presOf" srcId="{B7F02B63-5CD7-4AD1-9E07-EACFDE45C803}" destId="{84FC6802-85AA-4F07-9EAA-F183B10FF2C9}" srcOrd="0" destOrd="0" presId="urn:microsoft.com/office/officeart/2005/8/layout/process1"/>
    <dgm:cxn modelId="{DFAC22AE-CBCF-479F-BBF2-5ED8991B847B}" type="presOf" srcId="{A0882052-73BF-4D2F-A5E8-9DFD01C6A8EC}" destId="{9A876578-48E8-43B0-8C22-2F4A3052B527}" srcOrd="0" destOrd="0" presId="urn:microsoft.com/office/officeart/2005/8/layout/process1"/>
    <dgm:cxn modelId="{BCF43ECA-AE3E-4E4C-8B9D-10C87767605B}" type="presParOf" srcId="{78FDE439-2D8D-4E36-9460-E270F5A7DCA8}" destId="{3D2BD9BF-86E9-4F07-B4DE-6FF959289527}" srcOrd="0" destOrd="0" presId="urn:microsoft.com/office/officeart/2005/8/layout/process1"/>
    <dgm:cxn modelId="{115770B9-9886-4702-B8DB-F88D7055645E}" type="presParOf" srcId="{78FDE439-2D8D-4E36-9460-E270F5A7DCA8}" destId="{9A876578-48E8-43B0-8C22-2F4A3052B527}" srcOrd="1" destOrd="0" presId="urn:microsoft.com/office/officeart/2005/8/layout/process1"/>
    <dgm:cxn modelId="{94FA9F00-8E76-46A9-BD48-1B0737B78246}" type="presParOf" srcId="{9A876578-48E8-43B0-8C22-2F4A3052B527}" destId="{DB1372E4-12CC-43EB-ACEB-1C542C25D853}" srcOrd="0" destOrd="0" presId="urn:microsoft.com/office/officeart/2005/8/layout/process1"/>
    <dgm:cxn modelId="{39093025-8C4A-45E3-8D59-489A64ABCDC2}" type="presParOf" srcId="{78FDE439-2D8D-4E36-9460-E270F5A7DCA8}" destId="{C2EA17BD-9AFE-484E-9D39-23A6F15EF3BF}" srcOrd="2" destOrd="0" presId="urn:microsoft.com/office/officeart/2005/8/layout/process1"/>
    <dgm:cxn modelId="{C8208139-B565-47AB-A182-74D74BDD75F4}" type="presParOf" srcId="{78FDE439-2D8D-4E36-9460-E270F5A7DCA8}" destId="{84FC6802-85AA-4F07-9EAA-F183B10FF2C9}" srcOrd="3" destOrd="0" presId="urn:microsoft.com/office/officeart/2005/8/layout/process1"/>
    <dgm:cxn modelId="{E12E11E3-6D90-491B-8610-8CFFD59092FF}" type="presParOf" srcId="{84FC6802-85AA-4F07-9EAA-F183B10FF2C9}" destId="{7F91305F-96C2-4578-AD80-10B073BFCB25}" srcOrd="0" destOrd="0" presId="urn:microsoft.com/office/officeart/2005/8/layout/process1"/>
    <dgm:cxn modelId="{0140B3E4-5ED2-4188-87EB-5346DD008E6A}" type="presParOf" srcId="{78FDE439-2D8D-4E36-9460-E270F5A7DCA8}" destId="{434E078B-BC9D-4604-9F1B-D2B982B6736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961E3F-6F13-4A1B-8BEF-193FADD9B858}" type="doc">
      <dgm:prSet loTypeId="urn:microsoft.com/office/officeart/2005/8/layout/pyramid2" loCatId="pyramid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ADB6E1D3-8C93-4D2F-A51C-D6844CF4FD9C}">
      <dgm:prSet custT="1"/>
      <dgm:spPr/>
      <dgm:t>
        <a:bodyPr/>
        <a:lstStyle/>
        <a:p>
          <a:pPr marL="0" indent="180975" algn="just"/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Bolaligimda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otam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: „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Uchta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yaqin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do‘sti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bor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odam</a:t>
          </a:r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haqiqiy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badavlat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odam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“,–</a:t>
          </a:r>
          <a:r>
            <a:rPr lang="ru-RU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deya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tez-tez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takrorlab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turardi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 Men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bu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naqshinkor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fikrni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hech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qachon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yodimdan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chiqarmayman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sizga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unga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jiddiy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munosabatda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bo‘lishni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tavsiya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qilaman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Ba’zan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mustahkam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do‘stlik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aloqalarini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o‘rnatish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qulay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muhit-sharoitni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tark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etishga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o‘zingiz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unchalik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yaqindan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bilmagan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kishilar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azoblanishga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samimiy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munosabat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o‘rnatishga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to‘g‘ri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keladi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 Agar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do‘stlik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urug‘ini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eksangiz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albatta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ajoyib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do‘stlar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timsolida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mo‘l-ko‘l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hosil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yig‘ib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olasiz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E8AC3FF-172D-40EF-B6D6-ACED2590EDF2}" type="parTrans" cxnId="{710F84C7-861D-450B-8ED2-9BDB1D7680F7}">
      <dgm:prSet/>
      <dgm:spPr/>
      <dgm:t>
        <a:bodyPr/>
        <a:lstStyle/>
        <a:p>
          <a:endParaRPr lang="ru-RU"/>
        </a:p>
      </dgm:t>
    </dgm:pt>
    <dgm:pt modelId="{6C44B959-FE6C-4D20-964F-C0DDF4EE9059}" type="sibTrans" cxnId="{710F84C7-861D-450B-8ED2-9BDB1D7680F7}">
      <dgm:prSet/>
      <dgm:spPr/>
      <dgm:t>
        <a:bodyPr/>
        <a:lstStyle/>
        <a:p>
          <a:endParaRPr lang="ru-RU"/>
        </a:p>
      </dgm:t>
    </dgm:pt>
    <dgm:pt modelId="{50C15BC9-1680-4A15-8A9A-5C0606D1C96E}" type="pres">
      <dgm:prSet presAssocID="{9D961E3F-6F13-4A1B-8BEF-193FADD9B858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43D9F61B-68AA-4FCE-8FEA-0C1FE4191B0E}" type="pres">
      <dgm:prSet presAssocID="{9D961E3F-6F13-4A1B-8BEF-193FADD9B858}" presName="pyramid" presStyleLbl="node1" presStyleIdx="0" presStyleCnt="1" custScaleX="95286" custLinFactNeighborX="-51410"/>
      <dgm:spPr/>
    </dgm:pt>
    <dgm:pt modelId="{95E26EEF-4A94-464E-BBB6-D68440F758DE}" type="pres">
      <dgm:prSet presAssocID="{9D961E3F-6F13-4A1B-8BEF-193FADD9B858}" presName="theList" presStyleCnt="0"/>
      <dgm:spPr/>
    </dgm:pt>
    <dgm:pt modelId="{6D949B19-3321-4796-A9AC-431986FC13C8}" type="pres">
      <dgm:prSet presAssocID="{ADB6E1D3-8C93-4D2F-A51C-D6844CF4FD9C}" presName="aNode" presStyleLbl="fgAcc1" presStyleIdx="0" presStyleCnt="1" custScaleX="320243" custScaleY="2143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B581C3-8A04-401D-87B1-106D8D4EC900}" type="pres">
      <dgm:prSet presAssocID="{ADB6E1D3-8C93-4D2F-A51C-D6844CF4FD9C}" presName="aSpace" presStyleCnt="0"/>
      <dgm:spPr/>
    </dgm:pt>
  </dgm:ptLst>
  <dgm:cxnLst>
    <dgm:cxn modelId="{EAEEB5BE-FF83-4FFB-80E0-8EEE6FA77A24}" type="presOf" srcId="{9D961E3F-6F13-4A1B-8BEF-193FADD9B858}" destId="{50C15BC9-1680-4A15-8A9A-5C0606D1C96E}" srcOrd="0" destOrd="0" presId="urn:microsoft.com/office/officeart/2005/8/layout/pyramid2"/>
    <dgm:cxn modelId="{710F84C7-861D-450B-8ED2-9BDB1D7680F7}" srcId="{9D961E3F-6F13-4A1B-8BEF-193FADD9B858}" destId="{ADB6E1D3-8C93-4D2F-A51C-D6844CF4FD9C}" srcOrd="0" destOrd="0" parTransId="{EE8AC3FF-172D-40EF-B6D6-ACED2590EDF2}" sibTransId="{6C44B959-FE6C-4D20-964F-C0DDF4EE9059}"/>
    <dgm:cxn modelId="{78651E0C-1765-466C-8806-92D37690186E}" type="presOf" srcId="{ADB6E1D3-8C93-4D2F-A51C-D6844CF4FD9C}" destId="{6D949B19-3321-4796-A9AC-431986FC13C8}" srcOrd="0" destOrd="0" presId="urn:microsoft.com/office/officeart/2005/8/layout/pyramid2"/>
    <dgm:cxn modelId="{6ABFB9CE-8109-4BFC-943C-A703976659B2}" type="presParOf" srcId="{50C15BC9-1680-4A15-8A9A-5C0606D1C96E}" destId="{43D9F61B-68AA-4FCE-8FEA-0C1FE4191B0E}" srcOrd="0" destOrd="0" presId="urn:microsoft.com/office/officeart/2005/8/layout/pyramid2"/>
    <dgm:cxn modelId="{1D2BF612-695E-4831-BFF4-6B09026B90D1}" type="presParOf" srcId="{50C15BC9-1680-4A15-8A9A-5C0606D1C96E}" destId="{95E26EEF-4A94-464E-BBB6-D68440F758DE}" srcOrd="1" destOrd="0" presId="urn:microsoft.com/office/officeart/2005/8/layout/pyramid2"/>
    <dgm:cxn modelId="{7C22882A-6F76-48FA-8B0C-8FF555531AB3}" type="presParOf" srcId="{95E26EEF-4A94-464E-BBB6-D68440F758DE}" destId="{6D949B19-3321-4796-A9AC-431986FC13C8}" srcOrd="0" destOrd="0" presId="urn:microsoft.com/office/officeart/2005/8/layout/pyramid2"/>
    <dgm:cxn modelId="{830615D3-BA6B-4482-A09C-960A1AA29EF4}" type="presParOf" srcId="{95E26EEF-4A94-464E-BBB6-D68440F758DE}" destId="{99B581C3-8A04-401D-87B1-106D8D4EC900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DE2A88D-8A2E-4C25-83FF-B30FFDC68101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750BB4A-12E3-476E-8A9E-E927E99CF392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L="0" indent="265113" algn="just">
            <a:lnSpc>
              <a:spcPct val="100000"/>
            </a:lnSpc>
            <a:spcAft>
              <a:spcPts val="0"/>
            </a:spcAft>
          </a:pP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Davralarda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o‘zingiz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tanishishni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istagan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odamning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yoniga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boring,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o‘zingizni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tanishtiring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. Har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inson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zotida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mehrga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samimiyatga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ehtiyoj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bor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shu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sababli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ko‘pchilik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sizning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tashabbusingizdan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mamnun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bo‘ladi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. Agar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tanishishni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istamagan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taqdirda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600" b="0" i="0" dirty="0" err="1" smtClean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nima</a:t>
          </a:r>
          <a:r>
            <a:rPr lang="en-US" sz="1600" b="0" i="0" dirty="0" smtClean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bo‘libdi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?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Menga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ro‘yxushlik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bermadi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, deb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siqilmang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. Bu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odam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nimani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yo‘qotganini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o‘ylab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ko‘ring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-da,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mulozamat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keyingi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suhbatdoshga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o‘ting</a:t>
          </a:r>
          <a:r>
            <a:rPr lang="en-US" sz="1600" b="0" i="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n-US" sz="1600" b="0" i="0" dirty="0" smtClean="0">
            <a:solidFill>
              <a:srgbClr val="400239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0" indent="265113" algn="r">
            <a:lnSpc>
              <a:spcPct val="90000"/>
            </a:lnSpc>
            <a:spcAft>
              <a:spcPct val="35000"/>
            </a:spcAft>
          </a:pPr>
          <a:r>
            <a:rPr lang="en-US" sz="1600" b="0" i="1" dirty="0" smtClean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(</a:t>
          </a:r>
          <a:r>
            <a:rPr lang="en-US" sz="1600" b="0" i="1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Robin </a:t>
          </a:r>
          <a:r>
            <a:rPr lang="en-US" sz="1600" b="0" i="1" dirty="0" smtClean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Sharma)</a:t>
          </a:r>
          <a:endParaRPr lang="ru-RU" sz="1000" i="1" dirty="0">
            <a:solidFill>
              <a:srgbClr val="400239"/>
            </a:solidFill>
          </a:endParaRPr>
        </a:p>
      </dgm:t>
    </dgm:pt>
    <dgm:pt modelId="{B275F660-5896-4ABF-96CE-F6BDD0B0897C}" type="parTrans" cxnId="{F96F0591-21B5-426B-958C-EBB9D7413013}">
      <dgm:prSet/>
      <dgm:spPr/>
      <dgm:t>
        <a:bodyPr/>
        <a:lstStyle/>
        <a:p>
          <a:endParaRPr lang="ru-RU"/>
        </a:p>
      </dgm:t>
    </dgm:pt>
    <dgm:pt modelId="{D8C7202D-DE8D-424E-8A17-3C0A3BBB8FC0}" type="sibTrans" cxnId="{F96F0591-21B5-426B-958C-EBB9D7413013}">
      <dgm:prSet/>
      <dgm:spPr/>
      <dgm:t>
        <a:bodyPr/>
        <a:lstStyle/>
        <a:p>
          <a:endParaRPr lang="ru-RU"/>
        </a:p>
      </dgm:t>
    </dgm:pt>
    <dgm:pt modelId="{30103728-5A56-48D9-A045-82E77CE89404}" type="pres">
      <dgm:prSet presAssocID="{2DE2A88D-8A2E-4C25-83FF-B30FFDC6810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8F9D99-E754-446F-A73A-AEB3FEA546D9}" type="pres">
      <dgm:prSet presAssocID="{2DE2A88D-8A2E-4C25-83FF-B30FFDC68101}" presName="fgShape" presStyleLbl="fgShp" presStyleIdx="0" presStyleCnt="1" custScaleX="66064" custLinFactY="-202663" custLinFactNeighborY="-300000"/>
      <dgm:spPr/>
    </dgm:pt>
    <dgm:pt modelId="{6D0F429B-AAEF-4FBF-9500-C6B5B0D43FAA}" type="pres">
      <dgm:prSet presAssocID="{2DE2A88D-8A2E-4C25-83FF-B30FFDC68101}" presName="linComp" presStyleCnt="0"/>
      <dgm:spPr/>
    </dgm:pt>
    <dgm:pt modelId="{FBB9B84F-1058-45B4-81D3-5436931C14F5}" type="pres">
      <dgm:prSet presAssocID="{5750BB4A-12E3-476E-8A9E-E927E99CF392}" presName="compNode" presStyleCnt="0"/>
      <dgm:spPr/>
    </dgm:pt>
    <dgm:pt modelId="{B3629C1E-D6FB-47F4-B91F-FC3C4CB1E8B4}" type="pres">
      <dgm:prSet presAssocID="{5750BB4A-12E3-476E-8A9E-E927E99CF392}" presName="bkgdShape" presStyleLbl="node1" presStyleIdx="0" presStyleCnt="1"/>
      <dgm:spPr/>
      <dgm:t>
        <a:bodyPr/>
        <a:lstStyle/>
        <a:p>
          <a:endParaRPr lang="ru-RU"/>
        </a:p>
      </dgm:t>
    </dgm:pt>
    <dgm:pt modelId="{FCC901A8-7455-4656-A3A1-805351988993}" type="pres">
      <dgm:prSet presAssocID="{5750BB4A-12E3-476E-8A9E-E927E99CF392}" presName="nodeTx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486105-C70F-4FF7-A03F-6B72C4ED8EDA}" type="pres">
      <dgm:prSet presAssocID="{5750BB4A-12E3-476E-8A9E-E927E99CF392}" presName="invisiNode" presStyleLbl="node1" presStyleIdx="0" presStyleCnt="1"/>
      <dgm:spPr/>
    </dgm:pt>
    <dgm:pt modelId="{AF70AE0D-0D7E-4AFA-A980-E77E7A519165}" type="pres">
      <dgm:prSet presAssocID="{5750BB4A-12E3-476E-8A9E-E927E99CF392}" presName="imagNode" presStyleLbl="fgImgPlace1" presStyleIdx="0" presStyleCnt="1" custScaleY="46363" custLinFactX="100000" custLinFactNeighborX="170087" custLinFactNeighborY="-3666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  <dgm:t>
        <a:bodyPr/>
        <a:lstStyle/>
        <a:p>
          <a:endParaRPr lang="ru-RU"/>
        </a:p>
      </dgm:t>
    </dgm:pt>
  </dgm:ptLst>
  <dgm:cxnLst>
    <dgm:cxn modelId="{DF8E786F-29D7-4094-84F2-11F0DDAC1722}" type="presOf" srcId="{2DE2A88D-8A2E-4C25-83FF-B30FFDC68101}" destId="{30103728-5A56-48D9-A045-82E77CE89404}" srcOrd="0" destOrd="0" presId="urn:microsoft.com/office/officeart/2005/8/layout/hList7"/>
    <dgm:cxn modelId="{F96F0591-21B5-426B-958C-EBB9D7413013}" srcId="{2DE2A88D-8A2E-4C25-83FF-B30FFDC68101}" destId="{5750BB4A-12E3-476E-8A9E-E927E99CF392}" srcOrd="0" destOrd="0" parTransId="{B275F660-5896-4ABF-96CE-F6BDD0B0897C}" sibTransId="{D8C7202D-DE8D-424E-8A17-3C0A3BBB8FC0}"/>
    <dgm:cxn modelId="{1F9D446A-B893-4DF4-B3F8-C82A0990E6F4}" type="presOf" srcId="{5750BB4A-12E3-476E-8A9E-E927E99CF392}" destId="{B3629C1E-D6FB-47F4-B91F-FC3C4CB1E8B4}" srcOrd="0" destOrd="0" presId="urn:microsoft.com/office/officeart/2005/8/layout/hList7"/>
    <dgm:cxn modelId="{41857B81-F85E-4007-A05F-65241E9D4627}" type="presOf" srcId="{5750BB4A-12E3-476E-8A9E-E927E99CF392}" destId="{FCC901A8-7455-4656-A3A1-805351988993}" srcOrd="1" destOrd="0" presId="urn:microsoft.com/office/officeart/2005/8/layout/hList7"/>
    <dgm:cxn modelId="{754B7679-1C08-462E-ABF5-B526B1B5B95D}" type="presParOf" srcId="{30103728-5A56-48D9-A045-82E77CE89404}" destId="{438F9D99-E754-446F-A73A-AEB3FEA546D9}" srcOrd="0" destOrd="0" presId="urn:microsoft.com/office/officeart/2005/8/layout/hList7"/>
    <dgm:cxn modelId="{4B744A0F-EAF1-482E-A0B1-4A65BFAD141E}" type="presParOf" srcId="{30103728-5A56-48D9-A045-82E77CE89404}" destId="{6D0F429B-AAEF-4FBF-9500-C6B5B0D43FAA}" srcOrd="1" destOrd="0" presId="urn:microsoft.com/office/officeart/2005/8/layout/hList7"/>
    <dgm:cxn modelId="{E1D3D0A0-38DB-48C2-B6C4-C6FE4A94B68B}" type="presParOf" srcId="{6D0F429B-AAEF-4FBF-9500-C6B5B0D43FAA}" destId="{FBB9B84F-1058-45B4-81D3-5436931C14F5}" srcOrd="0" destOrd="0" presId="urn:microsoft.com/office/officeart/2005/8/layout/hList7"/>
    <dgm:cxn modelId="{B9737B8E-A53C-4A68-8C67-C7A6B23DD10E}" type="presParOf" srcId="{FBB9B84F-1058-45B4-81D3-5436931C14F5}" destId="{B3629C1E-D6FB-47F4-B91F-FC3C4CB1E8B4}" srcOrd="0" destOrd="0" presId="urn:microsoft.com/office/officeart/2005/8/layout/hList7"/>
    <dgm:cxn modelId="{DE861B0B-10AE-4926-BCDD-419469D2BF93}" type="presParOf" srcId="{FBB9B84F-1058-45B4-81D3-5436931C14F5}" destId="{FCC901A8-7455-4656-A3A1-805351988993}" srcOrd="1" destOrd="0" presId="urn:microsoft.com/office/officeart/2005/8/layout/hList7"/>
    <dgm:cxn modelId="{CDB496DC-CED4-4897-AFF8-294136601A5E}" type="presParOf" srcId="{FBB9B84F-1058-45B4-81D3-5436931C14F5}" destId="{94486105-C70F-4FF7-A03F-6B72C4ED8EDA}" srcOrd="2" destOrd="0" presId="urn:microsoft.com/office/officeart/2005/8/layout/hList7"/>
    <dgm:cxn modelId="{ECFDDFA4-ED6A-4159-9217-0470869460DC}" type="presParOf" srcId="{FBB9B84F-1058-45B4-81D3-5436931C14F5}" destId="{AF70AE0D-0D7E-4AFA-A980-E77E7A519165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7810691-404D-4EEB-BA42-80661A8CCD5A}" type="doc">
      <dgm:prSet loTypeId="urn:microsoft.com/office/officeart/2005/8/layout/hierarchy3" loCatId="hierarchy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5D401F5A-8F2A-4A1F-B576-14C1D8BB3589}">
      <dgm:prSet/>
      <dgm:spPr/>
      <dgm:t>
        <a:bodyPr/>
        <a:lstStyle/>
        <a:p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Mustahkam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do‘stlik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munosabatlari</a:t>
          </a:r>
          <a:r>
            <a:rPr lang="uz-Latn-UZ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hayotda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baxt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shodlikka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erishishning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ishonchli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vositalaridan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biri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BECAD18-77A5-4C40-B029-F2968433DC95}" type="parTrans" cxnId="{310446CA-520C-4B89-9B4B-BF68A0261F0B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1C941F-CD17-4E8C-BABF-2B752498F270}" type="sibTrans" cxnId="{310446CA-520C-4B89-9B4B-BF68A0261F0B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BABE09C-90B4-498D-96A6-4146EAC143F8}">
      <dgm:prSet/>
      <dgm:spPr/>
      <dgm:t>
        <a:bodyPr/>
        <a:lstStyle/>
        <a:p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Yaqinda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o‘tkazilgan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ilmiy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tadqiqotlarda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aniqlanishicha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do‘st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qarindosh</a:t>
          </a:r>
          <a:r>
            <a:rPr lang="uz-Latn-UZ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urug‘i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mo‘l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odam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ko‘proq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kularkan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kamroq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xavotirga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tusharkan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natijada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uzoq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umr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ko‘rarkan</a:t>
          </a:r>
          <a:r>
            <a:rPr lang="en-US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A9EFC41-DD04-4C1B-8A7B-0967AC9B7132}" type="parTrans" cxnId="{0EB3886D-E130-4ABD-94E2-978BADFFB40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ACEA378-4F22-443B-83D8-A41690F46712}" type="sibTrans" cxnId="{0EB3886D-E130-4ABD-94E2-978BADFFB40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44C2A3-3604-4F5E-B1C3-F3B470651233}" type="pres">
      <dgm:prSet presAssocID="{77810691-404D-4EEB-BA42-80661A8CCD5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D8E316D-F9D3-4694-8984-5797EF2AB84A}" type="pres">
      <dgm:prSet presAssocID="{5D401F5A-8F2A-4A1F-B576-14C1D8BB3589}" presName="root" presStyleCnt="0"/>
      <dgm:spPr/>
    </dgm:pt>
    <dgm:pt modelId="{B941F311-0830-4EA8-83EA-17BB7B64C30B}" type="pres">
      <dgm:prSet presAssocID="{5D401F5A-8F2A-4A1F-B576-14C1D8BB3589}" presName="rootComposite" presStyleCnt="0"/>
      <dgm:spPr/>
    </dgm:pt>
    <dgm:pt modelId="{8D98C5F2-D3AF-40FF-8BAB-BB7A6E7E9F81}" type="pres">
      <dgm:prSet presAssocID="{5D401F5A-8F2A-4A1F-B576-14C1D8BB3589}" presName="rootText" presStyleLbl="node1" presStyleIdx="0" presStyleCnt="2" custScaleY="211020" custLinFactNeighborX="-1952" custLinFactNeighborY="2955"/>
      <dgm:spPr/>
      <dgm:t>
        <a:bodyPr/>
        <a:lstStyle/>
        <a:p>
          <a:endParaRPr lang="ru-RU"/>
        </a:p>
      </dgm:t>
    </dgm:pt>
    <dgm:pt modelId="{6DD414B7-4F42-412E-80FB-00F8D84E90B9}" type="pres">
      <dgm:prSet presAssocID="{5D401F5A-8F2A-4A1F-B576-14C1D8BB3589}" presName="rootConnector" presStyleLbl="node1" presStyleIdx="0" presStyleCnt="2"/>
      <dgm:spPr/>
      <dgm:t>
        <a:bodyPr/>
        <a:lstStyle/>
        <a:p>
          <a:endParaRPr lang="ru-RU"/>
        </a:p>
      </dgm:t>
    </dgm:pt>
    <dgm:pt modelId="{AF32F729-8B10-47FC-A23D-1A40C578FE8E}" type="pres">
      <dgm:prSet presAssocID="{5D401F5A-8F2A-4A1F-B576-14C1D8BB3589}" presName="childShape" presStyleCnt="0"/>
      <dgm:spPr/>
    </dgm:pt>
    <dgm:pt modelId="{0CA65CC1-383B-428B-9363-9DE154C0345E}" type="pres">
      <dgm:prSet presAssocID="{7BABE09C-90B4-498D-96A6-4146EAC143F8}" presName="root" presStyleCnt="0"/>
      <dgm:spPr/>
    </dgm:pt>
    <dgm:pt modelId="{D8FE1FD0-E3CD-44DC-B9C8-B03E1C704EAE}" type="pres">
      <dgm:prSet presAssocID="{7BABE09C-90B4-498D-96A6-4146EAC143F8}" presName="rootComposite" presStyleCnt="0"/>
      <dgm:spPr/>
    </dgm:pt>
    <dgm:pt modelId="{FD39EDAB-F959-48A7-BCF0-87D9BE1ECCDE}" type="pres">
      <dgm:prSet presAssocID="{7BABE09C-90B4-498D-96A6-4146EAC143F8}" presName="rootText" presStyleLbl="node1" presStyleIdx="1" presStyleCnt="2" custScaleY="211020"/>
      <dgm:spPr/>
      <dgm:t>
        <a:bodyPr/>
        <a:lstStyle/>
        <a:p>
          <a:endParaRPr lang="ru-RU"/>
        </a:p>
      </dgm:t>
    </dgm:pt>
    <dgm:pt modelId="{515C13D4-9846-41CE-8BC2-BAEAB159AE22}" type="pres">
      <dgm:prSet presAssocID="{7BABE09C-90B4-498D-96A6-4146EAC143F8}" presName="rootConnector" presStyleLbl="node1" presStyleIdx="1" presStyleCnt="2"/>
      <dgm:spPr/>
      <dgm:t>
        <a:bodyPr/>
        <a:lstStyle/>
        <a:p>
          <a:endParaRPr lang="ru-RU"/>
        </a:p>
      </dgm:t>
    </dgm:pt>
    <dgm:pt modelId="{B7399F92-C12C-4829-B8B9-CA10D7FF2638}" type="pres">
      <dgm:prSet presAssocID="{7BABE09C-90B4-498D-96A6-4146EAC143F8}" presName="childShape" presStyleCnt="0"/>
      <dgm:spPr/>
    </dgm:pt>
  </dgm:ptLst>
  <dgm:cxnLst>
    <dgm:cxn modelId="{310446CA-520C-4B89-9B4B-BF68A0261F0B}" srcId="{77810691-404D-4EEB-BA42-80661A8CCD5A}" destId="{5D401F5A-8F2A-4A1F-B576-14C1D8BB3589}" srcOrd="0" destOrd="0" parTransId="{ABECAD18-77A5-4C40-B029-F2968433DC95}" sibTransId="{631C941F-CD17-4E8C-BABF-2B752498F270}"/>
    <dgm:cxn modelId="{9688D84E-0957-482A-9B28-5E1AF5676278}" type="presOf" srcId="{5D401F5A-8F2A-4A1F-B576-14C1D8BB3589}" destId="{8D98C5F2-D3AF-40FF-8BAB-BB7A6E7E9F81}" srcOrd="0" destOrd="0" presId="urn:microsoft.com/office/officeart/2005/8/layout/hierarchy3"/>
    <dgm:cxn modelId="{FFD5D35B-1B85-4312-8FED-22AC60C409F0}" type="presOf" srcId="{7BABE09C-90B4-498D-96A6-4146EAC143F8}" destId="{515C13D4-9846-41CE-8BC2-BAEAB159AE22}" srcOrd="1" destOrd="0" presId="urn:microsoft.com/office/officeart/2005/8/layout/hierarchy3"/>
    <dgm:cxn modelId="{0EB3886D-E130-4ABD-94E2-978BADFFB400}" srcId="{77810691-404D-4EEB-BA42-80661A8CCD5A}" destId="{7BABE09C-90B4-498D-96A6-4146EAC143F8}" srcOrd="1" destOrd="0" parTransId="{FA9EFC41-DD04-4C1B-8A7B-0967AC9B7132}" sibTransId="{FACEA378-4F22-443B-83D8-A41690F46712}"/>
    <dgm:cxn modelId="{0D11F63C-4A8F-4CFA-B64E-6FBD0DC38772}" type="presOf" srcId="{7BABE09C-90B4-498D-96A6-4146EAC143F8}" destId="{FD39EDAB-F959-48A7-BCF0-87D9BE1ECCDE}" srcOrd="0" destOrd="0" presId="urn:microsoft.com/office/officeart/2005/8/layout/hierarchy3"/>
    <dgm:cxn modelId="{70E5FE8A-A8F3-4ED8-8A40-0741DEA01C77}" type="presOf" srcId="{5D401F5A-8F2A-4A1F-B576-14C1D8BB3589}" destId="{6DD414B7-4F42-412E-80FB-00F8D84E90B9}" srcOrd="1" destOrd="0" presId="urn:microsoft.com/office/officeart/2005/8/layout/hierarchy3"/>
    <dgm:cxn modelId="{4B69ABAD-3A2F-4B66-97B6-1864572F7C27}" type="presOf" srcId="{77810691-404D-4EEB-BA42-80661A8CCD5A}" destId="{9444C2A3-3604-4F5E-B1C3-F3B470651233}" srcOrd="0" destOrd="0" presId="urn:microsoft.com/office/officeart/2005/8/layout/hierarchy3"/>
    <dgm:cxn modelId="{028FAFB5-FC88-4E35-8D1B-89A777FA2F7A}" type="presParOf" srcId="{9444C2A3-3604-4F5E-B1C3-F3B470651233}" destId="{BD8E316D-F9D3-4694-8984-5797EF2AB84A}" srcOrd="0" destOrd="0" presId="urn:microsoft.com/office/officeart/2005/8/layout/hierarchy3"/>
    <dgm:cxn modelId="{391E0F81-A229-4EC0-BB71-62933A054BC8}" type="presParOf" srcId="{BD8E316D-F9D3-4694-8984-5797EF2AB84A}" destId="{B941F311-0830-4EA8-83EA-17BB7B64C30B}" srcOrd="0" destOrd="0" presId="urn:microsoft.com/office/officeart/2005/8/layout/hierarchy3"/>
    <dgm:cxn modelId="{F60413BB-ABF1-46F2-AA39-08005828AF91}" type="presParOf" srcId="{B941F311-0830-4EA8-83EA-17BB7B64C30B}" destId="{8D98C5F2-D3AF-40FF-8BAB-BB7A6E7E9F81}" srcOrd="0" destOrd="0" presId="urn:microsoft.com/office/officeart/2005/8/layout/hierarchy3"/>
    <dgm:cxn modelId="{26B14682-B967-4C75-9C82-8415D75C0FAB}" type="presParOf" srcId="{B941F311-0830-4EA8-83EA-17BB7B64C30B}" destId="{6DD414B7-4F42-412E-80FB-00F8D84E90B9}" srcOrd="1" destOrd="0" presId="urn:microsoft.com/office/officeart/2005/8/layout/hierarchy3"/>
    <dgm:cxn modelId="{E27C485D-F13A-4BD7-B325-B72FD6A43ABD}" type="presParOf" srcId="{BD8E316D-F9D3-4694-8984-5797EF2AB84A}" destId="{AF32F729-8B10-47FC-A23D-1A40C578FE8E}" srcOrd="1" destOrd="0" presId="urn:microsoft.com/office/officeart/2005/8/layout/hierarchy3"/>
    <dgm:cxn modelId="{42522670-9B70-42B2-B885-CD4AD080DA1F}" type="presParOf" srcId="{9444C2A3-3604-4F5E-B1C3-F3B470651233}" destId="{0CA65CC1-383B-428B-9363-9DE154C0345E}" srcOrd="1" destOrd="0" presId="urn:microsoft.com/office/officeart/2005/8/layout/hierarchy3"/>
    <dgm:cxn modelId="{E8E106FC-A866-4B86-ABA9-1F15B311B7D2}" type="presParOf" srcId="{0CA65CC1-383B-428B-9363-9DE154C0345E}" destId="{D8FE1FD0-E3CD-44DC-B9C8-B03E1C704EAE}" srcOrd="0" destOrd="0" presId="urn:microsoft.com/office/officeart/2005/8/layout/hierarchy3"/>
    <dgm:cxn modelId="{F640E959-A66C-4ECB-A118-C2F968775911}" type="presParOf" srcId="{D8FE1FD0-E3CD-44DC-B9C8-B03E1C704EAE}" destId="{FD39EDAB-F959-48A7-BCF0-87D9BE1ECCDE}" srcOrd="0" destOrd="0" presId="urn:microsoft.com/office/officeart/2005/8/layout/hierarchy3"/>
    <dgm:cxn modelId="{6597DA87-02EC-4189-8F22-DD946F6E67C8}" type="presParOf" srcId="{D8FE1FD0-E3CD-44DC-B9C8-B03E1C704EAE}" destId="{515C13D4-9846-41CE-8BC2-BAEAB159AE22}" srcOrd="1" destOrd="0" presId="urn:microsoft.com/office/officeart/2005/8/layout/hierarchy3"/>
    <dgm:cxn modelId="{AD19D443-7A37-4EC0-877C-A7B11848B072}" type="presParOf" srcId="{0CA65CC1-383B-428B-9363-9DE154C0345E}" destId="{B7399F92-C12C-4829-B8B9-CA10D7FF2638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92A5E6A-BC55-48BB-A531-10EB3A57FBC8}" type="doc">
      <dgm:prSet loTypeId="urn:microsoft.com/office/officeart/2005/8/layout/hProcess9" loCatId="process" qsTypeId="urn:microsoft.com/office/officeart/2005/8/quickstyle/simple5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C3EB22FA-CA69-467D-9F2B-3F77A81658E3}">
      <dgm:prSet custT="1"/>
      <dgm:spPr/>
      <dgm:t>
        <a:bodyPr/>
        <a:lstStyle/>
        <a:p>
          <a:pPr marL="0" indent="180975" algn="just"/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Bolaligimda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otam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: „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Uchta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yaqin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do‘sti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bor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odam</a:t>
          </a:r>
          <a: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haqiqiy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badavlat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odam</a:t>
          </a:r>
          <a: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  <a:t>“, –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deya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tez-tez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takrorlab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turardi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 Men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bu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naqshinkor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fikrni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hech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qachon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yodimdan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chiqarmayman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sizga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unga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jiddiy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munosabatda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bo‘lishni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tavsiya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qilaman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Ba’zan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mustahkam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do‘stlik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aloqalarini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o‘rnatish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qulay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muhit</a:t>
          </a:r>
          <a: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sharoitni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tark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etishga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o‘zingiz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unchalik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yaqindan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bilmagan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kishilar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azoblanishga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samimiy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munosabat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o‘rnatishga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to‘g‘ri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keladi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 Agar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do‘stlik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urug‘ini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eksangiz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albatta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ajoyib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do‘stlar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timsolida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mo‘l-ko‘l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hosil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yig‘ib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olasiz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DDDCA9-8651-4234-8792-6EDABDC2B33C}" type="parTrans" cxnId="{05C31269-370B-462C-9526-E663599FB15B}">
      <dgm:prSet/>
      <dgm:spPr/>
      <dgm:t>
        <a:bodyPr/>
        <a:lstStyle/>
        <a:p>
          <a:endParaRPr lang="ru-RU"/>
        </a:p>
      </dgm:t>
    </dgm:pt>
    <dgm:pt modelId="{C68C0141-429D-4762-9DED-70BAE82934C1}" type="sibTrans" cxnId="{05C31269-370B-462C-9526-E663599FB15B}">
      <dgm:prSet/>
      <dgm:spPr/>
      <dgm:t>
        <a:bodyPr/>
        <a:lstStyle/>
        <a:p>
          <a:endParaRPr lang="ru-RU"/>
        </a:p>
      </dgm:t>
    </dgm:pt>
    <dgm:pt modelId="{9317BFCC-A4A2-4D90-981C-03BFA2C97124}" type="pres">
      <dgm:prSet presAssocID="{992A5E6A-BC55-48BB-A531-10EB3A57FBC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D750B3B-921C-4BF8-BB13-4E58CD7EB69D}" type="pres">
      <dgm:prSet presAssocID="{992A5E6A-BC55-48BB-A531-10EB3A57FBC8}" presName="arrow" presStyleLbl="bgShp" presStyleIdx="0" presStyleCnt="1" custScaleX="114351"/>
      <dgm:spPr/>
    </dgm:pt>
    <dgm:pt modelId="{CA7DAC29-4697-43F2-9348-E073A1688703}" type="pres">
      <dgm:prSet presAssocID="{992A5E6A-BC55-48BB-A531-10EB3A57FBC8}" presName="linearProcess" presStyleCnt="0"/>
      <dgm:spPr/>
    </dgm:pt>
    <dgm:pt modelId="{168C9F72-E2CA-49DD-B151-C34B740EC29E}" type="pres">
      <dgm:prSet presAssocID="{C3EB22FA-CA69-467D-9F2B-3F77A81658E3}" presName="textNode" presStyleLbl="node1" presStyleIdx="0" presStyleCnt="1" custScaleY="2343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F54ED1E-A701-439E-AA7D-B0F8CA03B212}" type="presOf" srcId="{C3EB22FA-CA69-467D-9F2B-3F77A81658E3}" destId="{168C9F72-E2CA-49DD-B151-C34B740EC29E}" srcOrd="0" destOrd="0" presId="urn:microsoft.com/office/officeart/2005/8/layout/hProcess9"/>
    <dgm:cxn modelId="{4EBB253D-C790-40C3-8266-AB7266A6676D}" type="presOf" srcId="{992A5E6A-BC55-48BB-A531-10EB3A57FBC8}" destId="{9317BFCC-A4A2-4D90-981C-03BFA2C97124}" srcOrd="0" destOrd="0" presId="urn:microsoft.com/office/officeart/2005/8/layout/hProcess9"/>
    <dgm:cxn modelId="{05C31269-370B-462C-9526-E663599FB15B}" srcId="{992A5E6A-BC55-48BB-A531-10EB3A57FBC8}" destId="{C3EB22FA-CA69-467D-9F2B-3F77A81658E3}" srcOrd="0" destOrd="0" parTransId="{C6DDDCA9-8651-4234-8792-6EDABDC2B33C}" sibTransId="{C68C0141-429D-4762-9DED-70BAE82934C1}"/>
    <dgm:cxn modelId="{EFF5EF91-799D-4007-8806-8FDEF1987F2B}" type="presParOf" srcId="{9317BFCC-A4A2-4D90-981C-03BFA2C97124}" destId="{0D750B3B-921C-4BF8-BB13-4E58CD7EB69D}" srcOrd="0" destOrd="0" presId="urn:microsoft.com/office/officeart/2005/8/layout/hProcess9"/>
    <dgm:cxn modelId="{163EBC2C-0590-4B67-90FC-04DE3F60BBFA}" type="presParOf" srcId="{9317BFCC-A4A2-4D90-981C-03BFA2C97124}" destId="{CA7DAC29-4697-43F2-9348-E073A1688703}" srcOrd="1" destOrd="0" presId="urn:microsoft.com/office/officeart/2005/8/layout/hProcess9"/>
    <dgm:cxn modelId="{0EA68BE8-1E61-455F-A624-61A31971B846}" type="presParOf" srcId="{CA7DAC29-4697-43F2-9348-E073A1688703}" destId="{168C9F72-E2CA-49DD-B151-C34B740EC29E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BC250ED-C9C3-4622-B7DD-7359BE7CACED}" type="doc">
      <dgm:prSet loTypeId="urn:microsoft.com/office/officeart/2005/8/layout/pyramid2" loCatId="pyramid" qsTypeId="urn:microsoft.com/office/officeart/2005/8/quickstyle/simple5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AEED6DF9-6FE0-4254-90B5-552FD0DDF77A}">
      <dgm:prSet/>
      <dgm:spPr/>
      <dgm:t>
        <a:bodyPr/>
        <a:lstStyle/>
        <a:p>
          <a:pPr marL="0" indent="180975" algn="just"/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Davralarda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o‘zingiz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tanishishni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istagan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odamning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yoniga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boring,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o‘zingizni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tanishtiring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. Har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inson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zotida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mehrga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samimiyatga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ehtiyoj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bor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shu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sababli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ko‘pchilik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sizning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tashabbusingizdan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mamnun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bo‘ladi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. Agar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tanishishni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istamagan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taqdirda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nima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bo‘libdi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?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Menga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ro‘yxushlik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bermadi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, deb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siqilmang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. Bu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odam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nimani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yo‘qotganini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o‘ylab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ko‘ring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-da,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mulozamat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keyingi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suhbatdoshga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o‘ting</a:t>
          </a:r>
          <a:r>
            <a:rPr lang="en-US" b="0" i="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pPr marL="0" indent="180975" algn="r"/>
          <a:r>
            <a:rPr lang="en-US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(Robin Sharma)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AF12A7-F2FC-4E1D-9B1E-7CA86F77FBA3}" type="parTrans" cxnId="{B415FE85-4635-4124-9D41-0FB06B3AF2A7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18962AA-C4CE-4511-AE49-76B3682C5D17}" type="sibTrans" cxnId="{B415FE85-4635-4124-9D41-0FB06B3AF2A7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01594E-0DEB-41A6-A668-ECFF504887C8}" type="pres">
      <dgm:prSet presAssocID="{ABC250ED-C9C3-4622-B7DD-7359BE7CACED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C6267A46-D06E-49D7-9280-258B4AA85A82}" type="pres">
      <dgm:prSet presAssocID="{ABC250ED-C9C3-4622-B7DD-7359BE7CACED}" presName="pyramid" presStyleLbl="node1" presStyleIdx="0" presStyleCnt="1" custLinFactNeighborX="-53282"/>
      <dgm:spPr/>
    </dgm:pt>
    <dgm:pt modelId="{DBC35A8D-77AD-41A0-B992-A1156B31475E}" type="pres">
      <dgm:prSet presAssocID="{ABC250ED-C9C3-4622-B7DD-7359BE7CACED}" presName="theList" presStyleCnt="0"/>
      <dgm:spPr/>
    </dgm:pt>
    <dgm:pt modelId="{3B776EC9-AF4C-457A-B039-0DFE16B07054}" type="pres">
      <dgm:prSet presAssocID="{AEED6DF9-6FE0-4254-90B5-552FD0DDF77A}" presName="aNode" presStyleLbl="fgAcc1" presStyleIdx="0" presStyleCnt="1" custScaleX="321764" custScaleY="2496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D0B833-2D0D-4268-9491-3F23B74840DE}" type="pres">
      <dgm:prSet presAssocID="{AEED6DF9-6FE0-4254-90B5-552FD0DDF77A}" presName="aSpace" presStyleCnt="0"/>
      <dgm:spPr/>
    </dgm:pt>
  </dgm:ptLst>
  <dgm:cxnLst>
    <dgm:cxn modelId="{10B23FD2-0740-4B87-9F7B-DFEF6A3E4ED2}" type="presOf" srcId="{AEED6DF9-6FE0-4254-90B5-552FD0DDF77A}" destId="{3B776EC9-AF4C-457A-B039-0DFE16B07054}" srcOrd="0" destOrd="0" presId="urn:microsoft.com/office/officeart/2005/8/layout/pyramid2"/>
    <dgm:cxn modelId="{29A032B1-9E8B-449A-A677-C71280B1EA50}" type="presOf" srcId="{ABC250ED-C9C3-4622-B7DD-7359BE7CACED}" destId="{BD01594E-0DEB-41A6-A668-ECFF504887C8}" srcOrd="0" destOrd="0" presId="urn:microsoft.com/office/officeart/2005/8/layout/pyramid2"/>
    <dgm:cxn modelId="{B415FE85-4635-4124-9D41-0FB06B3AF2A7}" srcId="{ABC250ED-C9C3-4622-B7DD-7359BE7CACED}" destId="{AEED6DF9-6FE0-4254-90B5-552FD0DDF77A}" srcOrd="0" destOrd="0" parTransId="{A8AF12A7-F2FC-4E1D-9B1E-7CA86F77FBA3}" sibTransId="{C18962AA-C4CE-4511-AE49-76B3682C5D17}"/>
    <dgm:cxn modelId="{9C030B1B-685F-42E2-8057-DA5B417A5274}" type="presParOf" srcId="{BD01594E-0DEB-41A6-A668-ECFF504887C8}" destId="{C6267A46-D06E-49D7-9280-258B4AA85A82}" srcOrd="0" destOrd="0" presId="urn:microsoft.com/office/officeart/2005/8/layout/pyramid2"/>
    <dgm:cxn modelId="{B246740B-1A99-40C7-B600-9985BACC118E}" type="presParOf" srcId="{BD01594E-0DEB-41A6-A668-ECFF504887C8}" destId="{DBC35A8D-77AD-41A0-B992-A1156B31475E}" srcOrd="1" destOrd="0" presId="urn:microsoft.com/office/officeart/2005/8/layout/pyramid2"/>
    <dgm:cxn modelId="{E197046D-CB33-4CD7-B614-F1E7E5A30938}" type="presParOf" srcId="{DBC35A8D-77AD-41A0-B992-A1156B31475E}" destId="{3B776EC9-AF4C-457A-B039-0DFE16B07054}" srcOrd="0" destOrd="0" presId="urn:microsoft.com/office/officeart/2005/8/layout/pyramid2"/>
    <dgm:cxn modelId="{86F490CA-15AB-4CE4-9BBE-FB6B793518B0}" type="presParOf" srcId="{DBC35A8D-77AD-41A0-B992-A1156B31475E}" destId="{2ED0B833-2D0D-4268-9491-3F23B74840DE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B959593-72BE-4743-BAFB-8609C34D2A1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A5CA514-0166-4812-BCA9-FF4C0B1677DB}">
      <dgm:prSet custT="1"/>
      <dgm:spPr>
        <a:solidFill>
          <a:srgbClr val="FFC000"/>
        </a:solidFill>
      </dgm:spPr>
      <dgm:t>
        <a:bodyPr/>
        <a:lstStyle/>
        <a:p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Sodda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gaplarni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qo‘shma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gaplarga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aylantiring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5EEC94-B2D0-4700-BF38-1F995D1FE338}" type="parTrans" cxnId="{B3F40E7D-F4EE-42F8-8C7D-64930EBDD3FB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B7AEA3E-4773-4E3A-A4EE-CF91673772CA}" type="sibTrans" cxnId="{B3F40E7D-F4EE-42F8-8C7D-64930EBDD3FB}">
      <dgm:prSet custT="1"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18D152F-6214-49A0-BFC6-23A47A82AA89}">
      <dgm:prSet custT="1"/>
      <dgm:spPr>
        <a:solidFill>
          <a:srgbClr val="400239"/>
        </a:solidFill>
      </dgm:spPr>
      <dgm:t>
        <a:bodyPr/>
        <a:lstStyle/>
        <a:p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Do‘st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deganda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shunday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odamni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bilginki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u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senga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go‘yo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oyna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bo‘lsin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86C6B04-FA19-44F7-A8F9-1E3E10E87918}" type="parTrans" cxnId="{D474B14E-19EB-47BC-9CAD-7E737A2CCC9A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5DEF7E-DC1C-4552-AFD2-6794D248F582}" type="sibTrans" cxnId="{D474B14E-19EB-47BC-9CAD-7E737A2CCC9A}">
      <dgm:prSet custT="1"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BF19CB-30F3-4B50-9F53-3303461E4B5D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-Agar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sendan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birov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yuz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o‘girsa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sen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uni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unut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28FC234-6CFB-461E-9249-D950DECA1F3E}" type="parTrans" cxnId="{CBEE443D-CA9C-4E6A-8A04-8A9AEFBDA045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5E06F8-4EE0-4719-8AEE-C03933EEC4E8}" type="sibTrans" cxnId="{CBEE443D-CA9C-4E6A-8A04-8A9AEFBDA045}">
      <dgm:prSet custT="1"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E50B7C6-14C3-4288-9DEC-F07762C1A3E8}">
      <dgm:prSet custT="1"/>
      <dgm:spPr>
        <a:solidFill>
          <a:srgbClr val="002060"/>
        </a:solidFill>
      </dgm:spPr>
      <dgm:t>
        <a:bodyPr/>
        <a:lstStyle/>
        <a:p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Haqiqiy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do‘stdan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yaxshi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shifokor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yo‘q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chunki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u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qalb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jarohatlarini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davolaydi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4286476-19AB-46EF-9DCD-552EEA89787A}" type="parTrans" cxnId="{8CFF008C-450C-490F-9A48-B48640A04218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528B06F-16F3-4DF5-9B38-9158BED7B892}" type="sibTrans" cxnId="{8CFF008C-450C-490F-9A48-B48640A04218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349E33-DF53-48C6-B643-E64C56910C13}" type="pres">
      <dgm:prSet presAssocID="{2B959593-72BE-4743-BAFB-8609C34D2A1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E727818-A919-4048-AF5E-B0A2B148FB20}" type="pres">
      <dgm:prSet presAssocID="{6A5CA514-0166-4812-BCA9-FF4C0B1677DB}" presName="node" presStyleLbl="node1" presStyleIdx="0" presStyleCnt="4" custScaleX="103942" custScaleY="3010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A0E549-C021-4AC1-A5B3-7821B5F81B33}" type="pres">
      <dgm:prSet presAssocID="{6B7AEA3E-4773-4E3A-A4EE-CF91673772CA}" presName="sibTrans" presStyleLbl="sibTrans2D1" presStyleIdx="0" presStyleCnt="3"/>
      <dgm:spPr/>
      <dgm:t>
        <a:bodyPr/>
        <a:lstStyle/>
        <a:p>
          <a:endParaRPr lang="ru-RU"/>
        </a:p>
      </dgm:t>
    </dgm:pt>
    <dgm:pt modelId="{7C1497DA-C465-45A5-968A-140F01DCB277}" type="pres">
      <dgm:prSet presAssocID="{6B7AEA3E-4773-4E3A-A4EE-CF91673772CA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0F16843A-1CA6-4CE7-8879-4A2593E771CD}" type="pres">
      <dgm:prSet presAssocID="{518D152F-6214-49A0-BFC6-23A47A82AA89}" presName="node" presStyleLbl="node1" presStyleIdx="1" presStyleCnt="4" custScaleY="3010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A3E4A7-BA6E-4C18-A409-AE69139D3436}" type="pres">
      <dgm:prSet presAssocID="{315DEF7E-DC1C-4552-AFD2-6794D248F582}" presName="sibTrans" presStyleLbl="sibTrans2D1" presStyleIdx="1" presStyleCnt="3"/>
      <dgm:spPr/>
      <dgm:t>
        <a:bodyPr/>
        <a:lstStyle/>
        <a:p>
          <a:endParaRPr lang="ru-RU"/>
        </a:p>
      </dgm:t>
    </dgm:pt>
    <dgm:pt modelId="{F1F061C0-CFEA-4264-8E6C-FA55B4250C7E}" type="pres">
      <dgm:prSet presAssocID="{315DEF7E-DC1C-4552-AFD2-6794D248F582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EAD83A66-8D8C-4364-9552-41C945FDF7D3}" type="pres">
      <dgm:prSet presAssocID="{CCBF19CB-30F3-4B50-9F53-3303461E4B5D}" presName="node" presStyleLbl="node1" presStyleIdx="2" presStyleCnt="4" custScaleX="89469" custScaleY="3010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09B7E7-0479-4DD7-89E0-A59C4F1F5116}" type="pres">
      <dgm:prSet presAssocID="{715E06F8-4EE0-4719-8AEE-C03933EEC4E8}" presName="sibTrans" presStyleLbl="sibTrans2D1" presStyleIdx="2" presStyleCnt="3"/>
      <dgm:spPr/>
      <dgm:t>
        <a:bodyPr/>
        <a:lstStyle/>
        <a:p>
          <a:endParaRPr lang="ru-RU"/>
        </a:p>
      </dgm:t>
    </dgm:pt>
    <dgm:pt modelId="{B419B01B-0D74-4452-898D-29F1E829887C}" type="pres">
      <dgm:prSet presAssocID="{715E06F8-4EE0-4719-8AEE-C03933EEC4E8}" presName="connectorText" presStyleLbl="sibTrans2D1" presStyleIdx="2" presStyleCnt="3"/>
      <dgm:spPr/>
      <dgm:t>
        <a:bodyPr/>
        <a:lstStyle/>
        <a:p>
          <a:endParaRPr lang="ru-RU"/>
        </a:p>
      </dgm:t>
    </dgm:pt>
    <dgm:pt modelId="{A6C8D979-D453-4BC7-9AF6-C52D5A585158}" type="pres">
      <dgm:prSet presAssocID="{AE50B7C6-14C3-4288-9DEC-F07762C1A3E8}" presName="node" presStyleLbl="node1" presStyleIdx="3" presStyleCnt="4" custScaleX="112952" custScaleY="3010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49BADB2-9CC4-4EF5-9204-4BBAE977C8E0}" type="presOf" srcId="{518D152F-6214-49A0-BFC6-23A47A82AA89}" destId="{0F16843A-1CA6-4CE7-8879-4A2593E771CD}" srcOrd="0" destOrd="0" presId="urn:microsoft.com/office/officeart/2005/8/layout/process1"/>
    <dgm:cxn modelId="{B7CE5C63-23F8-4CF1-BE98-B3A1C90C386D}" type="presOf" srcId="{6B7AEA3E-4773-4E3A-A4EE-CF91673772CA}" destId="{7C1497DA-C465-45A5-968A-140F01DCB277}" srcOrd="1" destOrd="0" presId="urn:microsoft.com/office/officeart/2005/8/layout/process1"/>
    <dgm:cxn modelId="{F61725CA-0EFC-4E1A-80DE-134177E14C37}" type="presOf" srcId="{2B959593-72BE-4743-BAFB-8609C34D2A1D}" destId="{E4349E33-DF53-48C6-B643-E64C56910C13}" srcOrd="0" destOrd="0" presId="urn:microsoft.com/office/officeart/2005/8/layout/process1"/>
    <dgm:cxn modelId="{BFF50BF1-4CC1-45C9-9B62-630C6FA0456D}" type="presOf" srcId="{315DEF7E-DC1C-4552-AFD2-6794D248F582}" destId="{F1F061C0-CFEA-4264-8E6C-FA55B4250C7E}" srcOrd="1" destOrd="0" presId="urn:microsoft.com/office/officeart/2005/8/layout/process1"/>
    <dgm:cxn modelId="{B40A048C-F0CF-47CF-A4DA-FB3256644633}" type="presOf" srcId="{315DEF7E-DC1C-4552-AFD2-6794D248F582}" destId="{DBA3E4A7-BA6E-4C18-A409-AE69139D3436}" srcOrd="0" destOrd="0" presId="urn:microsoft.com/office/officeart/2005/8/layout/process1"/>
    <dgm:cxn modelId="{9E728BD0-04FA-4168-A48A-A491B1A3708F}" type="presOf" srcId="{6B7AEA3E-4773-4E3A-A4EE-CF91673772CA}" destId="{98A0E549-C021-4AC1-A5B3-7821B5F81B33}" srcOrd="0" destOrd="0" presId="urn:microsoft.com/office/officeart/2005/8/layout/process1"/>
    <dgm:cxn modelId="{40D12E35-3E9C-4C2E-9B76-EC91F978B201}" type="presOf" srcId="{CCBF19CB-30F3-4B50-9F53-3303461E4B5D}" destId="{EAD83A66-8D8C-4364-9552-41C945FDF7D3}" srcOrd="0" destOrd="0" presId="urn:microsoft.com/office/officeart/2005/8/layout/process1"/>
    <dgm:cxn modelId="{CBEE443D-CA9C-4E6A-8A04-8A9AEFBDA045}" srcId="{2B959593-72BE-4743-BAFB-8609C34D2A1D}" destId="{CCBF19CB-30F3-4B50-9F53-3303461E4B5D}" srcOrd="2" destOrd="0" parTransId="{828FC234-6CFB-461E-9249-D950DECA1F3E}" sibTransId="{715E06F8-4EE0-4719-8AEE-C03933EEC4E8}"/>
    <dgm:cxn modelId="{B3F40E7D-F4EE-42F8-8C7D-64930EBDD3FB}" srcId="{2B959593-72BE-4743-BAFB-8609C34D2A1D}" destId="{6A5CA514-0166-4812-BCA9-FF4C0B1677DB}" srcOrd="0" destOrd="0" parTransId="{EA5EEC94-B2D0-4700-BF38-1F995D1FE338}" sibTransId="{6B7AEA3E-4773-4E3A-A4EE-CF91673772CA}"/>
    <dgm:cxn modelId="{3D1FE6A7-B250-4F44-8F99-424472EAE10C}" type="presOf" srcId="{715E06F8-4EE0-4719-8AEE-C03933EEC4E8}" destId="{B419B01B-0D74-4452-898D-29F1E829887C}" srcOrd="1" destOrd="0" presId="urn:microsoft.com/office/officeart/2005/8/layout/process1"/>
    <dgm:cxn modelId="{36C92D89-42DF-4830-A0BF-1128BB24370D}" type="presOf" srcId="{6A5CA514-0166-4812-BCA9-FF4C0B1677DB}" destId="{0E727818-A919-4048-AF5E-B0A2B148FB20}" srcOrd="0" destOrd="0" presId="urn:microsoft.com/office/officeart/2005/8/layout/process1"/>
    <dgm:cxn modelId="{2C951303-1486-488A-A9CF-8C2BBE0FA3DD}" type="presOf" srcId="{AE50B7C6-14C3-4288-9DEC-F07762C1A3E8}" destId="{A6C8D979-D453-4BC7-9AF6-C52D5A585158}" srcOrd="0" destOrd="0" presId="urn:microsoft.com/office/officeart/2005/8/layout/process1"/>
    <dgm:cxn modelId="{48A6FBED-98CB-4BE7-BD85-34EACB018B07}" type="presOf" srcId="{715E06F8-4EE0-4719-8AEE-C03933EEC4E8}" destId="{3A09B7E7-0479-4DD7-89E0-A59C4F1F5116}" srcOrd="0" destOrd="0" presId="urn:microsoft.com/office/officeart/2005/8/layout/process1"/>
    <dgm:cxn modelId="{8CFF008C-450C-490F-9A48-B48640A04218}" srcId="{2B959593-72BE-4743-BAFB-8609C34D2A1D}" destId="{AE50B7C6-14C3-4288-9DEC-F07762C1A3E8}" srcOrd="3" destOrd="0" parTransId="{14286476-19AB-46EF-9DCD-552EEA89787A}" sibTransId="{4528B06F-16F3-4DF5-9B38-9158BED7B892}"/>
    <dgm:cxn modelId="{D474B14E-19EB-47BC-9CAD-7E737A2CCC9A}" srcId="{2B959593-72BE-4743-BAFB-8609C34D2A1D}" destId="{518D152F-6214-49A0-BFC6-23A47A82AA89}" srcOrd="1" destOrd="0" parTransId="{F86C6B04-FA19-44F7-A8F9-1E3E10E87918}" sibTransId="{315DEF7E-DC1C-4552-AFD2-6794D248F582}"/>
    <dgm:cxn modelId="{769DC0C6-3A96-41E4-9D68-945D43D623ED}" type="presParOf" srcId="{E4349E33-DF53-48C6-B643-E64C56910C13}" destId="{0E727818-A919-4048-AF5E-B0A2B148FB20}" srcOrd="0" destOrd="0" presId="urn:microsoft.com/office/officeart/2005/8/layout/process1"/>
    <dgm:cxn modelId="{5D8ABFC6-AD00-4E5E-A73C-482663DE637B}" type="presParOf" srcId="{E4349E33-DF53-48C6-B643-E64C56910C13}" destId="{98A0E549-C021-4AC1-A5B3-7821B5F81B33}" srcOrd="1" destOrd="0" presId="urn:microsoft.com/office/officeart/2005/8/layout/process1"/>
    <dgm:cxn modelId="{FC0A10AC-5F19-409C-B7CD-73A3669A12E0}" type="presParOf" srcId="{98A0E549-C021-4AC1-A5B3-7821B5F81B33}" destId="{7C1497DA-C465-45A5-968A-140F01DCB277}" srcOrd="0" destOrd="0" presId="urn:microsoft.com/office/officeart/2005/8/layout/process1"/>
    <dgm:cxn modelId="{BA2E1680-087D-4EFD-AEB5-CCA475C44136}" type="presParOf" srcId="{E4349E33-DF53-48C6-B643-E64C56910C13}" destId="{0F16843A-1CA6-4CE7-8879-4A2593E771CD}" srcOrd="2" destOrd="0" presId="urn:microsoft.com/office/officeart/2005/8/layout/process1"/>
    <dgm:cxn modelId="{F8C59268-E3E4-4581-93CA-0122A278FCAC}" type="presParOf" srcId="{E4349E33-DF53-48C6-B643-E64C56910C13}" destId="{DBA3E4A7-BA6E-4C18-A409-AE69139D3436}" srcOrd="3" destOrd="0" presId="urn:microsoft.com/office/officeart/2005/8/layout/process1"/>
    <dgm:cxn modelId="{66B79AEC-EB42-448B-80EC-D6E87F4CD963}" type="presParOf" srcId="{DBA3E4A7-BA6E-4C18-A409-AE69139D3436}" destId="{F1F061C0-CFEA-4264-8E6C-FA55B4250C7E}" srcOrd="0" destOrd="0" presId="urn:microsoft.com/office/officeart/2005/8/layout/process1"/>
    <dgm:cxn modelId="{34B4E5C4-EED1-4E2D-8BE3-05C8DEA25C48}" type="presParOf" srcId="{E4349E33-DF53-48C6-B643-E64C56910C13}" destId="{EAD83A66-8D8C-4364-9552-41C945FDF7D3}" srcOrd="4" destOrd="0" presId="urn:microsoft.com/office/officeart/2005/8/layout/process1"/>
    <dgm:cxn modelId="{48E18C7A-4782-4F45-A7E0-3A8A67BF1471}" type="presParOf" srcId="{E4349E33-DF53-48C6-B643-E64C56910C13}" destId="{3A09B7E7-0479-4DD7-89E0-A59C4F1F5116}" srcOrd="5" destOrd="0" presId="urn:microsoft.com/office/officeart/2005/8/layout/process1"/>
    <dgm:cxn modelId="{443D5C64-F616-42D8-87D5-72BA98EF8719}" type="presParOf" srcId="{3A09B7E7-0479-4DD7-89E0-A59C4F1F5116}" destId="{B419B01B-0D74-4452-898D-29F1E829887C}" srcOrd="0" destOrd="0" presId="urn:microsoft.com/office/officeart/2005/8/layout/process1"/>
    <dgm:cxn modelId="{1207ED86-EBE4-4516-BF8F-371ACC7196A5}" type="presParOf" srcId="{E4349E33-DF53-48C6-B643-E64C56910C13}" destId="{A6C8D979-D453-4BC7-9AF6-C52D5A585158}" srcOrd="6" destOrd="0" presId="urn:microsoft.com/office/officeart/2005/8/layout/process1"/>
  </dgm:cxnLst>
  <dgm:bg>
    <a:solidFill>
      <a:schemeClr val="accent3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00E5F6C-16E0-4C73-A10D-FFBC4351FABA}" type="doc">
      <dgm:prSet loTypeId="urn:microsoft.com/office/officeart/2005/8/layout/process1" loCatId="process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2D7D57DD-E557-48B3-81F9-076684599881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indent="180975" algn="just"/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Fikrni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ixcham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ifodalash</a:t>
          </a:r>
          <a:r>
            <a:rPr lang="en-US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madaniy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nutq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belgisi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Shuning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ilmiy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matndagi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so‘zlar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gaplar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miqdorining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yuqori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chegarasi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belgilab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beriladi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quyi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chegara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ko‘rsatilmaydi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Fikrni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uzun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ko‘p</a:t>
          </a:r>
          <a: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jumlalar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ifodalash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ko‘pincha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ijobiy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qabul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qilinmaydi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Shuning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gaplarni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ixchamlashtirish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matn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mazmunini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qisqa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ifodalash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madaniy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nutq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mezonlaridan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hisoblanadi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ECE607-122F-44EC-90EA-65088F9009E9}" type="parTrans" cxnId="{F50209CA-B793-4745-BC3E-814D577A304F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4F8883-D36E-4E4B-9018-FCBF46025B04}" type="sibTrans" cxnId="{F50209CA-B793-4745-BC3E-814D577A304F}">
      <dgm:prSet custT="1"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74BE23-D7FB-45FA-85BB-2606C1C5588D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Boshlab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qo‘yilgan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uzilib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qolgan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jumlani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mantiqan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usluban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to‘g‘ri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davom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ettirish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so‘zlovchining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mahorati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hisoblanadi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52316DC-A9BF-456C-9324-1B54EF5DCEA2}" type="parTrans" cxnId="{88ACBD95-291A-433F-9D86-FEB7DB56D59D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A0BD1CB-A508-4632-A98D-36AAE7AD0E5D}" type="sibTrans" cxnId="{88ACBD95-291A-433F-9D86-FEB7DB56D59D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340300-234E-45AF-9109-4775778F658F}" type="pres">
      <dgm:prSet presAssocID="{E00E5F6C-16E0-4C73-A10D-FFBC4351FAB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BD5C410-B697-4AA9-BA29-87797CFA86B6}" type="pres">
      <dgm:prSet presAssocID="{2D7D57DD-E557-48B3-81F9-076684599881}" presName="node" presStyleLbl="node1" presStyleIdx="0" presStyleCnt="2" custScaleX="2472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2D6C2D-AECB-446A-A5D6-B2C0F8CD179A}" type="pres">
      <dgm:prSet presAssocID="{914F8883-D36E-4E4B-9018-FCBF46025B04}" presName="sibTrans" presStyleLbl="sibTrans2D1" presStyleIdx="0" presStyleCnt="1"/>
      <dgm:spPr/>
      <dgm:t>
        <a:bodyPr/>
        <a:lstStyle/>
        <a:p>
          <a:endParaRPr lang="ru-RU"/>
        </a:p>
      </dgm:t>
    </dgm:pt>
    <dgm:pt modelId="{C398CAC7-0C40-4AB0-98AB-10B515652B7A}" type="pres">
      <dgm:prSet presAssocID="{914F8883-D36E-4E4B-9018-FCBF46025B04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96839AA5-A6F4-4E1A-BD41-9F0661DF2998}" type="pres">
      <dgm:prSet presAssocID="{B774BE23-D7FB-45FA-85BB-2606C1C5588D}" presName="node" presStyleLbl="node1" presStyleIdx="1" presStyleCnt="2" custScaleX="1162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C1BC1DB-BCDA-49F2-816A-28135A915D35}" type="presOf" srcId="{914F8883-D36E-4E4B-9018-FCBF46025B04}" destId="{A92D6C2D-AECB-446A-A5D6-B2C0F8CD179A}" srcOrd="0" destOrd="0" presId="urn:microsoft.com/office/officeart/2005/8/layout/process1"/>
    <dgm:cxn modelId="{12CE6EEE-C284-4338-AEE9-C9CFE2A17F90}" type="presOf" srcId="{2D7D57DD-E557-48B3-81F9-076684599881}" destId="{0BD5C410-B697-4AA9-BA29-87797CFA86B6}" srcOrd="0" destOrd="0" presId="urn:microsoft.com/office/officeart/2005/8/layout/process1"/>
    <dgm:cxn modelId="{DBB4FDB8-60E9-46BF-92E3-05A7479EBF83}" type="presOf" srcId="{B774BE23-D7FB-45FA-85BB-2606C1C5588D}" destId="{96839AA5-A6F4-4E1A-BD41-9F0661DF2998}" srcOrd="0" destOrd="0" presId="urn:microsoft.com/office/officeart/2005/8/layout/process1"/>
    <dgm:cxn modelId="{F50209CA-B793-4745-BC3E-814D577A304F}" srcId="{E00E5F6C-16E0-4C73-A10D-FFBC4351FABA}" destId="{2D7D57DD-E557-48B3-81F9-076684599881}" srcOrd="0" destOrd="0" parTransId="{FEECE607-122F-44EC-90EA-65088F9009E9}" sibTransId="{914F8883-D36E-4E4B-9018-FCBF46025B04}"/>
    <dgm:cxn modelId="{857A425C-8C04-4020-B528-04EF3E72E2B2}" type="presOf" srcId="{914F8883-D36E-4E4B-9018-FCBF46025B04}" destId="{C398CAC7-0C40-4AB0-98AB-10B515652B7A}" srcOrd="1" destOrd="0" presId="urn:microsoft.com/office/officeart/2005/8/layout/process1"/>
    <dgm:cxn modelId="{614F7573-4215-49BE-9AAA-F1C220EC0D7A}" type="presOf" srcId="{E00E5F6C-16E0-4C73-A10D-FFBC4351FABA}" destId="{E7340300-234E-45AF-9109-4775778F658F}" srcOrd="0" destOrd="0" presId="urn:microsoft.com/office/officeart/2005/8/layout/process1"/>
    <dgm:cxn modelId="{88ACBD95-291A-433F-9D86-FEB7DB56D59D}" srcId="{E00E5F6C-16E0-4C73-A10D-FFBC4351FABA}" destId="{B774BE23-D7FB-45FA-85BB-2606C1C5588D}" srcOrd="1" destOrd="0" parTransId="{D52316DC-A9BF-456C-9324-1B54EF5DCEA2}" sibTransId="{DA0BD1CB-A508-4632-A98D-36AAE7AD0E5D}"/>
    <dgm:cxn modelId="{4510C2E8-089F-44C4-80BF-84BF1E952ECB}" type="presParOf" srcId="{E7340300-234E-45AF-9109-4775778F658F}" destId="{0BD5C410-B697-4AA9-BA29-87797CFA86B6}" srcOrd="0" destOrd="0" presId="urn:microsoft.com/office/officeart/2005/8/layout/process1"/>
    <dgm:cxn modelId="{8709C5D0-3045-4832-9FA7-53D677773A8B}" type="presParOf" srcId="{E7340300-234E-45AF-9109-4775778F658F}" destId="{A92D6C2D-AECB-446A-A5D6-B2C0F8CD179A}" srcOrd="1" destOrd="0" presId="urn:microsoft.com/office/officeart/2005/8/layout/process1"/>
    <dgm:cxn modelId="{3C6697DC-593D-4EC2-A020-B8A55FBBD216}" type="presParOf" srcId="{A92D6C2D-AECB-446A-A5D6-B2C0F8CD179A}" destId="{C398CAC7-0C40-4AB0-98AB-10B515652B7A}" srcOrd="0" destOrd="0" presId="urn:microsoft.com/office/officeart/2005/8/layout/process1"/>
    <dgm:cxn modelId="{088C319D-D57B-4066-B8A9-8B0E6F1A5574}" type="presParOf" srcId="{E7340300-234E-45AF-9109-4775778F658F}" destId="{96839AA5-A6F4-4E1A-BD41-9F0661DF299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05C876D-80E0-4536-968D-95667FA0AB67}" type="doc">
      <dgm:prSet loTypeId="urn:microsoft.com/office/officeart/2005/8/layout/pyramid2" loCatId="pyramid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4DB2B5F0-8054-4228-B140-C3340110A49B}">
      <dgm:prSet custT="1"/>
      <dgm:spPr/>
      <dgm:t>
        <a:bodyPr/>
        <a:lstStyle/>
        <a:p>
          <a:pPr algn="l"/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1</a:t>
          </a:r>
          <a:r>
            <a:rPr lang="en-US" sz="1200" b="0" i="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2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Matn</a:t>
          </a:r>
          <a:r>
            <a:rPr lang="en-US" sz="12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mazmunini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qisqa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ifodalashda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gaplarni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ixchamlashtirish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ning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yo‘llari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bor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52613F-92E2-4806-B931-4AA2AA9D4008}" type="parTrans" cxnId="{6C8DAE61-5BD4-4DC7-9B7E-CDE27BB11F1B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5E1481-0A9E-4131-8742-4EA472627D9C}" type="sibTrans" cxnId="{6C8DAE61-5BD4-4DC7-9B7E-CDE27BB11F1B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534673E-CCA5-4394-9A93-4B20015A7DC6}">
      <dgm:prSet custT="1"/>
      <dgm:spPr/>
      <dgm:t>
        <a:bodyPr/>
        <a:lstStyle/>
        <a:p>
          <a:pPr algn="l"/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2</a:t>
          </a:r>
          <a:r>
            <a:rPr lang="en-US" sz="1200" b="0" i="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2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Har</a:t>
          </a:r>
          <a:r>
            <a:rPr lang="en-US" sz="12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inson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zotida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qahrga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samimiyatga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ehtiyoj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bor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gapidagi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ortiqcha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so‘z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olib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tashlansa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fikr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mazmuni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o‘zgaradi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306F84B-8C33-4977-8751-9316ABDD75F1}" type="parTrans" cxnId="{B6B3195D-0B6C-4531-AA18-EF4CDF39990F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454201-6561-4E63-8419-D59E47D1B7EA}" type="sibTrans" cxnId="{B6B3195D-0B6C-4531-AA18-EF4CDF39990F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51D291-55AD-4356-8FFA-2550286B3B9E}">
      <dgm:prSet custT="1"/>
      <dgm:spPr/>
      <dgm:t>
        <a:bodyPr/>
        <a:lstStyle/>
        <a:p>
          <a:pPr algn="l"/>
          <a:r>
            <a:rPr lang="en-US" sz="1200" b="0" i="0" dirty="0" smtClean="0">
              <a:latin typeface="Arial" panose="020B0604020202020204" pitchFamily="34" charset="0"/>
              <a:cs typeface="Arial" panose="020B0604020202020204" pitchFamily="34" charset="0"/>
            </a:rPr>
            <a:t>3. </a:t>
          </a:r>
          <a:r>
            <a:rPr lang="en-US" sz="12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Berilgan</a:t>
          </a:r>
          <a:r>
            <a:rPr lang="en-US" sz="12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nasriy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bayondagi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fikrni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she’riy</a:t>
          </a:r>
          <a:r>
            <a:rPr lang="en-US" sz="12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jumlaga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aylantirishga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harakat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qiling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Do‘stlik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shunday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daraxtki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urug‘i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vafo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shoxlari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umid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yaproqlari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saodatdir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. Do ‘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stlik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shahardirki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kaliti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ishonch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aholisi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vafodorlardir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. Do ‘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stlikni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o ‘z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hayotingizdan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haydab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solish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zaminni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quyoshsiz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qoldirish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barobar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B881F47-37FE-491A-B94C-10B5BD96F360}" type="parTrans" cxnId="{AF46379D-A669-4F6B-A947-DEF1E83F3B1E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E8737B-E7FF-4EBF-A8BF-C824CB73B124}" type="sibTrans" cxnId="{AF46379D-A669-4F6B-A947-DEF1E83F3B1E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4DC872A-5EA7-41CC-B773-F065239E03DE}" type="pres">
      <dgm:prSet presAssocID="{D05C876D-80E0-4536-968D-95667FA0AB67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1CB7A226-471B-45C7-B5EC-BCA3CAC18CC5}" type="pres">
      <dgm:prSet presAssocID="{D05C876D-80E0-4536-968D-95667FA0AB67}" presName="pyramid" presStyleLbl="node1" presStyleIdx="0" presStyleCnt="1" custLinFactNeighborX="-45185"/>
      <dgm:spPr/>
    </dgm:pt>
    <dgm:pt modelId="{704FD551-BD76-44AE-94F6-76EC2CF8110D}" type="pres">
      <dgm:prSet presAssocID="{D05C876D-80E0-4536-968D-95667FA0AB67}" presName="theList" presStyleCnt="0"/>
      <dgm:spPr/>
    </dgm:pt>
    <dgm:pt modelId="{2652CC00-5E63-4157-BBEE-9AC8A23A3ACF}" type="pres">
      <dgm:prSet presAssocID="{4DB2B5F0-8054-4228-B140-C3340110A49B}" presName="aNode" presStyleLbl="fgAcc1" presStyleIdx="0" presStyleCnt="3" custScaleX="297691" custLinFactY="-21829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F0159A-07F7-46D2-8BB3-5301967E2A78}" type="pres">
      <dgm:prSet presAssocID="{4DB2B5F0-8054-4228-B140-C3340110A49B}" presName="aSpace" presStyleCnt="0"/>
      <dgm:spPr/>
    </dgm:pt>
    <dgm:pt modelId="{A75AE40B-45C2-4710-B4C6-86ED6BC396F3}" type="pres">
      <dgm:prSet presAssocID="{0534673E-CCA5-4394-9A93-4B20015A7DC6}" presName="aNode" presStyleLbl="fgAcc1" presStyleIdx="1" presStyleCnt="3" custScaleX="296596" custLinFactY="-20562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2E1CC0-CB62-4FC6-8316-25518B7FD7EA}" type="pres">
      <dgm:prSet presAssocID="{0534673E-CCA5-4394-9A93-4B20015A7DC6}" presName="aSpace" presStyleCnt="0"/>
      <dgm:spPr/>
    </dgm:pt>
    <dgm:pt modelId="{B05C3ED5-FD96-4159-A117-CA510B63C875}" type="pres">
      <dgm:prSet presAssocID="{CF51D291-55AD-4356-8FFA-2550286B3B9E}" presName="aNode" presStyleLbl="fgAcc1" presStyleIdx="2" presStyleCnt="3" custScaleX="297636" custScaleY="2286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9BD6AB-401C-4A6E-8884-FB362A0B5EEE}" type="pres">
      <dgm:prSet presAssocID="{CF51D291-55AD-4356-8FFA-2550286B3B9E}" presName="aSpace" presStyleCnt="0"/>
      <dgm:spPr/>
    </dgm:pt>
  </dgm:ptLst>
  <dgm:cxnLst>
    <dgm:cxn modelId="{5C9915F5-E20D-4CB1-AA29-8E8DF8BB545D}" type="presOf" srcId="{0534673E-CCA5-4394-9A93-4B20015A7DC6}" destId="{A75AE40B-45C2-4710-B4C6-86ED6BC396F3}" srcOrd="0" destOrd="0" presId="urn:microsoft.com/office/officeart/2005/8/layout/pyramid2"/>
    <dgm:cxn modelId="{6C8DAE61-5BD4-4DC7-9B7E-CDE27BB11F1B}" srcId="{D05C876D-80E0-4536-968D-95667FA0AB67}" destId="{4DB2B5F0-8054-4228-B140-C3340110A49B}" srcOrd="0" destOrd="0" parTransId="{6852613F-92E2-4806-B931-4AA2AA9D4008}" sibTransId="{B15E1481-0A9E-4131-8742-4EA472627D9C}"/>
    <dgm:cxn modelId="{69C73DD0-D94A-4871-BF9A-60FF0B399C92}" type="presOf" srcId="{D05C876D-80E0-4536-968D-95667FA0AB67}" destId="{44DC872A-5EA7-41CC-B773-F065239E03DE}" srcOrd="0" destOrd="0" presId="urn:microsoft.com/office/officeart/2005/8/layout/pyramid2"/>
    <dgm:cxn modelId="{B6B3195D-0B6C-4531-AA18-EF4CDF39990F}" srcId="{D05C876D-80E0-4536-968D-95667FA0AB67}" destId="{0534673E-CCA5-4394-9A93-4B20015A7DC6}" srcOrd="1" destOrd="0" parTransId="{C306F84B-8C33-4977-8751-9316ABDD75F1}" sibTransId="{B1454201-6561-4E63-8419-D59E47D1B7EA}"/>
    <dgm:cxn modelId="{785B5889-5039-400A-AE4A-EBF1DEAF7B1A}" type="presOf" srcId="{4DB2B5F0-8054-4228-B140-C3340110A49B}" destId="{2652CC00-5E63-4157-BBEE-9AC8A23A3ACF}" srcOrd="0" destOrd="0" presId="urn:microsoft.com/office/officeart/2005/8/layout/pyramid2"/>
    <dgm:cxn modelId="{388F4C94-CA95-4178-8FB9-C81033F61EBD}" type="presOf" srcId="{CF51D291-55AD-4356-8FFA-2550286B3B9E}" destId="{B05C3ED5-FD96-4159-A117-CA510B63C875}" srcOrd="0" destOrd="0" presId="urn:microsoft.com/office/officeart/2005/8/layout/pyramid2"/>
    <dgm:cxn modelId="{AF46379D-A669-4F6B-A947-DEF1E83F3B1E}" srcId="{D05C876D-80E0-4536-968D-95667FA0AB67}" destId="{CF51D291-55AD-4356-8FFA-2550286B3B9E}" srcOrd="2" destOrd="0" parTransId="{AB881F47-37FE-491A-B94C-10B5BD96F360}" sibTransId="{5DE8737B-E7FF-4EBF-A8BF-C824CB73B124}"/>
    <dgm:cxn modelId="{8A9C741A-AABA-45F9-8239-1B4328FC475B}" type="presParOf" srcId="{44DC872A-5EA7-41CC-B773-F065239E03DE}" destId="{1CB7A226-471B-45C7-B5EC-BCA3CAC18CC5}" srcOrd="0" destOrd="0" presId="urn:microsoft.com/office/officeart/2005/8/layout/pyramid2"/>
    <dgm:cxn modelId="{CAE6284C-4A9F-41EF-A0D3-789AB664FAEC}" type="presParOf" srcId="{44DC872A-5EA7-41CC-B773-F065239E03DE}" destId="{704FD551-BD76-44AE-94F6-76EC2CF8110D}" srcOrd="1" destOrd="0" presId="urn:microsoft.com/office/officeart/2005/8/layout/pyramid2"/>
    <dgm:cxn modelId="{7FECC9E1-957B-489E-90F8-1D00BB4870D4}" type="presParOf" srcId="{704FD551-BD76-44AE-94F6-76EC2CF8110D}" destId="{2652CC00-5E63-4157-BBEE-9AC8A23A3ACF}" srcOrd="0" destOrd="0" presId="urn:microsoft.com/office/officeart/2005/8/layout/pyramid2"/>
    <dgm:cxn modelId="{0D4AA809-484A-4922-8921-C069FEF47F48}" type="presParOf" srcId="{704FD551-BD76-44AE-94F6-76EC2CF8110D}" destId="{A3F0159A-07F7-46D2-8BB3-5301967E2A78}" srcOrd="1" destOrd="0" presId="urn:microsoft.com/office/officeart/2005/8/layout/pyramid2"/>
    <dgm:cxn modelId="{8D444EFE-2251-415B-BDE8-0DF66D1307D5}" type="presParOf" srcId="{704FD551-BD76-44AE-94F6-76EC2CF8110D}" destId="{A75AE40B-45C2-4710-B4C6-86ED6BC396F3}" srcOrd="2" destOrd="0" presId="urn:microsoft.com/office/officeart/2005/8/layout/pyramid2"/>
    <dgm:cxn modelId="{A6AEACC9-D515-4017-901B-0F6D8D8CD391}" type="presParOf" srcId="{704FD551-BD76-44AE-94F6-76EC2CF8110D}" destId="{C62E1CC0-CB62-4FC6-8316-25518B7FD7EA}" srcOrd="3" destOrd="0" presId="urn:microsoft.com/office/officeart/2005/8/layout/pyramid2"/>
    <dgm:cxn modelId="{329CEDF1-FBC2-44A6-92B8-16561BD630C4}" type="presParOf" srcId="{704FD551-BD76-44AE-94F6-76EC2CF8110D}" destId="{B05C3ED5-FD96-4159-A117-CA510B63C875}" srcOrd="4" destOrd="0" presId="urn:microsoft.com/office/officeart/2005/8/layout/pyramid2"/>
    <dgm:cxn modelId="{29DFDB64-26BD-4058-88B4-903CA8DD2BF7}" type="presParOf" srcId="{704FD551-BD76-44AE-94F6-76EC2CF8110D}" destId="{0F9BD6AB-401C-4A6E-8884-FB362A0B5EEE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2BD9BF-86E9-4F07-B4DE-6FF959289527}">
      <dsp:nvSpPr>
        <dsp:cNvPr id="0" name=""/>
        <dsp:cNvSpPr/>
      </dsp:nvSpPr>
      <dsp:spPr>
        <a:xfrm>
          <a:off x="4781" y="0"/>
          <a:ext cx="1429029" cy="251060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Matnni</a:t>
          </a: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o‘qing</a:t>
          </a: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Gaplarni</a:t>
          </a: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mazmuniga</a:t>
          </a: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mos</a:t>
          </a: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holda</a:t>
          </a: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qavs</a:t>
          </a: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ichida</a:t>
          </a: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berilgan</a:t>
          </a: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so‘zlardan</a:t>
          </a: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mosi</a:t>
          </a: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to‘ldiring</a:t>
          </a: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636" y="41855"/>
        <a:ext cx="1345319" cy="2426891"/>
      </dsp:txXfrm>
    </dsp:sp>
    <dsp:sp modelId="{9A876578-48E8-43B0-8C22-2F4A3052B527}">
      <dsp:nvSpPr>
        <dsp:cNvPr id="0" name=""/>
        <dsp:cNvSpPr/>
      </dsp:nvSpPr>
      <dsp:spPr>
        <a:xfrm>
          <a:off x="1576713" y="1078100"/>
          <a:ext cx="302954" cy="3543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1576713" y="1148980"/>
        <a:ext cx="212068" cy="212639"/>
      </dsp:txXfrm>
    </dsp:sp>
    <dsp:sp modelId="{C2EA17BD-9AFE-484E-9D39-23A6F15EF3BF}">
      <dsp:nvSpPr>
        <dsp:cNvPr id="0" name=""/>
        <dsp:cNvSpPr/>
      </dsp:nvSpPr>
      <dsp:spPr>
        <a:xfrm>
          <a:off x="2005422" y="0"/>
          <a:ext cx="1429029" cy="251060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Mustahkam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do‘stlik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munosabatlari</a:t>
          </a:r>
          <a:r>
            <a:rPr lang="uz-Latn-UZ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hayotda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baxt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shodlikka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erishishning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ishonchli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vositalaridan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biri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47277" y="41855"/>
        <a:ext cx="1345319" cy="2426891"/>
      </dsp:txXfrm>
    </dsp:sp>
    <dsp:sp modelId="{84FC6802-85AA-4F07-9EAA-F183B10FF2C9}">
      <dsp:nvSpPr>
        <dsp:cNvPr id="0" name=""/>
        <dsp:cNvSpPr/>
      </dsp:nvSpPr>
      <dsp:spPr>
        <a:xfrm>
          <a:off x="3577354" y="1078100"/>
          <a:ext cx="302954" cy="3543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3577354" y="1148980"/>
        <a:ext cx="212068" cy="212639"/>
      </dsp:txXfrm>
    </dsp:sp>
    <dsp:sp modelId="{434E078B-BC9D-4604-9F1B-D2B982B6736E}">
      <dsp:nvSpPr>
        <dsp:cNvPr id="0" name=""/>
        <dsp:cNvSpPr/>
      </dsp:nvSpPr>
      <dsp:spPr>
        <a:xfrm>
          <a:off x="4006063" y="0"/>
          <a:ext cx="1429029" cy="251060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Yaqinda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o‘tkazilgan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ilmiy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tadqiqotlarda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aniqlanishicha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do‘st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qarindosh-urug‘i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mo‘l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odam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ko‘proq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kularkan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kamroq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xavotirga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tusharkan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natijada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uzoq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umr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ko‘rarkan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47918" y="41855"/>
        <a:ext cx="1345319" cy="24268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D9F61B-68AA-4FCE-8FEA-0C1FE4191B0E}">
      <dsp:nvSpPr>
        <dsp:cNvPr id="0" name=""/>
        <dsp:cNvSpPr/>
      </dsp:nvSpPr>
      <dsp:spPr>
        <a:xfrm>
          <a:off x="0" y="0"/>
          <a:ext cx="2420387" cy="2540129"/>
        </a:xfrm>
        <a:prstGeom prst="triangl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D949B19-3321-4796-A9AC-431986FC13C8}">
      <dsp:nvSpPr>
        <dsp:cNvPr id="0" name=""/>
        <dsp:cNvSpPr/>
      </dsp:nvSpPr>
      <dsp:spPr>
        <a:xfrm>
          <a:off x="96738" y="254849"/>
          <a:ext cx="5287480" cy="191855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180975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Bolaligimda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otam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: „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Uchta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yaqin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do‘sti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bor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odam</a:t>
          </a: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haqiqiy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badavlat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odam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“,–</a:t>
          </a:r>
          <a:r>
            <a:rPr lang="ru-RU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deya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tez-tez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takrorlab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turardi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 Men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bu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naqshinkor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fikrni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hech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qachon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yodimdan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chiqarmayman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sizga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unga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jiddiy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munosabatda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bo‘lishni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tavsiya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qilaman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Ba’zan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mustahkam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do‘stlik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aloqalarini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o‘rnatish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qulay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muhit-sharoitni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tark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etishga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o‘zingiz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unchalik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yaqindan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bilmagan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kishilar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azoblanishga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samimiy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munosabat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o‘rnatishga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to‘g‘ri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keladi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 Agar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do‘stlik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urug‘ini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eksangiz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albatta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ajoyib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do‘stlar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timsolida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mo‘l-ko‘l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hosil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yig‘ib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olasiz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90394" y="348505"/>
        <a:ext cx="5100168" cy="17312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629C1E-D6FB-47F4-B91F-FC3C4CB1E8B4}">
      <dsp:nvSpPr>
        <dsp:cNvPr id="0" name=""/>
        <dsp:cNvSpPr/>
      </dsp:nvSpPr>
      <dsp:spPr>
        <a:xfrm>
          <a:off x="0" y="0"/>
          <a:ext cx="5439874" cy="2551797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265113" algn="just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Davralarda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o‘zingiz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tanishishni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istagan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odamning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yoniga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boring,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o‘zingizni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tanishtiring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. Har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inson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zotida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mehrga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samimiyatga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ehtiyoj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bor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shu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sababli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ko‘pchilik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sizning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tashabbusingizdan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mamnun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bo‘ladi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. Agar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tanishishni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istamagan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taqdirda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600" b="0" i="0" kern="1200" dirty="0" err="1" smtClean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nima</a:t>
          </a:r>
          <a:r>
            <a:rPr lang="en-US" sz="1600" b="0" i="0" kern="1200" dirty="0" smtClean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bo‘libdi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?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Menga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ro‘yxushlik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bermadi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, deb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siqilmang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. Bu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odam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nimani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yo‘qotganini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o‘ylab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ko‘ring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-da,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mulozamat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keyingi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suhbatdoshga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o‘ting</a:t>
          </a:r>
          <a:r>
            <a:rPr lang="en-US" sz="1600" b="0" i="0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n-US" sz="1600" b="0" i="0" kern="1200" dirty="0" smtClean="0">
            <a:solidFill>
              <a:srgbClr val="400239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265113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i="1" kern="1200" dirty="0" smtClean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(</a:t>
          </a:r>
          <a:r>
            <a:rPr lang="en-US" sz="1600" b="0" i="1" kern="1200" dirty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Robin </a:t>
          </a:r>
          <a:r>
            <a:rPr lang="en-US" sz="1600" b="0" i="1" kern="1200" dirty="0" smtClean="0">
              <a:solidFill>
                <a:srgbClr val="400239"/>
              </a:solidFill>
              <a:latin typeface="Arial" panose="020B0604020202020204" pitchFamily="34" charset="0"/>
              <a:cs typeface="Arial" panose="020B0604020202020204" pitchFamily="34" charset="0"/>
            </a:rPr>
            <a:t>Sharma)</a:t>
          </a:r>
          <a:endParaRPr lang="ru-RU" sz="1000" i="1" kern="1200" dirty="0">
            <a:solidFill>
              <a:srgbClr val="400239"/>
            </a:solidFill>
          </a:endParaRPr>
        </a:p>
      </dsp:txBody>
      <dsp:txXfrm>
        <a:off x="0" y="1020718"/>
        <a:ext cx="5439874" cy="1020718"/>
      </dsp:txXfrm>
    </dsp:sp>
    <dsp:sp modelId="{AF70AE0D-0D7E-4AFA-A980-E77E7A519165}">
      <dsp:nvSpPr>
        <dsp:cNvPr id="0" name=""/>
        <dsp:cNvSpPr/>
      </dsp:nvSpPr>
      <dsp:spPr>
        <a:xfrm>
          <a:off x="4590122" y="69428"/>
          <a:ext cx="849748" cy="393968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8F9D99-E754-446F-A73A-AEB3FEA546D9}">
      <dsp:nvSpPr>
        <dsp:cNvPr id="0" name=""/>
        <dsp:cNvSpPr/>
      </dsp:nvSpPr>
      <dsp:spPr>
        <a:xfrm>
          <a:off x="1066789" y="117396"/>
          <a:ext cx="3306294" cy="382769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98C5F2-D3AF-40FF-8BAB-BB7A6E7E9F81}">
      <dsp:nvSpPr>
        <dsp:cNvPr id="0" name=""/>
        <dsp:cNvSpPr/>
      </dsp:nvSpPr>
      <dsp:spPr>
        <a:xfrm>
          <a:off x="0" y="3"/>
          <a:ext cx="2417131" cy="25503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Mustahkam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do‘stlik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munosabatlari</a:t>
          </a:r>
          <a:r>
            <a:rPr lang="uz-Latn-UZ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hayotda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baxt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shodlikka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erishishning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ishonchli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vositalaridan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biri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8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0795" y="70798"/>
        <a:ext cx="2275541" cy="2408725"/>
      </dsp:txXfrm>
    </dsp:sp>
    <dsp:sp modelId="{FD39EDAB-F959-48A7-BCF0-87D9BE1ECCDE}">
      <dsp:nvSpPr>
        <dsp:cNvPr id="0" name=""/>
        <dsp:cNvSpPr/>
      </dsp:nvSpPr>
      <dsp:spPr>
        <a:xfrm>
          <a:off x="3022078" y="1"/>
          <a:ext cx="2417131" cy="25503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Yaqinda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o‘tkazilgan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ilmiy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tadqiqotlarda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aniqlanishicha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do‘st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qarindosh</a:t>
          </a:r>
          <a:r>
            <a:rPr lang="uz-Latn-UZ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urug‘i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mo‘l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odam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ko‘proq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kularkan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kamroq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xavotirga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tusharkan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natijada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uzoq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umr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ko‘rarkan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8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92873" y="70796"/>
        <a:ext cx="2275541" cy="240872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750B3B-921C-4BF8-BB13-4E58CD7EB69D}">
      <dsp:nvSpPr>
        <dsp:cNvPr id="0" name=""/>
        <dsp:cNvSpPr/>
      </dsp:nvSpPr>
      <dsp:spPr>
        <a:xfrm>
          <a:off x="76203" y="0"/>
          <a:ext cx="5287467" cy="243840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68C9F72-E2CA-49DD-B151-C34B740EC29E}">
      <dsp:nvSpPr>
        <dsp:cNvPr id="0" name=""/>
        <dsp:cNvSpPr/>
      </dsp:nvSpPr>
      <dsp:spPr>
        <a:xfrm>
          <a:off x="0" y="76200"/>
          <a:ext cx="5439874" cy="22860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180975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Bolaligimda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otam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: „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Uchta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yaqin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do‘sti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odam</a:t>
          </a:r>
          <a:r>
            <a:rPr lang="uz-Latn-UZ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haqiqiy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badavlat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odam</a:t>
          </a:r>
          <a:r>
            <a:rPr lang="uz-Latn-UZ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“, –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deya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tez-tez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takrorlab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turardi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 Men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bu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naqshinkor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fikrni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hech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qachon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yodimdan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chiqarmayman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sizga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unga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jiddiy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munosabatda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bo‘lishni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tavsiya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qilaman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Ba’zan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mustahkam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do‘stlik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aloqalarini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o‘rnatish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qulay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muhit</a:t>
          </a:r>
          <a:r>
            <a:rPr lang="uz-Latn-UZ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sharoitni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tark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etishga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o‘zingiz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unchalik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yaqindan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bilmagan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kishilar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azoblanishga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samimiy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munosabat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o‘rnatishga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to‘g‘ri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keladi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 Agar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do‘stlik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urug‘ini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eksangiz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albatta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ajoyib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do‘stlar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timsolida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mo‘l-ko‘l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hosil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yig‘ib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olasiz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1593" y="187793"/>
        <a:ext cx="5216688" cy="206281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267A46-D06E-49D7-9280-258B4AA85A82}">
      <dsp:nvSpPr>
        <dsp:cNvPr id="0" name=""/>
        <dsp:cNvSpPr/>
      </dsp:nvSpPr>
      <dsp:spPr>
        <a:xfrm>
          <a:off x="0" y="0"/>
          <a:ext cx="2586800" cy="2586800"/>
        </a:xfrm>
        <a:prstGeom prst="triangl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B776EC9-AF4C-457A-B039-0DFE16B07054}">
      <dsp:nvSpPr>
        <dsp:cNvPr id="0" name=""/>
        <dsp:cNvSpPr/>
      </dsp:nvSpPr>
      <dsp:spPr>
        <a:xfrm>
          <a:off x="76197" y="258979"/>
          <a:ext cx="5410204" cy="1970193"/>
        </a:xfrm>
        <a:prstGeom prst="round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180975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Davralarda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o‘zingiz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tanishishni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istagan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odamning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yoniga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boring,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o‘zingizni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tanishtiring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. Har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inson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zotida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mehrga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samimiyatga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ehtiyoj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bor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shu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sababli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ko‘pchilik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sizning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tashabbusingizdan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mamnun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bo‘ladi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. Agar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tanishishni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istamagan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taqdirda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nima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bo‘libdi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?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Menga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ro‘yxushlik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bermadi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, deb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siqilmang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. Bu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odam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nimani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yo‘qotganini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o‘ylab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ko‘ring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-da,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mulozamat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keyingi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suhbatdoshga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o‘ting</a:t>
          </a:r>
          <a:r>
            <a:rPr lang="en-US" sz="15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pPr marL="0" lvl="0" indent="180975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500" b="0" i="0" kern="1200" dirty="0">
              <a:latin typeface="Arial" panose="020B0604020202020204" pitchFamily="34" charset="0"/>
              <a:cs typeface="Arial" panose="020B0604020202020204" pitchFamily="34" charset="0"/>
            </a:rPr>
            <a:t>(Robin Sharma)</a:t>
          </a:r>
          <a:endParaRPr lang="ru-RU" sz="1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2374" y="355156"/>
        <a:ext cx="5217850" cy="177783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727818-A919-4048-AF5E-B0A2B148FB20}">
      <dsp:nvSpPr>
        <dsp:cNvPr id="0" name=""/>
        <dsp:cNvSpPr/>
      </dsp:nvSpPr>
      <dsp:spPr>
        <a:xfrm>
          <a:off x="599" y="0"/>
          <a:ext cx="1083173" cy="2510601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Sodda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gaplarni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qo‘shma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gaplarga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aylantiring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324" y="31725"/>
        <a:ext cx="1019723" cy="2447151"/>
      </dsp:txXfrm>
    </dsp:sp>
    <dsp:sp modelId="{98A0E549-C021-4AC1-A5B3-7821B5F81B33}">
      <dsp:nvSpPr>
        <dsp:cNvPr id="0" name=""/>
        <dsp:cNvSpPr/>
      </dsp:nvSpPr>
      <dsp:spPr>
        <a:xfrm>
          <a:off x="1187983" y="1126080"/>
          <a:ext cx="220924" cy="2584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87983" y="1177768"/>
        <a:ext cx="154647" cy="155063"/>
      </dsp:txXfrm>
    </dsp:sp>
    <dsp:sp modelId="{0F16843A-1CA6-4CE7-8879-4A2593E771CD}">
      <dsp:nvSpPr>
        <dsp:cNvPr id="0" name=""/>
        <dsp:cNvSpPr/>
      </dsp:nvSpPr>
      <dsp:spPr>
        <a:xfrm>
          <a:off x="1500611" y="0"/>
          <a:ext cx="1042094" cy="2510601"/>
        </a:xfrm>
        <a:prstGeom prst="roundRect">
          <a:avLst>
            <a:gd name="adj" fmla="val 10000"/>
          </a:avLst>
        </a:prstGeom>
        <a:solidFill>
          <a:srgbClr val="40023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Do‘st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deganda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shunday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odamni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bilginki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, u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senga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go‘yo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oyna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bo‘lsin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31133" y="30522"/>
        <a:ext cx="981050" cy="2449557"/>
      </dsp:txXfrm>
    </dsp:sp>
    <dsp:sp modelId="{DBA3E4A7-BA6E-4C18-A409-AE69139D3436}">
      <dsp:nvSpPr>
        <dsp:cNvPr id="0" name=""/>
        <dsp:cNvSpPr/>
      </dsp:nvSpPr>
      <dsp:spPr>
        <a:xfrm>
          <a:off x="2646915" y="1126080"/>
          <a:ext cx="220924" cy="2584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646915" y="1177768"/>
        <a:ext cx="154647" cy="155063"/>
      </dsp:txXfrm>
    </dsp:sp>
    <dsp:sp modelId="{EAD83A66-8D8C-4364-9552-41C945FDF7D3}">
      <dsp:nvSpPr>
        <dsp:cNvPr id="0" name=""/>
        <dsp:cNvSpPr/>
      </dsp:nvSpPr>
      <dsp:spPr>
        <a:xfrm>
          <a:off x="2959544" y="0"/>
          <a:ext cx="932351" cy="2510601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-Agar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sendan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birov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yuz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o‘girsa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sen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uni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unut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86852" y="27308"/>
        <a:ext cx="877735" cy="2455985"/>
      </dsp:txXfrm>
    </dsp:sp>
    <dsp:sp modelId="{3A09B7E7-0479-4DD7-89E0-A59C4F1F5116}">
      <dsp:nvSpPr>
        <dsp:cNvPr id="0" name=""/>
        <dsp:cNvSpPr/>
      </dsp:nvSpPr>
      <dsp:spPr>
        <a:xfrm>
          <a:off x="3996105" y="1126080"/>
          <a:ext cx="220924" cy="2584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96105" y="1177768"/>
        <a:ext cx="154647" cy="155063"/>
      </dsp:txXfrm>
    </dsp:sp>
    <dsp:sp modelId="{A6C8D979-D453-4BC7-9AF6-C52D5A585158}">
      <dsp:nvSpPr>
        <dsp:cNvPr id="0" name=""/>
        <dsp:cNvSpPr/>
      </dsp:nvSpPr>
      <dsp:spPr>
        <a:xfrm>
          <a:off x="4308733" y="0"/>
          <a:ext cx="1177066" cy="2510601"/>
        </a:xfrm>
        <a:prstGeom prst="roundRect">
          <a:avLst>
            <a:gd name="adj" fmla="val 10000"/>
          </a:avLst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Haqiqiy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do‘stdan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yaxshi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shifokor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yo‘q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chunki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u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qalb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jarohatlarini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davolaydi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43208" y="34475"/>
        <a:ext cx="1108116" cy="244165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D5C410-B697-4AA9-BA29-87797CFA86B6}">
      <dsp:nvSpPr>
        <dsp:cNvPr id="0" name=""/>
        <dsp:cNvSpPr/>
      </dsp:nvSpPr>
      <dsp:spPr>
        <a:xfrm>
          <a:off x="3699" y="0"/>
          <a:ext cx="3404186" cy="2609114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180975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Fikrni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ixcham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ifodalash</a:t>
          </a:r>
          <a:r>
            <a:rPr lang="en-US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madaniy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nutq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belgisi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Shuning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ilmiy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matndagi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so‘zlar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gaplar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miqdorining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yuqori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chegarasi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belgilab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beriladi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quyi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chegara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ko‘rsatilmaydi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Fikrni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uzun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ko‘p</a:t>
          </a:r>
          <a:r>
            <a:rPr lang="uz-Latn-UZ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jumlalar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ifodalash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ko‘pincha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ijobiy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qabul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qilinmaydi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Shuning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gaplarni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ixchamlashtirish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matn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mazmunini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qisqa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ifodalash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madaniy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nutq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mezonlaridan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hisoblanadi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0117" y="76418"/>
        <a:ext cx="3251350" cy="2456278"/>
      </dsp:txXfrm>
    </dsp:sp>
    <dsp:sp modelId="{A92D6C2D-AECB-446A-A5D6-B2C0F8CD179A}">
      <dsp:nvSpPr>
        <dsp:cNvPr id="0" name=""/>
        <dsp:cNvSpPr/>
      </dsp:nvSpPr>
      <dsp:spPr>
        <a:xfrm>
          <a:off x="3545593" y="1133798"/>
          <a:ext cx="291941" cy="34151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45593" y="1202101"/>
        <a:ext cx="204359" cy="204910"/>
      </dsp:txXfrm>
    </dsp:sp>
    <dsp:sp modelId="{96839AA5-A6F4-4E1A-BD41-9F0661DF2998}">
      <dsp:nvSpPr>
        <dsp:cNvPr id="0" name=""/>
        <dsp:cNvSpPr/>
      </dsp:nvSpPr>
      <dsp:spPr>
        <a:xfrm>
          <a:off x="3958718" y="0"/>
          <a:ext cx="1600182" cy="2609114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Boshlab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qo‘yilgan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uzilib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qolgan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jumlani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mantiqan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usluban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to‘g‘ri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davom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ettirish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so‘zlovchining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mahorati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hisoblanadi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05586" y="46868"/>
        <a:ext cx="1506446" cy="251537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B7A226-471B-45C7-B5EC-BCA3CAC18CC5}">
      <dsp:nvSpPr>
        <dsp:cNvPr id="0" name=""/>
        <dsp:cNvSpPr/>
      </dsp:nvSpPr>
      <dsp:spPr>
        <a:xfrm>
          <a:off x="0" y="0"/>
          <a:ext cx="2559938" cy="2559938"/>
        </a:xfrm>
        <a:prstGeom prst="triangl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52CC00-5E63-4157-BBEE-9AC8A23A3ACF}">
      <dsp:nvSpPr>
        <dsp:cNvPr id="0" name=""/>
        <dsp:cNvSpPr/>
      </dsp:nvSpPr>
      <dsp:spPr>
        <a:xfrm>
          <a:off x="105418" y="106054"/>
          <a:ext cx="4953458" cy="438989"/>
        </a:xfrm>
        <a:prstGeom prst="round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1</a:t>
          </a:r>
          <a:r>
            <a:rPr lang="en-US" sz="12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2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Matn</a:t>
          </a:r>
          <a:r>
            <a:rPr lang="en-US" sz="12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mazmunini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qisqa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ifodalashda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gaplarni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ixchamlashtirish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ning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yo‘llari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bor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6848" y="127484"/>
        <a:ext cx="4910598" cy="396129"/>
      </dsp:txXfrm>
    </dsp:sp>
    <dsp:sp modelId="{A75AE40B-45C2-4710-B4C6-86ED6BC396F3}">
      <dsp:nvSpPr>
        <dsp:cNvPr id="0" name=""/>
        <dsp:cNvSpPr/>
      </dsp:nvSpPr>
      <dsp:spPr>
        <a:xfrm>
          <a:off x="114528" y="605479"/>
          <a:ext cx="4935237" cy="438989"/>
        </a:xfrm>
        <a:prstGeom prst="round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2</a:t>
          </a:r>
          <a:r>
            <a:rPr lang="en-US" sz="12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2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Har</a:t>
          </a:r>
          <a:r>
            <a:rPr lang="en-US" sz="12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inson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zotida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qahrga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samimiyatga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ehtiyoj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bor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gapidagi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ortiqcha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so‘z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olib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tashlansa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fikr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mazmuni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o‘zgaradi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5958" y="626909"/>
        <a:ext cx="4892377" cy="396129"/>
      </dsp:txXfrm>
    </dsp:sp>
    <dsp:sp modelId="{B05C3ED5-FD96-4159-A117-CA510B63C875}">
      <dsp:nvSpPr>
        <dsp:cNvPr id="0" name=""/>
        <dsp:cNvSpPr/>
      </dsp:nvSpPr>
      <dsp:spPr>
        <a:xfrm>
          <a:off x="105875" y="1244481"/>
          <a:ext cx="4952543" cy="1003828"/>
        </a:xfrm>
        <a:prstGeom prst="round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3. </a:t>
          </a:r>
          <a:r>
            <a:rPr lang="en-US" sz="12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Berilgan</a:t>
          </a:r>
          <a:r>
            <a:rPr lang="en-US" sz="12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nasriy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bayondagi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fikrni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she’riy</a:t>
          </a:r>
          <a:r>
            <a:rPr lang="en-US" sz="12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jumlaga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aylantirishga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harakat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qiling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Do‘stlik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shunday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daraxtki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urug‘i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vafo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shoxlari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umid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yaproqlari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saodatdir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. Do ‘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stlik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shahardirki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kaliti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ishonch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aholisi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vafodorlardir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. Do ‘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stlikni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o ‘z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hayotingizdan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haydab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solish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zaminni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quyoshsiz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qoldirish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barobar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4878" y="1293484"/>
        <a:ext cx="4854537" cy="9058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C7B9F-CF58-4E55-B55B-710E01FEC8D9}" type="datetimeFigureOut">
              <a:rPr lang="ru-RU" smtClean="0"/>
              <a:t>10.02.2021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74D3D-D129-4517-98CF-316D724B13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86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78" indent="-72078">
              <a:buFont typeface="Arial" panose="020B0604020202020204" pitchFamily="34" charset="0"/>
              <a:buChar char="•"/>
              <a:defRPr sz="700"/>
            </a:lvl2pPr>
            <a:lvl3pPr marL="144157" indent="-72078">
              <a:defRPr sz="700"/>
            </a:lvl3pPr>
            <a:lvl4pPr marL="252274" indent="-108118">
              <a:defRPr sz="700"/>
            </a:lvl4pPr>
            <a:lvl5pPr marL="360392" indent="-108118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78" indent="-72078">
              <a:buFont typeface="Arial" panose="020B0604020202020204" pitchFamily="34" charset="0"/>
              <a:buChar char="•"/>
              <a:defRPr sz="700"/>
            </a:lvl2pPr>
            <a:lvl3pPr marL="144157" indent="-72078">
              <a:defRPr sz="700"/>
            </a:lvl3pPr>
            <a:lvl4pPr marL="252274" indent="-108118">
              <a:defRPr sz="700"/>
            </a:lvl4pPr>
            <a:lvl5pPr marL="360392" indent="-108118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78" indent="-72078">
              <a:buFont typeface="Arial" panose="020B0604020202020204" pitchFamily="34" charset="0"/>
              <a:buChar char="•"/>
              <a:defRPr sz="700"/>
            </a:lvl2pPr>
            <a:lvl3pPr marL="144157" indent="-72078">
              <a:defRPr sz="700"/>
            </a:lvl3pPr>
            <a:lvl4pPr marL="252274" indent="-108118">
              <a:defRPr sz="700"/>
            </a:lvl4pPr>
            <a:lvl5pPr marL="360392" indent="-108118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66030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0"/>
            <a:ext cx="5765800" cy="102107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510931" y="1201311"/>
            <a:ext cx="4734169" cy="1460652"/>
          </a:xfrm>
          <a:prstGeom prst="rect">
            <a:avLst/>
          </a:prstGeom>
        </p:spPr>
        <p:txBody>
          <a:bodyPr vert="horz" wrap="square" lIns="0" tIns="13966" rIns="0" bIns="0" rtlCol="0">
            <a:spAutoFit/>
          </a:bodyPr>
          <a:lstStyle/>
          <a:p>
            <a:pPr marL="18415">
              <a:spcAft>
                <a:spcPts val="1200"/>
              </a:spcAft>
            </a:pPr>
            <a:r>
              <a:rPr lang="uz-Latn-UZ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</a:t>
            </a:r>
            <a:endParaRPr lang="en-US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415">
              <a:spcAft>
                <a:spcPts val="1200"/>
              </a:spcAft>
            </a:pPr>
            <a:r>
              <a:rPr lang="uz-Latn-UZ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Nutqda </a:t>
            </a:r>
            <a:r>
              <a:rPr lang="uz-Latn-UZ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 va mazmun mosligi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53632" y="1225832"/>
            <a:ext cx="290868" cy="79784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53632" y="2119978"/>
            <a:ext cx="290868" cy="79784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406900" y="228105"/>
            <a:ext cx="898093" cy="60388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406900" y="228105"/>
            <a:ext cx="898093" cy="60388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434931" y="327025"/>
            <a:ext cx="898093" cy="323803"/>
          </a:xfrm>
          <a:prstGeom prst="rect">
            <a:avLst/>
          </a:prstGeom>
        </p:spPr>
        <p:txBody>
          <a:bodyPr vert="horz" wrap="square" lIns="0" tIns="15871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000" b="1" spc="10" dirty="0">
                <a:solidFill>
                  <a:srgbClr val="FEFEFE"/>
                </a:solidFill>
                <a:latin typeface="Arial"/>
                <a:cs typeface="Arial"/>
              </a:rPr>
              <a:t>11-</a:t>
            </a:r>
            <a:r>
              <a:rPr lang="en-US" sz="2000" b="1" spc="-5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000" b="1" dirty="0">
              <a:latin typeface="Arial"/>
              <a:cs typeface="Arial"/>
            </a:endParaRPr>
          </a:p>
        </p:txBody>
      </p:sp>
      <p:sp>
        <p:nvSpPr>
          <p:cNvPr id="40" name="object 12">
            <a:extLst>
              <a:ext uri="{FF2B5EF4-FFF2-40B4-BE49-F238E27FC236}">
                <a16:creationId xmlns:a16="http://schemas.microsoft.com/office/drawing/2014/main" xmlns="" id="{CBB755C7-D145-4CBF-A0CA-DCC15AF34619}"/>
              </a:ext>
            </a:extLst>
          </p:cNvPr>
          <p:cNvSpPr/>
          <p:nvPr/>
        </p:nvSpPr>
        <p:spPr>
          <a:xfrm>
            <a:off x="348287" y="290810"/>
            <a:ext cx="325478" cy="464866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301975" y="0"/>
                </a:move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30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18914"/>
                </a:lnTo>
                <a:lnTo>
                  <a:pt x="18921" y="15454"/>
                </a:lnTo>
                <a:lnTo>
                  <a:pt x="323109" y="15454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close/>
              </a:path>
              <a:path w="325120" h="464184">
                <a:moveTo>
                  <a:pt x="321185" y="247345"/>
                </a:moveTo>
                <a:lnTo>
                  <a:pt x="312649" y="247345"/>
                </a:lnTo>
                <a:lnTo>
                  <a:pt x="309190" y="250804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23087" y="448318"/>
                </a:lnTo>
                <a:lnTo>
                  <a:pt x="324648" y="440585"/>
                </a:lnTo>
                <a:lnTo>
                  <a:pt x="324648" y="250804"/>
                </a:lnTo>
                <a:lnTo>
                  <a:pt x="321185" y="247345"/>
                </a:lnTo>
                <a:close/>
              </a:path>
              <a:path w="325120" h="464184">
                <a:moveTo>
                  <a:pt x="323109" y="15454"/>
                </a:moveTo>
                <a:lnTo>
                  <a:pt x="305727" y="15454"/>
                </a:lnTo>
                <a:lnTo>
                  <a:pt x="309190" y="18914"/>
                </a:lnTo>
                <a:lnTo>
                  <a:pt x="309190" y="73832"/>
                </a:lnTo>
                <a:lnTo>
                  <a:pt x="31264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23183"/>
                </a:lnTo>
                <a:lnTo>
                  <a:pt x="323109" y="1545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1" name="object 13">
            <a:extLst>
              <a:ext uri="{FF2B5EF4-FFF2-40B4-BE49-F238E27FC236}">
                <a16:creationId xmlns:a16="http://schemas.microsoft.com/office/drawing/2014/main" xmlns="" id="{A320EC73-1DA7-41B7-A48C-0FE802E7001D}"/>
              </a:ext>
            </a:extLst>
          </p:cNvPr>
          <p:cNvSpPr/>
          <p:nvPr/>
        </p:nvSpPr>
        <p:spPr>
          <a:xfrm>
            <a:off x="348287" y="290810"/>
            <a:ext cx="325478" cy="464866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23187" y="463777"/>
                </a:move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4648" y="440585"/>
                </a:lnTo>
                <a:lnTo>
                  <a:pt x="324648" y="255074"/>
                </a:lnTo>
                <a:lnTo>
                  <a:pt x="324648" y="250804"/>
                </a:lnTo>
                <a:lnTo>
                  <a:pt x="321185" y="247345"/>
                </a:lnTo>
                <a:lnTo>
                  <a:pt x="316919" y="247345"/>
                </a:lnTo>
                <a:lnTo>
                  <a:pt x="312649" y="247345"/>
                </a:lnTo>
                <a:lnTo>
                  <a:pt x="309190" y="250804"/>
                </a:lnTo>
                <a:lnTo>
                  <a:pt x="309190" y="255074"/>
                </a:lnTo>
                <a:lnTo>
                  <a:pt x="309190" y="440585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01457" y="448318"/>
                </a:lnTo>
                <a:lnTo>
                  <a:pt x="231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440585"/>
                </a:lnTo>
                <a:lnTo>
                  <a:pt x="15458" y="23183"/>
                </a:lnTo>
                <a:lnTo>
                  <a:pt x="15458" y="18914"/>
                </a:lnTo>
                <a:lnTo>
                  <a:pt x="18921" y="15454"/>
                </a:lnTo>
                <a:lnTo>
                  <a:pt x="23187" y="15454"/>
                </a:lnTo>
                <a:lnTo>
                  <a:pt x="301457" y="15454"/>
                </a:lnTo>
                <a:lnTo>
                  <a:pt x="305727" y="15454"/>
                </a:lnTo>
                <a:lnTo>
                  <a:pt x="309190" y="18914"/>
                </a:lnTo>
                <a:lnTo>
                  <a:pt x="309190" y="23183"/>
                </a:lnTo>
                <a:lnTo>
                  <a:pt x="309190" y="69562"/>
                </a:lnTo>
                <a:lnTo>
                  <a:pt x="309190" y="73832"/>
                </a:lnTo>
                <a:lnTo>
                  <a:pt x="312649" y="77292"/>
                </a:lnTo>
                <a:lnTo>
                  <a:pt x="31691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69562"/>
                </a:lnTo>
                <a:lnTo>
                  <a:pt x="324648" y="23183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2" name="object 14">
            <a:extLst>
              <a:ext uri="{FF2B5EF4-FFF2-40B4-BE49-F238E27FC236}">
                <a16:creationId xmlns:a16="http://schemas.microsoft.com/office/drawing/2014/main" xmlns="" id="{6F5E0EA3-D2C1-4987-9881-745CA41B84A5}"/>
              </a:ext>
            </a:extLst>
          </p:cNvPr>
          <p:cNvSpPr/>
          <p:nvPr/>
        </p:nvSpPr>
        <p:spPr>
          <a:xfrm>
            <a:off x="394317" y="305768"/>
            <a:ext cx="418926" cy="419080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406805" y="11192"/>
                </a:moveTo>
                <a:lnTo>
                  <a:pt x="352473" y="11192"/>
                </a:lnTo>
                <a:lnTo>
                  <a:pt x="35384" y="328280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761" y="330761"/>
                </a:lnTo>
                <a:lnTo>
                  <a:pt x="0" y="409531"/>
                </a:lnTo>
                <a:lnTo>
                  <a:pt x="245" y="412274"/>
                </a:lnTo>
                <a:lnTo>
                  <a:pt x="3107" y="416613"/>
                </a:lnTo>
                <a:lnTo>
                  <a:pt x="5529" y="417920"/>
                </a:lnTo>
                <a:lnTo>
                  <a:pt x="9195" y="417920"/>
                </a:lnTo>
                <a:lnTo>
                  <a:pt x="10213" y="417711"/>
                </a:lnTo>
                <a:lnTo>
                  <a:pt x="61990" y="395507"/>
                </a:lnTo>
                <a:lnTo>
                  <a:pt x="22816" y="395507"/>
                </a:lnTo>
                <a:lnTo>
                  <a:pt x="43498" y="347241"/>
                </a:lnTo>
                <a:lnTo>
                  <a:pt x="65430" y="347241"/>
                </a:lnTo>
                <a:lnTo>
                  <a:pt x="51854" y="333665"/>
                </a:lnTo>
                <a:lnTo>
                  <a:pt x="307051" y="78479"/>
                </a:lnTo>
                <a:lnTo>
                  <a:pt x="328910" y="78479"/>
                </a:lnTo>
                <a:lnTo>
                  <a:pt x="317981" y="67549"/>
                </a:lnTo>
                <a:lnTo>
                  <a:pt x="330602" y="54918"/>
                </a:lnTo>
                <a:lnTo>
                  <a:pt x="352438" y="54918"/>
                </a:lnTo>
                <a:lnTo>
                  <a:pt x="341532" y="43988"/>
                </a:lnTo>
                <a:lnTo>
                  <a:pt x="369260" y="16300"/>
                </a:lnTo>
                <a:lnTo>
                  <a:pt x="377798" y="14014"/>
                </a:lnTo>
                <a:lnTo>
                  <a:pt x="408786" y="14014"/>
                </a:lnTo>
                <a:lnTo>
                  <a:pt x="406994" y="11318"/>
                </a:lnTo>
                <a:lnTo>
                  <a:pt x="406805" y="11192"/>
                </a:lnTo>
                <a:close/>
              </a:path>
              <a:path w="418465" h="418465">
                <a:moveTo>
                  <a:pt x="65430" y="347241"/>
                </a:moveTo>
                <a:lnTo>
                  <a:pt x="43498" y="347241"/>
                </a:lnTo>
                <a:lnTo>
                  <a:pt x="71078" y="374821"/>
                </a:lnTo>
                <a:lnTo>
                  <a:pt x="22816" y="395507"/>
                </a:lnTo>
                <a:lnTo>
                  <a:pt x="61990" y="39550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932" y="382960"/>
                </a:lnTo>
                <a:lnTo>
                  <a:pt x="106502" y="366465"/>
                </a:lnTo>
                <a:lnTo>
                  <a:pt x="84654" y="366465"/>
                </a:lnTo>
                <a:lnTo>
                  <a:pt x="65430" y="347241"/>
                </a:lnTo>
                <a:close/>
              </a:path>
              <a:path w="418465" h="418465">
                <a:moveTo>
                  <a:pt x="328910" y="78479"/>
                </a:moveTo>
                <a:lnTo>
                  <a:pt x="307051" y="78479"/>
                </a:lnTo>
                <a:lnTo>
                  <a:pt x="339840" y="111268"/>
                </a:lnTo>
                <a:lnTo>
                  <a:pt x="84654" y="366465"/>
                </a:lnTo>
                <a:lnTo>
                  <a:pt x="106502" y="366465"/>
                </a:lnTo>
                <a:lnTo>
                  <a:pt x="372632" y="100338"/>
                </a:lnTo>
                <a:lnTo>
                  <a:pt x="350770" y="100338"/>
                </a:lnTo>
                <a:lnTo>
                  <a:pt x="328910" y="78479"/>
                </a:lnTo>
                <a:close/>
              </a:path>
              <a:path w="418465" h="418465">
                <a:moveTo>
                  <a:pt x="352438" y="54918"/>
                </a:moveTo>
                <a:lnTo>
                  <a:pt x="330602" y="54918"/>
                </a:lnTo>
                <a:lnTo>
                  <a:pt x="363402" y="87713"/>
                </a:lnTo>
                <a:lnTo>
                  <a:pt x="350770" y="100338"/>
                </a:lnTo>
                <a:lnTo>
                  <a:pt x="372632" y="100338"/>
                </a:lnTo>
                <a:lnTo>
                  <a:pt x="396154" y="76817"/>
                </a:lnTo>
                <a:lnTo>
                  <a:pt x="374291" y="76817"/>
                </a:lnTo>
                <a:lnTo>
                  <a:pt x="352438" y="54918"/>
                </a:lnTo>
                <a:close/>
              </a:path>
              <a:path w="418465" h="418465">
                <a:moveTo>
                  <a:pt x="408786" y="14014"/>
                </a:moveTo>
                <a:lnTo>
                  <a:pt x="377798" y="14014"/>
                </a:lnTo>
                <a:lnTo>
                  <a:pt x="393804" y="18301"/>
                </a:lnTo>
                <a:lnTo>
                  <a:pt x="400057" y="24551"/>
                </a:lnTo>
                <a:lnTo>
                  <a:pt x="404345" y="40561"/>
                </a:lnTo>
                <a:lnTo>
                  <a:pt x="402059" y="49100"/>
                </a:lnTo>
                <a:lnTo>
                  <a:pt x="396198" y="54957"/>
                </a:lnTo>
                <a:lnTo>
                  <a:pt x="374291" y="76817"/>
                </a:lnTo>
                <a:lnTo>
                  <a:pt x="396154" y="76817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8786" y="14014"/>
                </a:lnTo>
                <a:close/>
              </a:path>
              <a:path w="418465" h="418465">
                <a:moveTo>
                  <a:pt x="396158" y="54950"/>
                </a:moveTo>
                <a:close/>
              </a:path>
              <a:path w="418465" h="418465">
                <a:moveTo>
                  <a:pt x="379748" y="0"/>
                </a:moveTo>
                <a:lnTo>
                  <a:pt x="365235" y="2783"/>
                </a:lnTo>
                <a:lnTo>
                  <a:pt x="352454" y="11199"/>
                </a:lnTo>
                <a:lnTo>
                  <a:pt x="406805" y="11192"/>
                </a:lnTo>
                <a:lnTo>
                  <a:pt x="394249" y="2846"/>
                </a:lnTo>
                <a:lnTo>
                  <a:pt x="37974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3" name="object 15">
            <a:extLst>
              <a:ext uri="{FF2B5EF4-FFF2-40B4-BE49-F238E27FC236}">
                <a16:creationId xmlns:a16="http://schemas.microsoft.com/office/drawing/2014/main" xmlns="" id="{0ABB8709-86F6-46CA-8C30-4777699EAB4C}"/>
              </a:ext>
            </a:extLst>
          </p:cNvPr>
          <p:cNvSpPr/>
          <p:nvPr/>
        </p:nvSpPr>
        <p:spPr>
          <a:xfrm>
            <a:off x="734852" y="318430"/>
            <a:ext cx="65628" cy="656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4" name="object 16">
            <a:extLst>
              <a:ext uri="{FF2B5EF4-FFF2-40B4-BE49-F238E27FC236}">
                <a16:creationId xmlns:a16="http://schemas.microsoft.com/office/drawing/2014/main" xmlns="" id="{06354F10-528C-411E-AECE-792AA79C15FD}"/>
              </a:ext>
            </a:extLst>
          </p:cNvPr>
          <p:cNvSpPr/>
          <p:nvPr/>
        </p:nvSpPr>
        <p:spPr>
          <a:xfrm>
            <a:off x="417159" y="653520"/>
            <a:ext cx="48313" cy="48331"/>
          </a:xfrm>
          <a:custGeom>
            <a:avLst/>
            <a:gdLst/>
            <a:ahLst/>
            <a:cxnLst/>
            <a:rect l="l" t="t" r="r" b="b"/>
            <a:pathLst>
              <a:path w="48259" h="48259">
                <a:moveTo>
                  <a:pt x="0" y="48265"/>
                </a:moveTo>
                <a:lnTo>
                  <a:pt x="20681" y="0"/>
                </a:lnTo>
                <a:lnTo>
                  <a:pt x="48261" y="27579"/>
                </a:lnTo>
                <a:lnTo>
                  <a:pt x="0" y="48265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5" name="object 17">
            <a:extLst>
              <a:ext uri="{FF2B5EF4-FFF2-40B4-BE49-F238E27FC236}">
                <a16:creationId xmlns:a16="http://schemas.microsoft.com/office/drawing/2014/main" xmlns="" id="{ABFF23E1-C735-4C78-94D0-05E248A54E8A}"/>
              </a:ext>
            </a:extLst>
          </p:cNvPr>
          <p:cNvSpPr/>
          <p:nvPr/>
        </p:nvSpPr>
        <p:spPr>
          <a:xfrm>
            <a:off x="446227" y="384363"/>
            <a:ext cx="288608" cy="288714"/>
          </a:xfrm>
          <a:custGeom>
            <a:avLst/>
            <a:gdLst/>
            <a:ahLst/>
            <a:cxnLst/>
            <a:rect l="l" t="t" r="r" b="b"/>
            <a:pathLst>
              <a:path w="288290" h="288290">
                <a:moveTo>
                  <a:pt x="255197" y="0"/>
                </a:moveTo>
                <a:lnTo>
                  <a:pt x="287986" y="32788"/>
                </a:lnTo>
                <a:lnTo>
                  <a:pt x="32800" y="287986"/>
                </a:lnTo>
                <a:lnTo>
                  <a:pt x="0" y="255186"/>
                </a:lnTo>
                <a:lnTo>
                  <a:pt x="255197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6" name="object 18">
            <a:extLst>
              <a:ext uri="{FF2B5EF4-FFF2-40B4-BE49-F238E27FC236}">
                <a16:creationId xmlns:a16="http://schemas.microsoft.com/office/drawing/2014/main" xmlns="" id="{349ECD76-B28B-45A9-AA8C-8C168BF29136}"/>
              </a:ext>
            </a:extLst>
          </p:cNvPr>
          <p:cNvSpPr/>
          <p:nvPr/>
        </p:nvSpPr>
        <p:spPr>
          <a:xfrm>
            <a:off x="712649" y="360768"/>
            <a:ext cx="45770" cy="45787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32788" y="45420"/>
                </a:moveTo>
                <a:lnTo>
                  <a:pt x="0" y="12631"/>
                </a:lnTo>
                <a:lnTo>
                  <a:pt x="12621" y="0"/>
                </a:lnTo>
                <a:lnTo>
                  <a:pt x="45421" y="32795"/>
                </a:lnTo>
                <a:lnTo>
                  <a:pt x="32788" y="4542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9">
            <a:extLst>
              <a:ext uri="{FF2B5EF4-FFF2-40B4-BE49-F238E27FC236}">
                <a16:creationId xmlns:a16="http://schemas.microsoft.com/office/drawing/2014/main" xmlns="" id="{895C7C7C-2970-4E77-BAA2-3030D8DC862C}"/>
              </a:ext>
            </a:extLst>
          </p:cNvPr>
          <p:cNvSpPr/>
          <p:nvPr/>
        </p:nvSpPr>
        <p:spPr>
          <a:xfrm>
            <a:off x="394317" y="305768"/>
            <a:ext cx="418926" cy="419080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352473" y="11192"/>
                </a:moveTo>
                <a:lnTo>
                  <a:pt x="301579" y="62078"/>
                </a:lnTo>
                <a:lnTo>
                  <a:pt x="35460" y="328208"/>
                </a:lnTo>
                <a:lnTo>
                  <a:pt x="35359" y="328381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822" y="330631"/>
                </a:lnTo>
                <a:lnTo>
                  <a:pt x="33761" y="330761"/>
                </a:lnTo>
                <a:lnTo>
                  <a:pt x="1026" y="407145"/>
                </a:lnTo>
                <a:lnTo>
                  <a:pt x="0" y="409531"/>
                </a:lnTo>
                <a:lnTo>
                  <a:pt x="245" y="412274"/>
                </a:lnTo>
                <a:lnTo>
                  <a:pt x="1677" y="414446"/>
                </a:lnTo>
                <a:lnTo>
                  <a:pt x="3107" y="416613"/>
                </a:lnTo>
                <a:lnTo>
                  <a:pt x="5529" y="417920"/>
                </a:lnTo>
                <a:lnTo>
                  <a:pt x="8129" y="417920"/>
                </a:lnTo>
                <a:lnTo>
                  <a:pt x="9177" y="417923"/>
                </a:lnTo>
                <a:lnTo>
                  <a:pt x="10213" y="417711"/>
                </a:lnTo>
                <a:lnTo>
                  <a:pt x="11174" y="417293"/>
                </a:lnTo>
                <a:lnTo>
                  <a:pt x="87552" y="384559"/>
                </a:lnTo>
                <a:lnTo>
                  <a:pt x="87682" y="38449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863" y="383029"/>
                </a:lnTo>
                <a:lnTo>
                  <a:pt x="90032" y="382935"/>
                </a:lnTo>
                <a:lnTo>
                  <a:pt x="356227" y="116748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6994" y="11318"/>
                </a:lnTo>
                <a:lnTo>
                  <a:pt x="394249" y="2846"/>
                </a:lnTo>
                <a:lnTo>
                  <a:pt x="379748" y="0"/>
                </a:lnTo>
                <a:lnTo>
                  <a:pt x="365235" y="2783"/>
                </a:lnTo>
                <a:lnTo>
                  <a:pt x="352454" y="11199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20">
            <a:extLst>
              <a:ext uri="{FF2B5EF4-FFF2-40B4-BE49-F238E27FC236}">
                <a16:creationId xmlns:a16="http://schemas.microsoft.com/office/drawing/2014/main" xmlns="" id="{C131B292-257F-4A7B-A11F-1F0B7801BBD2}"/>
              </a:ext>
            </a:extLst>
          </p:cNvPr>
          <p:cNvSpPr/>
          <p:nvPr/>
        </p:nvSpPr>
        <p:spPr>
          <a:xfrm>
            <a:off x="410173" y="368352"/>
            <a:ext cx="201517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21">
            <a:extLst>
              <a:ext uri="{FF2B5EF4-FFF2-40B4-BE49-F238E27FC236}">
                <a16:creationId xmlns:a16="http://schemas.microsoft.com/office/drawing/2014/main" xmlns="" id="{A3188B50-45BA-4B67-8828-724D3FB814B6}"/>
              </a:ext>
            </a:extLst>
          </p:cNvPr>
          <p:cNvSpPr/>
          <p:nvPr/>
        </p:nvSpPr>
        <p:spPr>
          <a:xfrm>
            <a:off x="410173" y="360612"/>
            <a:ext cx="201517" cy="15898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193235" y="0"/>
                </a:move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22">
            <a:extLst>
              <a:ext uri="{FF2B5EF4-FFF2-40B4-BE49-F238E27FC236}">
                <a16:creationId xmlns:a16="http://schemas.microsoft.com/office/drawing/2014/main" xmlns="" id="{6A6888D2-7ACE-4E45-8E8F-5C2603158F99}"/>
              </a:ext>
            </a:extLst>
          </p:cNvPr>
          <p:cNvSpPr/>
          <p:nvPr/>
        </p:nvSpPr>
        <p:spPr>
          <a:xfrm>
            <a:off x="410173" y="414796"/>
            <a:ext cx="201517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23">
            <a:extLst>
              <a:ext uri="{FF2B5EF4-FFF2-40B4-BE49-F238E27FC236}">
                <a16:creationId xmlns:a16="http://schemas.microsoft.com/office/drawing/2014/main" xmlns="" id="{02BA5A4F-953F-4F1E-89AF-C36D044FA8D5}"/>
              </a:ext>
            </a:extLst>
          </p:cNvPr>
          <p:cNvSpPr/>
          <p:nvPr/>
        </p:nvSpPr>
        <p:spPr>
          <a:xfrm>
            <a:off x="410173" y="407056"/>
            <a:ext cx="201517" cy="15898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200964" y="7728"/>
                </a:move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24">
            <a:extLst>
              <a:ext uri="{FF2B5EF4-FFF2-40B4-BE49-F238E27FC236}">
                <a16:creationId xmlns:a16="http://schemas.microsoft.com/office/drawing/2014/main" xmlns="" id="{AB643593-D789-40B0-966A-78146405CC2F}"/>
              </a:ext>
            </a:extLst>
          </p:cNvPr>
          <p:cNvSpPr/>
          <p:nvPr/>
        </p:nvSpPr>
        <p:spPr>
          <a:xfrm>
            <a:off x="410173" y="461239"/>
            <a:ext cx="155111" cy="0"/>
          </a:xfrm>
          <a:custGeom>
            <a:avLst/>
            <a:gdLst/>
            <a:ahLst/>
            <a:cxnLst/>
            <a:rect l="l" t="t" r="r" b="b"/>
            <a:pathLst>
              <a:path w="154940">
                <a:moveTo>
                  <a:pt x="0" y="0"/>
                </a:moveTo>
                <a:lnTo>
                  <a:pt x="154587" y="0"/>
                </a:lnTo>
              </a:path>
            </a:pathLst>
          </a:custGeom>
          <a:ln w="15461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3" name="object 25">
            <a:extLst>
              <a:ext uri="{FF2B5EF4-FFF2-40B4-BE49-F238E27FC236}">
                <a16:creationId xmlns:a16="http://schemas.microsoft.com/office/drawing/2014/main" xmlns="" id="{8F53C781-98B4-4F4A-BF71-0E4979E2750B}"/>
              </a:ext>
            </a:extLst>
          </p:cNvPr>
          <p:cNvSpPr/>
          <p:nvPr/>
        </p:nvSpPr>
        <p:spPr>
          <a:xfrm>
            <a:off x="410173" y="453497"/>
            <a:ext cx="155111" cy="15898"/>
          </a:xfrm>
          <a:custGeom>
            <a:avLst/>
            <a:gdLst/>
            <a:ahLst/>
            <a:cxnLst/>
            <a:rect l="l" t="t" r="r" b="b"/>
            <a:pathLst>
              <a:path w="154940" h="15875">
                <a:moveTo>
                  <a:pt x="7728" y="0"/>
                </a:moveTo>
                <a:lnTo>
                  <a:pt x="3459" y="0"/>
                </a:lnTo>
                <a:lnTo>
                  <a:pt x="0" y="3463"/>
                </a:lnTo>
                <a:lnTo>
                  <a:pt x="0" y="7732"/>
                </a:lnTo>
                <a:lnTo>
                  <a:pt x="0" y="11998"/>
                </a:lnTo>
                <a:lnTo>
                  <a:pt x="3459" y="15461"/>
                </a:lnTo>
                <a:lnTo>
                  <a:pt x="7728" y="15461"/>
                </a:lnTo>
                <a:lnTo>
                  <a:pt x="146858" y="15461"/>
                </a:lnTo>
                <a:lnTo>
                  <a:pt x="151124" y="15461"/>
                </a:lnTo>
                <a:lnTo>
                  <a:pt x="154587" y="11998"/>
                </a:lnTo>
                <a:lnTo>
                  <a:pt x="154587" y="7732"/>
                </a:lnTo>
                <a:lnTo>
                  <a:pt x="154587" y="3463"/>
                </a:lnTo>
                <a:lnTo>
                  <a:pt x="151124" y="0"/>
                </a:lnTo>
                <a:lnTo>
                  <a:pt x="146858" y="0"/>
                </a:lnTo>
                <a:lnTo>
                  <a:pt x="7728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26" name="object 3"/>
          <p:cNvSpPr txBox="1">
            <a:spLocks noGrp="1"/>
          </p:cNvSpPr>
          <p:nvPr>
            <p:ph type="title"/>
          </p:nvPr>
        </p:nvSpPr>
        <p:spPr>
          <a:xfrm>
            <a:off x="909196" y="199482"/>
            <a:ext cx="3553385" cy="6303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uz-Latn-UZ" sz="4000" spc="10" dirty="0">
                <a:latin typeface="Arial" pitchFamily="34" charset="0"/>
                <a:cs typeface="Arial" pitchFamily="34" charset="0"/>
              </a:rPr>
              <a:t>ONA TILI</a:t>
            </a:r>
            <a:endParaRPr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1E688753-AF40-4DF9-B254-59E0CD93E74F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44" r="7344"/>
          <a:stretch>
            <a:fillRect/>
          </a:stretch>
        </p:blipFill>
        <p:spPr>
          <a:xfrm>
            <a:off x="4711700" y="2221960"/>
            <a:ext cx="896564" cy="827209"/>
          </a:xfrm>
        </p:spPr>
      </p:pic>
    </p:spTree>
    <p:extLst>
      <p:ext uri="{BB962C8B-B14F-4D97-AF65-F5344CB8AC3E}">
        <p14:creationId xmlns:p14="http://schemas.microsoft.com/office/powerpoint/2010/main" val="297457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3CE64D5-2A3E-495E-919F-8BF237EA0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77001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xmlns="" id="{7F264FE6-8060-40E2-978E-6020980582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89914650"/>
              </p:ext>
            </p:extLst>
          </p:nvPr>
        </p:nvGraphicFramePr>
        <p:xfrm>
          <a:off x="139700" y="555626"/>
          <a:ext cx="5562600" cy="258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395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C68619F-605A-4F4E-B79A-2FD18B248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31089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18.2-mashq</a:t>
            </a:r>
            <a:endParaRPr lang="ru-RU" sz="2800" b="0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2E0632E1-3DE2-4E85-9469-25F0C21753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700" y="570381"/>
            <a:ext cx="5562600" cy="2585323"/>
          </a:xfrm>
          <a:solidFill>
            <a:srgbClr val="66FFCC"/>
          </a:solidFill>
        </p:spPr>
        <p:txBody>
          <a:bodyPr/>
          <a:lstStyle/>
          <a:p>
            <a:pPr marL="71438" indent="193675" algn="ctr"/>
            <a:r>
              <a:rPr lang="en-US" sz="1400" dirty="0" err="1"/>
              <a:t>Gaplarni</a:t>
            </a:r>
            <a:r>
              <a:rPr lang="en-US" sz="1400" dirty="0"/>
              <a:t> </a:t>
            </a:r>
            <a:r>
              <a:rPr lang="en-US" sz="1400" dirty="0" err="1"/>
              <a:t>ixchamlashtiring</a:t>
            </a:r>
            <a:r>
              <a:rPr lang="en-US" sz="1400" dirty="0"/>
              <a:t>. </a:t>
            </a:r>
            <a:r>
              <a:rPr lang="en-US" sz="1400" dirty="0" err="1"/>
              <a:t>She’riy</a:t>
            </a:r>
            <a:r>
              <a:rPr lang="en-US" sz="1400" dirty="0"/>
              <a:t> </a:t>
            </a:r>
            <a:r>
              <a:rPr lang="en-US" sz="1400" dirty="0" err="1"/>
              <a:t>parchalarni</a:t>
            </a:r>
            <a:r>
              <a:rPr lang="en-US" sz="1400" dirty="0"/>
              <a:t> </a:t>
            </a:r>
            <a:r>
              <a:rPr lang="en-US" sz="1400" dirty="0" err="1"/>
              <a:t>sodda</a:t>
            </a:r>
            <a:r>
              <a:rPr lang="en-US" sz="1400" dirty="0"/>
              <a:t> </a:t>
            </a:r>
            <a:r>
              <a:rPr lang="en-US" sz="1400" dirty="0" err="1"/>
              <a:t>gaplarga</a:t>
            </a:r>
            <a:r>
              <a:rPr lang="en-US" sz="1400" dirty="0"/>
              <a:t> </a:t>
            </a:r>
            <a:r>
              <a:rPr lang="en-US" sz="1400" dirty="0" err="1"/>
              <a:t>aylantirib</a:t>
            </a:r>
            <a:r>
              <a:rPr lang="en-US" sz="1400" dirty="0"/>
              <a:t> </a:t>
            </a:r>
            <a:r>
              <a:rPr lang="en-US" sz="1400" dirty="0" err="1"/>
              <a:t>yozing</a:t>
            </a:r>
            <a:r>
              <a:rPr lang="en-US" sz="1400" dirty="0"/>
              <a:t> (</a:t>
            </a:r>
            <a:r>
              <a:rPr lang="en-US" sz="1400" dirty="0" err="1"/>
              <a:t>o‘qish</a:t>
            </a:r>
            <a:r>
              <a:rPr lang="en-US" sz="1400" dirty="0"/>
              <a:t>, </a:t>
            </a:r>
            <a:r>
              <a:rPr lang="en-US" sz="1400" dirty="0" err="1"/>
              <a:t>yozish</a:t>
            </a:r>
            <a:r>
              <a:rPr lang="en-US" sz="1400" dirty="0"/>
              <a:t>).</a:t>
            </a:r>
          </a:p>
          <a:p>
            <a:pPr marL="71438" indent="193675"/>
            <a:r>
              <a:rPr lang="en-US" sz="1400" dirty="0" err="1"/>
              <a:t>Dushmaning</a:t>
            </a:r>
            <a:r>
              <a:rPr lang="en-US" sz="1400" dirty="0"/>
              <a:t> </a:t>
            </a:r>
            <a:r>
              <a:rPr lang="en-US" sz="1400" dirty="0" err="1"/>
              <a:t>bilan</a:t>
            </a:r>
            <a:r>
              <a:rPr lang="en-US" sz="1400" dirty="0"/>
              <a:t> </a:t>
            </a:r>
            <a:r>
              <a:rPr lang="en-US" sz="1400" dirty="0" err="1"/>
              <a:t>o‘tirgan</a:t>
            </a:r>
            <a:r>
              <a:rPr lang="en-US" sz="1400" dirty="0"/>
              <a:t> </a:t>
            </a:r>
            <a:r>
              <a:rPr lang="en-US" sz="1400" dirty="0" err="1"/>
              <a:t>odamdan</a:t>
            </a:r>
            <a:r>
              <a:rPr lang="en-US" sz="1400" dirty="0"/>
              <a:t> </a:t>
            </a:r>
            <a:r>
              <a:rPr lang="en-US" sz="1400" dirty="0" err="1"/>
              <a:t>uzoq</a:t>
            </a:r>
            <a:r>
              <a:rPr lang="en-US" sz="1400" dirty="0"/>
              <a:t> </a:t>
            </a:r>
            <a:r>
              <a:rPr lang="en-US" sz="1400" dirty="0" err="1"/>
              <a:t>bo‘l</a:t>
            </a:r>
            <a:r>
              <a:rPr lang="en-US" sz="1400" dirty="0"/>
              <a:t>.</a:t>
            </a:r>
          </a:p>
          <a:p>
            <a:pPr marL="71438" indent="193675"/>
            <a:r>
              <a:rPr lang="en-US" sz="1400" dirty="0" err="1"/>
              <a:t>Ey</a:t>
            </a:r>
            <a:r>
              <a:rPr lang="en-US" sz="1400" dirty="0"/>
              <a:t> </a:t>
            </a:r>
            <a:r>
              <a:rPr lang="en-US" sz="1400" dirty="0" err="1"/>
              <a:t>do‘stim</a:t>
            </a:r>
            <a:r>
              <a:rPr lang="en-US" sz="1400" dirty="0"/>
              <a:t>, </a:t>
            </a:r>
            <a:r>
              <a:rPr lang="en-US" sz="1400" dirty="0" err="1"/>
              <a:t>sensiz</a:t>
            </a:r>
            <a:r>
              <a:rPr lang="en-US" sz="1400" dirty="0"/>
              <a:t> </a:t>
            </a:r>
            <a:r>
              <a:rPr lang="en-US" sz="1400" dirty="0" err="1"/>
              <a:t>bu</a:t>
            </a:r>
            <a:r>
              <a:rPr lang="en-US" sz="1400" dirty="0"/>
              <a:t> </a:t>
            </a:r>
            <a:r>
              <a:rPr lang="en-US" sz="1400" dirty="0" err="1"/>
              <a:t>jahon</a:t>
            </a:r>
            <a:r>
              <a:rPr lang="en-US" sz="1400" dirty="0"/>
              <a:t> </a:t>
            </a:r>
            <a:r>
              <a:rPr lang="en-US" sz="1400" dirty="0" err="1"/>
              <a:t>menga</a:t>
            </a:r>
            <a:r>
              <a:rPr lang="en-US" sz="1400" dirty="0"/>
              <a:t> </a:t>
            </a:r>
            <a:r>
              <a:rPr lang="en-US" sz="1400" dirty="0" err="1"/>
              <a:t>qayg‘uli</a:t>
            </a:r>
            <a:r>
              <a:rPr lang="en-US" sz="1400" dirty="0"/>
              <a:t>, </a:t>
            </a:r>
            <a:r>
              <a:rPr lang="en-US" sz="1400" dirty="0" err="1"/>
              <a:t>shodligim</a:t>
            </a:r>
            <a:r>
              <a:rPr lang="en-US" sz="1400" dirty="0"/>
              <a:t> ham </a:t>
            </a:r>
            <a:r>
              <a:rPr lang="en-US" sz="1400" dirty="0" err="1"/>
              <a:t>tatimaydi</a:t>
            </a:r>
            <a:r>
              <a:rPr lang="en-US" sz="1400" dirty="0"/>
              <a:t>.</a:t>
            </a:r>
          </a:p>
          <a:p>
            <a:pPr marL="71438" indent="193675"/>
            <a:r>
              <a:rPr lang="en-US" sz="1400" dirty="0" err="1"/>
              <a:t>O‘ziga</a:t>
            </a:r>
            <a:r>
              <a:rPr lang="en-US" sz="1400" dirty="0"/>
              <a:t> </a:t>
            </a:r>
            <a:r>
              <a:rPr lang="en-US" sz="1400" dirty="0" err="1"/>
              <a:t>ravo</a:t>
            </a:r>
            <a:r>
              <a:rPr lang="en-US" sz="1400" dirty="0"/>
              <a:t> </a:t>
            </a:r>
            <a:r>
              <a:rPr lang="en-US" sz="1400" dirty="0" err="1"/>
              <a:t>ko‘rmaganni</a:t>
            </a:r>
            <a:r>
              <a:rPr lang="en-US" sz="1400" dirty="0"/>
              <a:t> </a:t>
            </a:r>
            <a:r>
              <a:rPr lang="en-US" sz="1400" dirty="0" err="1"/>
              <a:t>yori</a:t>
            </a:r>
            <a:r>
              <a:rPr lang="en-US" sz="1400" dirty="0"/>
              <a:t> (</a:t>
            </a:r>
            <a:r>
              <a:rPr lang="en-US" sz="1400" dirty="0" err="1"/>
              <a:t>do‘sti</a:t>
            </a:r>
            <a:r>
              <a:rPr lang="en-US" sz="1400" dirty="0"/>
              <a:t>)</a:t>
            </a:r>
            <a:r>
              <a:rPr lang="en-US" sz="1400" dirty="0" err="1"/>
              <a:t>ga</a:t>
            </a:r>
            <a:r>
              <a:rPr lang="en-US" sz="1400" dirty="0"/>
              <a:t> ham </a:t>
            </a:r>
            <a:r>
              <a:rPr lang="en-US" sz="1400" dirty="0" err="1"/>
              <a:t>ravo</a:t>
            </a:r>
            <a:r>
              <a:rPr lang="en-US" sz="1400" dirty="0"/>
              <a:t> </a:t>
            </a:r>
            <a:r>
              <a:rPr lang="en-US" sz="1400" dirty="0" err="1"/>
              <a:t>ko‘rmagan</a:t>
            </a:r>
            <a:r>
              <a:rPr lang="en-US" sz="1400" dirty="0"/>
              <a:t> </a:t>
            </a:r>
            <a:r>
              <a:rPr lang="en-US" sz="1400" dirty="0" err="1"/>
              <a:t>inson</a:t>
            </a:r>
            <a:r>
              <a:rPr lang="en-US" sz="1400" dirty="0"/>
              <a:t> </a:t>
            </a:r>
            <a:r>
              <a:rPr lang="en-US" sz="1400" dirty="0" err="1"/>
              <a:t>haqiqiy</a:t>
            </a:r>
            <a:r>
              <a:rPr lang="en-US" sz="1400" dirty="0"/>
              <a:t> </a:t>
            </a:r>
            <a:r>
              <a:rPr lang="en-US" sz="1400" dirty="0" err="1"/>
              <a:t>yor</a:t>
            </a:r>
            <a:r>
              <a:rPr lang="en-US" sz="1400" dirty="0"/>
              <a:t> (</a:t>
            </a:r>
            <a:r>
              <a:rPr lang="en-US" sz="1400" dirty="0" err="1"/>
              <a:t>do‘st</a:t>
            </a:r>
            <a:r>
              <a:rPr lang="en-US" sz="1400" dirty="0"/>
              <a:t>)dir.</a:t>
            </a:r>
          </a:p>
          <a:p>
            <a:pPr marL="71438" indent="193675"/>
            <a:r>
              <a:rPr lang="en-US" sz="1400" dirty="0" err="1"/>
              <a:t>Do‘st</a:t>
            </a:r>
            <a:r>
              <a:rPr lang="en-US" sz="1400" dirty="0"/>
              <a:t> </a:t>
            </a:r>
            <a:r>
              <a:rPr lang="en-US" sz="1400" dirty="0" err="1"/>
              <a:t>bilan</a:t>
            </a:r>
            <a:r>
              <a:rPr lang="en-US" sz="1400" dirty="0"/>
              <a:t> </a:t>
            </a:r>
            <a:r>
              <a:rPr lang="en-US" sz="1400" dirty="0" err="1"/>
              <a:t>vayrona</a:t>
            </a:r>
            <a:r>
              <a:rPr lang="en-US" sz="1400" dirty="0"/>
              <a:t> </a:t>
            </a:r>
            <a:r>
              <a:rPr lang="en-US" sz="1400" dirty="0" err="1"/>
              <a:t>uying</a:t>
            </a:r>
            <a:r>
              <a:rPr lang="en-US" sz="1400" dirty="0"/>
              <a:t> ham </a:t>
            </a:r>
            <a:r>
              <a:rPr lang="en-US" sz="1400" dirty="0" err="1"/>
              <a:t>oboddir</a:t>
            </a:r>
            <a:r>
              <a:rPr lang="en-US" sz="1400" dirty="0"/>
              <a:t>.</a:t>
            </a:r>
          </a:p>
          <a:p>
            <a:pPr marL="71438" indent="193675"/>
            <a:r>
              <a:rPr lang="en-US" sz="1400" dirty="0" err="1"/>
              <a:t>Do‘sti</a:t>
            </a:r>
            <a:r>
              <a:rPr lang="en-US" sz="1400" dirty="0"/>
              <a:t> </a:t>
            </a:r>
            <a:r>
              <a:rPr lang="en-US" sz="1400" dirty="0" err="1"/>
              <a:t>ko‘pning</a:t>
            </a:r>
            <a:r>
              <a:rPr lang="en-US" sz="1400" dirty="0"/>
              <a:t> </a:t>
            </a:r>
            <a:r>
              <a:rPr lang="en-US" sz="1400" dirty="0" err="1"/>
              <a:t>qaddi</a:t>
            </a:r>
            <a:r>
              <a:rPr lang="en-US" sz="1400" dirty="0"/>
              <a:t> </a:t>
            </a:r>
            <a:r>
              <a:rPr lang="en-US" sz="1400" dirty="0" err="1"/>
              <a:t>bukilmaydi</a:t>
            </a:r>
            <a:r>
              <a:rPr lang="en-US" sz="1400" dirty="0"/>
              <a:t>, </a:t>
            </a:r>
            <a:r>
              <a:rPr lang="en-US" sz="1400" dirty="0" err="1"/>
              <a:t>mard</a:t>
            </a:r>
            <a:r>
              <a:rPr lang="en-US" sz="1400" dirty="0"/>
              <a:t> </a:t>
            </a:r>
            <a:r>
              <a:rPr lang="en-US" sz="1400" dirty="0" err="1"/>
              <a:t>odam</a:t>
            </a:r>
            <a:r>
              <a:rPr lang="en-US" sz="1400" dirty="0"/>
              <a:t> mol-u </a:t>
            </a:r>
            <a:r>
              <a:rPr lang="en-US" sz="1400" dirty="0" err="1"/>
              <a:t>jondan</a:t>
            </a:r>
            <a:r>
              <a:rPr lang="en-US" sz="1400" dirty="0"/>
              <a:t> </a:t>
            </a:r>
            <a:r>
              <a:rPr lang="en-US" sz="1400" dirty="0" err="1"/>
              <a:t>kechsa</a:t>
            </a:r>
            <a:r>
              <a:rPr lang="uz-Latn-UZ" sz="1400" dirty="0"/>
              <a:t> </a:t>
            </a:r>
            <a:r>
              <a:rPr lang="en-US" sz="1400" dirty="0"/>
              <a:t>ham, </a:t>
            </a:r>
            <a:r>
              <a:rPr lang="en-US" sz="1400" dirty="0" err="1"/>
              <a:t>do‘stidan</a:t>
            </a:r>
            <a:r>
              <a:rPr lang="en-US" sz="1400" dirty="0"/>
              <a:t> </a:t>
            </a:r>
            <a:r>
              <a:rPr lang="en-US" sz="1400" dirty="0" err="1"/>
              <a:t>kechmaydi</a:t>
            </a:r>
            <a:r>
              <a:rPr lang="en-US" sz="1400" dirty="0"/>
              <a:t>.</a:t>
            </a:r>
          </a:p>
          <a:p>
            <a:pPr marL="71438" indent="193675"/>
            <a:r>
              <a:rPr lang="en-US" sz="1400" dirty="0" err="1"/>
              <a:t>Ayrim</a:t>
            </a:r>
            <a:r>
              <a:rPr lang="en-US" sz="1400" dirty="0"/>
              <a:t> </a:t>
            </a:r>
            <a:r>
              <a:rPr lang="en-US" sz="1400" dirty="0" err="1"/>
              <a:t>sotqin</a:t>
            </a:r>
            <a:r>
              <a:rPr lang="en-US" sz="1400" dirty="0"/>
              <a:t> </a:t>
            </a:r>
            <a:r>
              <a:rPr lang="en-US" sz="1400" dirty="0" err="1"/>
              <a:t>do‘stlardan</a:t>
            </a:r>
            <a:r>
              <a:rPr lang="en-US" sz="1400" dirty="0"/>
              <a:t> </a:t>
            </a:r>
            <a:r>
              <a:rPr lang="en-US" sz="1400" dirty="0" err="1"/>
              <a:t>ko‘ra</a:t>
            </a:r>
            <a:r>
              <a:rPr lang="en-US" sz="1400" dirty="0"/>
              <a:t> </a:t>
            </a:r>
            <a:r>
              <a:rPr lang="en-US" sz="1400" dirty="0" err="1"/>
              <a:t>baland</a:t>
            </a:r>
            <a:r>
              <a:rPr lang="en-US" sz="1400" dirty="0"/>
              <a:t> </a:t>
            </a:r>
            <a:r>
              <a:rPr lang="en-US" sz="1400" dirty="0" err="1"/>
              <a:t>daraxtlar</a:t>
            </a:r>
            <a:r>
              <a:rPr lang="en-US" sz="1400" dirty="0"/>
              <a:t> </a:t>
            </a:r>
            <a:r>
              <a:rPr lang="en-US" sz="1400" dirty="0" err="1"/>
              <a:t>azizroq</a:t>
            </a:r>
            <a:r>
              <a:rPr lang="en-US" sz="1400" dirty="0"/>
              <a:t>, </a:t>
            </a:r>
            <a:r>
              <a:rPr lang="en-US" sz="1400" dirty="0" err="1"/>
              <a:t>qadrliroqdir</a:t>
            </a:r>
            <a:r>
              <a:rPr lang="en-US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7437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3A3AB1-B6B6-40A1-9320-76943E978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57029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18.3-mashq</a:t>
            </a:r>
            <a:endParaRPr lang="ru-RU" sz="2800" b="0" dirty="0"/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xmlns="" id="{B4A6462C-03A9-47CA-B44C-6DBF46CABB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4094326"/>
              </p:ext>
            </p:extLst>
          </p:nvPr>
        </p:nvGraphicFramePr>
        <p:xfrm>
          <a:off x="139700" y="631824"/>
          <a:ext cx="5486400" cy="2510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452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3A3AB1-B6B6-40A1-9320-76943E978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44059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Unutmang!</a:t>
            </a:r>
            <a:endParaRPr lang="ru-RU" sz="2800" b="0" dirty="0"/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xmlns="" id="{24AD56BE-710B-4FCD-AD8B-980A801F04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968397"/>
              </p:ext>
            </p:extLst>
          </p:nvPr>
        </p:nvGraphicFramePr>
        <p:xfrm>
          <a:off x="139700" y="533312"/>
          <a:ext cx="5562600" cy="2609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804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203D11D-709F-405E-BC94-FDE064E6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Mustahkamlash</a:t>
            </a:r>
            <a:endParaRPr lang="ru-RU" sz="2800" b="0" dirty="0"/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xmlns="" id="{7FB3FC18-C852-41A8-9A21-C94A43731D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1184516"/>
              </p:ext>
            </p:extLst>
          </p:nvPr>
        </p:nvGraphicFramePr>
        <p:xfrm>
          <a:off x="186226" y="582488"/>
          <a:ext cx="5164295" cy="2559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477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A4CF00B-97AE-42B9-B5A1-2FE736A1F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uz-Latn-UZ" sz="2400" b="0" dirty="0"/>
              <a:t>Mustaqil bajarish uchun topshiriqlar</a:t>
            </a:r>
            <a:endParaRPr lang="ru-RU" sz="2400" b="0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7B9F8AC2-6A50-4282-84E5-047D924B3E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20900" y="1000919"/>
            <a:ext cx="3505200" cy="1477328"/>
          </a:xfrm>
          <a:solidFill>
            <a:schemeClr val="bg1">
              <a:lumMod val="75000"/>
            </a:schemeClr>
          </a:solidFill>
          <a:ln>
            <a:solidFill>
              <a:srgbClr val="400239"/>
            </a:solidFill>
          </a:ln>
        </p:spPr>
        <p:txBody>
          <a:bodyPr/>
          <a:lstStyle/>
          <a:p>
            <a:pPr indent="180975" algn="l"/>
            <a:r>
              <a:rPr lang="en-US" sz="1600" b="1" dirty="0">
                <a:solidFill>
                  <a:srgbClr val="400239"/>
                </a:solidFill>
              </a:rPr>
              <a:t>18.1-topshiriq.</a:t>
            </a:r>
            <a:r>
              <a:rPr lang="en-US" sz="1600" b="1" dirty="0"/>
              <a:t> </a:t>
            </a:r>
            <a:endParaRPr lang="en-US" sz="1600" b="1" dirty="0" smtClean="0"/>
          </a:p>
          <a:p>
            <a:pPr indent="180975" algn="l"/>
            <a:r>
              <a:rPr lang="en-US" sz="1600" dirty="0" err="1" smtClean="0"/>
              <a:t>Matn</a:t>
            </a:r>
            <a:r>
              <a:rPr lang="en-US" sz="1600" dirty="0" smtClean="0"/>
              <a:t> </a:t>
            </a:r>
            <a:r>
              <a:rPr lang="en-US" sz="1600" dirty="0" err="1"/>
              <a:t>bilan</a:t>
            </a:r>
            <a:r>
              <a:rPr lang="en-US" sz="1600" dirty="0"/>
              <a:t> </a:t>
            </a:r>
            <a:r>
              <a:rPr lang="en-US" sz="1600" dirty="0" err="1"/>
              <a:t>tanishing</a:t>
            </a:r>
            <a:r>
              <a:rPr lang="en-US" sz="1600" dirty="0"/>
              <a:t>. </a:t>
            </a:r>
            <a:r>
              <a:rPr lang="en-US" sz="1600" dirty="0" err="1"/>
              <a:t>Parchaning</a:t>
            </a:r>
            <a:r>
              <a:rPr lang="en-US" sz="1600" dirty="0"/>
              <a:t> </a:t>
            </a:r>
            <a:r>
              <a:rPr lang="en-US" sz="1600" dirty="0" err="1"/>
              <a:t>janrini</a:t>
            </a:r>
            <a:r>
              <a:rPr lang="en-US" sz="1600" dirty="0"/>
              <a:t> </a:t>
            </a:r>
            <a:r>
              <a:rPr lang="en-US" sz="1600" dirty="0" err="1"/>
              <a:t>qanday</a:t>
            </a:r>
            <a:r>
              <a:rPr lang="en-US" sz="1600" dirty="0"/>
              <a:t> </a:t>
            </a:r>
            <a:r>
              <a:rPr lang="en-US" sz="1600" dirty="0" err="1"/>
              <a:t>nomlagan</a:t>
            </a:r>
            <a:r>
              <a:rPr lang="en-US" sz="1600" dirty="0"/>
              <a:t> </a:t>
            </a:r>
            <a:r>
              <a:rPr lang="en-US" sz="1600" dirty="0" err="1"/>
              <a:t>bo‘lardingiz</a:t>
            </a:r>
            <a:r>
              <a:rPr lang="en-US" sz="1600" dirty="0" smtClean="0"/>
              <a:t>?</a:t>
            </a:r>
          </a:p>
          <a:p>
            <a:pPr indent="180975" algn="l"/>
            <a:r>
              <a:rPr lang="en-US" sz="1600" dirty="0" err="1" smtClean="0"/>
              <a:t>Muallif</a:t>
            </a:r>
            <a:r>
              <a:rPr lang="en-US" sz="1600" dirty="0" smtClean="0"/>
              <a:t> </a:t>
            </a:r>
            <a:r>
              <a:rPr lang="en-US" sz="1600" dirty="0" err="1"/>
              <a:t>qaysi</a:t>
            </a:r>
            <a:r>
              <a:rPr lang="en-US" sz="1600" dirty="0"/>
              <a:t> </a:t>
            </a:r>
            <a:r>
              <a:rPr lang="en-US" sz="1600" dirty="0" err="1"/>
              <a:t>insoniy</a:t>
            </a:r>
            <a:r>
              <a:rPr lang="en-US" sz="1600" dirty="0"/>
              <a:t> </a:t>
            </a:r>
            <a:r>
              <a:rPr lang="en-US" sz="1600" dirty="0" err="1"/>
              <a:t>tuyg‘u</a:t>
            </a:r>
            <a:r>
              <a:rPr lang="en-US" sz="1600" dirty="0"/>
              <a:t> </a:t>
            </a:r>
            <a:r>
              <a:rPr lang="en-US" sz="1600" dirty="0" err="1"/>
              <a:t>haqida</a:t>
            </a:r>
            <a:r>
              <a:rPr lang="en-US" sz="1600" dirty="0"/>
              <a:t> </a:t>
            </a:r>
            <a:r>
              <a:rPr lang="en-US" sz="1600" dirty="0" err="1"/>
              <a:t>fikr</a:t>
            </a:r>
            <a:r>
              <a:rPr lang="en-US" sz="1600" dirty="0"/>
              <a:t> </a:t>
            </a:r>
            <a:r>
              <a:rPr lang="en-US" sz="1600" dirty="0" err="1"/>
              <a:t>yuritgan</a:t>
            </a:r>
            <a:r>
              <a:rPr lang="en-US" sz="1600" dirty="0"/>
              <a:t>?</a:t>
            </a:r>
          </a:p>
          <a:p>
            <a:endParaRPr lang="ru-RU" sz="16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BEDF705-9622-488C-B4B0-F046A476A4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00" y="1231697"/>
            <a:ext cx="1891889" cy="1305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11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EFAB587-ED4E-49EB-8E67-7C7F67D67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69999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O‘tgan darsda</a:t>
            </a:r>
            <a:endParaRPr lang="ru-RU" sz="2800" b="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9C1214C-F6F7-454A-9A05-6CAB3B813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3256" y="631825"/>
            <a:ext cx="5439874" cy="2362200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/>
          <a:p>
            <a:pPr marL="71438" indent="285750" algn="just"/>
            <a:r>
              <a:rPr lang="en-US" sz="1600" dirty="0" err="1"/>
              <a:t>Nuriddin</a:t>
            </a:r>
            <a:r>
              <a:rPr lang="en-US" sz="1600" dirty="0"/>
              <a:t> </a:t>
            </a:r>
            <a:r>
              <a:rPr lang="en-US" sz="1600" dirty="0" err="1"/>
              <a:t>Yanisning</a:t>
            </a:r>
            <a:r>
              <a:rPr lang="en-US" sz="1600" dirty="0"/>
              <a:t> </a:t>
            </a:r>
            <a:r>
              <a:rPr lang="en-US" sz="1600" dirty="0" err="1"/>
              <a:t>bu</a:t>
            </a:r>
            <a:r>
              <a:rPr lang="en-US" sz="1600" dirty="0"/>
              <a:t> </a:t>
            </a:r>
            <a:r>
              <a:rPr lang="en-US" sz="1600" dirty="0" err="1"/>
              <a:t>gaplarini</a:t>
            </a:r>
            <a:r>
              <a:rPr lang="en-US" sz="1600" dirty="0"/>
              <a:t> </a:t>
            </a:r>
            <a:r>
              <a:rPr lang="en-US" sz="1600" dirty="0" err="1"/>
              <a:t>fahm</a:t>
            </a:r>
            <a:r>
              <a:rPr lang="en-US" sz="1600" dirty="0"/>
              <a:t> </a:t>
            </a:r>
            <a:r>
              <a:rPr lang="en-US" sz="1600" dirty="0" err="1"/>
              <a:t>etmadi</a:t>
            </a:r>
            <a:r>
              <a:rPr lang="en-US" sz="1600" dirty="0"/>
              <a:t>, </a:t>
            </a:r>
            <a:r>
              <a:rPr lang="en-US" sz="1600" dirty="0" err="1"/>
              <a:t>tushunmaganini</a:t>
            </a:r>
            <a:r>
              <a:rPr lang="en-US" sz="1600" dirty="0"/>
              <a:t> </a:t>
            </a:r>
            <a:r>
              <a:rPr lang="en-US" sz="1600" dirty="0" err="1"/>
              <a:t>yashirmay</a:t>
            </a:r>
            <a:r>
              <a:rPr lang="en-US" sz="1600" dirty="0"/>
              <a:t> </a:t>
            </a:r>
            <a:r>
              <a:rPr lang="en-US" sz="1600" dirty="0" err="1"/>
              <a:t>so‘radi</a:t>
            </a:r>
            <a:r>
              <a:rPr lang="en-US" sz="1600" dirty="0"/>
              <a:t>:</a:t>
            </a:r>
          </a:p>
          <a:p>
            <a:pPr marL="71438" indent="285750" algn="just"/>
            <a:r>
              <a:rPr lang="uz-Latn-UZ" sz="1600" dirty="0"/>
              <a:t> </a:t>
            </a:r>
            <a:r>
              <a:rPr lang="en-US" sz="1600" dirty="0"/>
              <a:t>–</a:t>
            </a:r>
            <a:r>
              <a:rPr lang="uz-Latn-UZ" sz="1600" dirty="0"/>
              <a:t> </a:t>
            </a:r>
            <a:r>
              <a:rPr lang="en-US" sz="1600" dirty="0" err="1"/>
              <a:t>Odamlar</a:t>
            </a:r>
            <a:r>
              <a:rPr lang="en-US" sz="1600" dirty="0"/>
              <a:t> </a:t>
            </a:r>
            <a:r>
              <a:rPr lang="en-US" sz="1600" dirty="0" err="1"/>
              <a:t>bo‘riga</a:t>
            </a:r>
            <a:r>
              <a:rPr lang="en-US" sz="1600" dirty="0"/>
              <a:t> </a:t>
            </a:r>
            <a:r>
              <a:rPr lang="en-US" sz="1600" dirty="0" err="1"/>
              <a:t>o‘xshasa</a:t>
            </a:r>
            <a:r>
              <a:rPr lang="en-US" sz="1600" dirty="0"/>
              <a:t>, </a:t>
            </a:r>
            <a:r>
              <a:rPr lang="en-US" sz="1600" dirty="0" err="1"/>
              <a:t>deysizmi</a:t>
            </a:r>
            <a:r>
              <a:rPr lang="en-US" sz="1600" dirty="0"/>
              <a:t>?</a:t>
            </a:r>
          </a:p>
          <a:p>
            <a:pPr marL="71438" indent="285750" algn="just"/>
            <a:r>
              <a:rPr lang="uz-Latn-UZ" sz="1600" dirty="0"/>
              <a:t> </a:t>
            </a:r>
            <a:r>
              <a:rPr lang="en-US" sz="1600" dirty="0"/>
              <a:t>–</a:t>
            </a:r>
            <a:r>
              <a:rPr lang="uz-Latn-UZ" sz="1600" dirty="0"/>
              <a:t> </a:t>
            </a:r>
            <a:r>
              <a:rPr lang="en-US" sz="1600" dirty="0"/>
              <a:t>Ha, </a:t>
            </a:r>
            <a:r>
              <a:rPr lang="en-US" sz="1600" dirty="0" err="1"/>
              <a:t>bo‘riga</a:t>
            </a:r>
            <a:r>
              <a:rPr lang="en-US" sz="1600" dirty="0"/>
              <a:t> </a:t>
            </a:r>
            <a:r>
              <a:rPr lang="en-US" sz="1600" dirty="0" err="1"/>
              <a:t>o‘xshasa</a:t>
            </a:r>
            <a:r>
              <a:rPr lang="en-US" sz="1600" dirty="0"/>
              <a:t>... </a:t>
            </a:r>
            <a:r>
              <a:rPr lang="en-US" sz="1600" dirty="0" err="1"/>
              <a:t>Bo‘rilar</a:t>
            </a:r>
            <a:r>
              <a:rPr lang="en-US" sz="1600" dirty="0"/>
              <a:t> </a:t>
            </a:r>
            <a:r>
              <a:rPr lang="en-US" sz="1600" dirty="0" err="1"/>
              <a:t>odamlar</a:t>
            </a:r>
            <a:r>
              <a:rPr lang="en-US" sz="1600" dirty="0"/>
              <a:t> </a:t>
            </a:r>
            <a:r>
              <a:rPr lang="en-US" sz="1600" dirty="0" err="1"/>
              <a:t>kabi</a:t>
            </a:r>
            <a:r>
              <a:rPr lang="en-US" sz="1600" dirty="0"/>
              <a:t> </a:t>
            </a:r>
            <a:r>
              <a:rPr lang="en-US" sz="1600" dirty="0" err="1"/>
              <a:t>bir-birlarini</a:t>
            </a:r>
            <a:r>
              <a:rPr lang="en-US" sz="1600" dirty="0"/>
              <a:t> </a:t>
            </a:r>
            <a:r>
              <a:rPr lang="en-US" sz="1600" dirty="0" err="1"/>
              <a:t>g‘ajimaydilar</a:t>
            </a:r>
            <a:r>
              <a:rPr lang="en-US" sz="1600" dirty="0"/>
              <a:t>. </a:t>
            </a:r>
            <a:r>
              <a:rPr lang="en-US" sz="1600" dirty="0" err="1"/>
              <a:t>Ular</a:t>
            </a:r>
            <a:r>
              <a:rPr lang="en-US" sz="1600" dirty="0"/>
              <a:t> </a:t>
            </a:r>
            <a:r>
              <a:rPr lang="en-US" sz="1600" dirty="0" err="1"/>
              <a:t>ahil-totuv</a:t>
            </a:r>
            <a:r>
              <a:rPr lang="en-US" sz="1600" dirty="0"/>
              <a:t> </a:t>
            </a:r>
            <a:r>
              <a:rPr lang="en-US" sz="1600" dirty="0" err="1"/>
              <a:t>yashaydilar</a:t>
            </a:r>
            <a:r>
              <a:rPr lang="en-US" sz="1600" dirty="0"/>
              <a:t>. </a:t>
            </a:r>
            <a:r>
              <a:rPr lang="en-US" sz="1600" dirty="0" err="1"/>
              <a:t>Ular</a:t>
            </a:r>
            <a:r>
              <a:rPr lang="en-US" sz="1600" dirty="0"/>
              <a:t> </a:t>
            </a:r>
            <a:r>
              <a:rPr lang="en-US" sz="1600" dirty="0" err="1"/>
              <a:t>ozodlikni</a:t>
            </a:r>
            <a:r>
              <a:rPr lang="en-US" sz="1600" dirty="0"/>
              <a:t> </a:t>
            </a:r>
            <a:r>
              <a:rPr lang="en-US" sz="1600" dirty="0" err="1"/>
              <a:t>hech</a:t>
            </a:r>
            <a:r>
              <a:rPr lang="en-US" sz="1600" dirty="0"/>
              <a:t> </a:t>
            </a:r>
            <a:r>
              <a:rPr lang="en-US" sz="1600" dirty="0" err="1"/>
              <a:t>nimaga</a:t>
            </a:r>
            <a:r>
              <a:rPr lang="en-US" sz="1600" dirty="0"/>
              <a:t> </a:t>
            </a:r>
            <a:r>
              <a:rPr lang="en-US" sz="1600" dirty="0" err="1"/>
              <a:t>alishmaydilar</a:t>
            </a:r>
            <a:r>
              <a:rPr lang="en-US" sz="1600" dirty="0"/>
              <a:t>. </a:t>
            </a:r>
            <a:r>
              <a:rPr lang="en-US" sz="1600" dirty="0" err="1"/>
              <a:t>Bunday</a:t>
            </a:r>
            <a:r>
              <a:rPr lang="en-US" sz="1600" dirty="0"/>
              <a:t> </a:t>
            </a:r>
            <a:r>
              <a:rPr lang="en-US" sz="1600" dirty="0" err="1"/>
              <a:t>ahillik</a:t>
            </a:r>
            <a:r>
              <a:rPr lang="en-US" sz="1600" dirty="0"/>
              <a:t>, </a:t>
            </a:r>
            <a:r>
              <a:rPr lang="en-US" sz="1600" dirty="0" err="1"/>
              <a:t>bunday</a:t>
            </a:r>
            <a:r>
              <a:rPr lang="en-US" sz="1600" dirty="0"/>
              <a:t> </a:t>
            </a:r>
            <a:r>
              <a:rPr lang="en-US" sz="1600" dirty="0" err="1"/>
              <a:t>mag‘rurlik</a:t>
            </a:r>
            <a:r>
              <a:rPr lang="en-US" sz="1600" dirty="0"/>
              <a:t> </a:t>
            </a:r>
            <a:r>
              <a:rPr lang="en-US" sz="1600" dirty="0" err="1"/>
              <a:t>boshqa</a:t>
            </a:r>
            <a:r>
              <a:rPr lang="en-US" sz="1600" dirty="0"/>
              <a:t> </a:t>
            </a:r>
            <a:r>
              <a:rPr lang="en-US" sz="1600" dirty="0" err="1"/>
              <a:t>hech</a:t>
            </a:r>
            <a:r>
              <a:rPr lang="en-US" sz="1600" dirty="0"/>
              <a:t> </a:t>
            </a:r>
            <a:r>
              <a:rPr lang="en-US" sz="1600" dirty="0" err="1"/>
              <a:t>bir</a:t>
            </a:r>
            <a:r>
              <a:rPr lang="en-US" sz="1600" dirty="0"/>
              <a:t> </a:t>
            </a:r>
            <a:r>
              <a:rPr lang="en-US" sz="1600" dirty="0" err="1"/>
              <a:t>jonzotda</a:t>
            </a:r>
            <a:r>
              <a:rPr lang="en-US" sz="1600" dirty="0"/>
              <a:t> </a:t>
            </a:r>
            <a:r>
              <a:rPr lang="en-US" sz="1600" dirty="0" err="1"/>
              <a:t>yo‘q</a:t>
            </a:r>
            <a:r>
              <a:rPr lang="en-US" sz="1600" dirty="0"/>
              <a:t>. Sen </a:t>
            </a:r>
            <a:r>
              <a:rPr lang="en-US" sz="1600" dirty="0" err="1"/>
              <a:t>sirkda</a:t>
            </a:r>
            <a:r>
              <a:rPr lang="en-US" sz="1600" dirty="0"/>
              <a:t> </a:t>
            </a:r>
            <a:r>
              <a:rPr lang="en-US" sz="1600" dirty="0" err="1"/>
              <a:t>bo‘rini</a:t>
            </a:r>
            <a:r>
              <a:rPr lang="en-US" sz="1600" dirty="0"/>
              <a:t> </a:t>
            </a:r>
            <a:r>
              <a:rPr lang="en-US" sz="1600" dirty="0" err="1"/>
              <a:t>o‘ynatganlarini</a:t>
            </a:r>
            <a:r>
              <a:rPr lang="en-US" sz="1600" dirty="0"/>
              <a:t> </a:t>
            </a:r>
            <a:r>
              <a:rPr lang="en-US" sz="1600" dirty="0" err="1"/>
              <a:t>hech</a:t>
            </a:r>
            <a:r>
              <a:rPr lang="en-US" sz="1600" dirty="0"/>
              <a:t> </a:t>
            </a:r>
            <a:r>
              <a:rPr lang="en-US" sz="1600" dirty="0" err="1"/>
              <a:t>ko‘rganmisan</a:t>
            </a:r>
            <a:r>
              <a:rPr lang="en-US" sz="1600" dirty="0"/>
              <a:t>? Ha, </a:t>
            </a:r>
            <a:r>
              <a:rPr lang="en-US" sz="1600" dirty="0" err="1"/>
              <a:t>ko‘rmagansan</a:t>
            </a:r>
            <a:r>
              <a:rPr lang="en-US" sz="1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9684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EFAB587-ED4E-49EB-8E67-7C7F67D67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9692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9C1214C-F6F7-454A-9A05-6CAB3B813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400" cy="1908215"/>
          </a:xfrm>
          <a:ln w="12700">
            <a:solidFill>
              <a:srgbClr val="400239"/>
            </a:solidFill>
          </a:ln>
        </p:spPr>
        <p:txBody>
          <a:bodyPr/>
          <a:lstStyle/>
          <a:p>
            <a:pPr marL="72000" indent="355600" algn="just"/>
            <a:r>
              <a:rPr lang="en-US" sz="1600" dirty="0" err="1"/>
              <a:t>Fildan</a:t>
            </a:r>
            <a:r>
              <a:rPr lang="en-US" sz="1600" dirty="0"/>
              <a:t> </a:t>
            </a:r>
            <a:r>
              <a:rPr lang="en-US" sz="1600" dirty="0" err="1"/>
              <a:t>tortib</a:t>
            </a:r>
            <a:r>
              <a:rPr lang="en-US" sz="1600" dirty="0"/>
              <a:t> to </a:t>
            </a:r>
            <a:r>
              <a:rPr lang="en-US" sz="1600" dirty="0" err="1"/>
              <a:t>ilonga</a:t>
            </a:r>
            <a:r>
              <a:rPr lang="en-US" sz="1600" dirty="0"/>
              <a:t> </a:t>
            </a:r>
            <a:r>
              <a:rPr lang="en-US" sz="1600" dirty="0" err="1"/>
              <a:t>qadar</a:t>
            </a:r>
            <a:r>
              <a:rPr lang="en-US" sz="1600" dirty="0"/>
              <a:t> </a:t>
            </a:r>
            <a:r>
              <a:rPr lang="en-US" sz="1600" dirty="0" err="1"/>
              <a:t>bir</a:t>
            </a:r>
            <a:r>
              <a:rPr lang="en-US" sz="1600" dirty="0"/>
              <a:t> </a:t>
            </a:r>
            <a:r>
              <a:rPr lang="en-US" sz="1600" dirty="0" err="1"/>
              <a:t>luqma</a:t>
            </a:r>
            <a:r>
              <a:rPr lang="en-US" sz="1600" dirty="0"/>
              <a:t> </a:t>
            </a:r>
            <a:r>
              <a:rPr lang="en-US" sz="1600" dirty="0" err="1"/>
              <a:t>ovqat</a:t>
            </a:r>
            <a:r>
              <a:rPr lang="en-US" sz="1600" dirty="0"/>
              <a:t> </a:t>
            </a:r>
            <a:r>
              <a:rPr lang="en-US" sz="1600" dirty="0" err="1"/>
              <a:t>uchun</a:t>
            </a:r>
            <a:r>
              <a:rPr lang="en-US" sz="1600" dirty="0"/>
              <a:t> </a:t>
            </a:r>
            <a:r>
              <a:rPr lang="en-US" sz="1600" dirty="0" err="1"/>
              <a:t>insonlarga</a:t>
            </a:r>
            <a:r>
              <a:rPr lang="en-US" sz="1600" dirty="0"/>
              <a:t> </a:t>
            </a:r>
            <a:r>
              <a:rPr lang="en-US" sz="1600" dirty="0" err="1"/>
              <a:t>masxara</a:t>
            </a:r>
            <a:r>
              <a:rPr lang="en-US" sz="1600" dirty="0"/>
              <a:t> </a:t>
            </a:r>
            <a:r>
              <a:rPr lang="en-US" sz="1600" dirty="0" err="1"/>
              <a:t>bo‘ladi</a:t>
            </a:r>
            <a:r>
              <a:rPr lang="en-US" sz="1600" dirty="0"/>
              <a:t>. </a:t>
            </a:r>
            <a:r>
              <a:rPr lang="en-US" sz="1600" dirty="0" err="1"/>
              <a:t>Faqatgina</a:t>
            </a:r>
            <a:r>
              <a:rPr lang="en-US" sz="1600" dirty="0"/>
              <a:t> </a:t>
            </a:r>
            <a:r>
              <a:rPr lang="en-US" sz="1600" dirty="0" err="1"/>
              <a:t>bo‘ri</a:t>
            </a:r>
            <a:r>
              <a:rPr lang="en-US" sz="1600" dirty="0"/>
              <a:t> </a:t>
            </a:r>
            <a:r>
              <a:rPr lang="en-US" sz="1600" dirty="0" err="1"/>
              <a:t>bo‘ysunmaydi</a:t>
            </a:r>
            <a:r>
              <a:rPr lang="en-US" sz="1600" dirty="0"/>
              <a:t>. Sen </a:t>
            </a:r>
            <a:r>
              <a:rPr lang="en-US" sz="1600" dirty="0" err="1"/>
              <a:t>turkiylardansan</a:t>
            </a:r>
            <a:r>
              <a:rPr lang="en-US" sz="1600" dirty="0"/>
              <a:t>. </a:t>
            </a:r>
            <a:r>
              <a:rPr lang="en-US" sz="1600" dirty="0" err="1"/>
              <a:t>Ajdodlaring</a:t>
            </a:r>
            <a:r>
              <a:rPr lang="en-US" sz="1600" dirty="0"/>
              <a:t> </a:t>
            </a:r>
            <a:r>
              <a:rPr lang="en-US" sz="1600" dirty="0" err="1"/>
              <a:t>e’tiqod</a:t>
            </a:r>
            <a:r>
              <a:rPr lang="en-US" sz="1600" dirty="0"/>
              <a:t> </a:t>
            </a:r>
            <a:r>
              <a:rPr lang="en-US" sz="1600" dirty="0" err="1"/>
              <a:t>qilgan</a:t>
            </a:r>
            <a:r>
              <a:rPr lang="en-US" sz="1600" dirty="0"/>
              <a:t> </a:t>
            </a:r>
            <a:r>
              <a:rPr lang="en-US" sz="1600" dirty="0" err="1"/>
              <a:t>ramz</a:t>
            </a:r>
            <a:r>
              <a:rPr lang="en-US" sz="1600" dirty="0"/>
              <a:t> </a:t>
            </a:r>
            <a:r>
              <a:rPr lang="en-US" sz="1600" dirty="0" err="1"/>
              <a:t>nima</a:t>
            </a:r>
            <a:r>
              <a:rPr lang="en-US" sz="1600" dirty="0"/>
              <a:t> </a:t>
            </a:r>
            <a:r>
              <a:rPr lang="en-US" sz="1600" dirty="0" err="1"/>
              <a:t>bo‘lganini</a:t>
            </a:r>
            <a:r>
              <a:rPr lang="en-US" sz="1600" dirty="0"/>
              <a:t> </a:t>
            </a:r>
            <a:r>
              <a:rPr lang="en-US" sz="1600" dirty="0" err="1"/>
              <a:t>bilasanmi</a:t>
            </a:r>
            <a:r>
              <a:rPr lang="en-US" sz="1600" dirty="0"/>
              <a:t>? </a:t>
            </a:r>
            <a:r>
              <a:rPr lang="en-US" sz="1600" dirty="0" err="1"/>
              <a:t>Qurt</a:t>
            </a:r>
            <a:r>
              <a:rPr lang="en-US" sz="1600" dirty="0"/>
              <a:t>, </a:t>
            </a:r>
            <a:r>
              <a:rPr lang="en-US" sz="1600" dirty="0" err="1"/>
              <a:t>ya’ni</a:t>
            </a:r>
            <a:r>
              <a:rPr lang="en-US" sz="1600" dirty="0"/>
              <a:t> </a:t>
            </a:r>
            <a:r>
              <a:rPr lang="en-US" sz="1600" dirty="0" err="1"/>
              <a:t>bo‘ri</a:t>
            </a:r>
            <a:r>
              <a:rPr lang="en-US" sz="1600" dirty="0"/>
              <a:t>. </a:t>
            </a:r>
            <a:r>
              <a:rPr lang="en-US" sz="1600" dirty="0" err="1"/>
              <a:t>Turkiylar</a:t>
            </a:r>
            <a:r>
              <a:rPr lang="en-US" sz="1600" dirty="0"/>
              <a:t> </a:t>
            </a:r>
            <a:r>
              <a:rPr lang="en-US" sz="1600" dirty="0" err="1"/>
              <a:t>bayrog‘ida</a:t>
            </a:r>
            <a:r>
              <a:rPr lang="en-US" sz="1600" dirty="0"/>
              <a:t> </a:t>
            </a:r>
            <a:r>
              <a:rPr lang="en-US" sz="1600" dirty="0" err="1"/>
              <a:t>bo‘ri</a:t>
            </a:r>
            <a:r>
              <a:rPr lang="en-US" sz="1600" dirty="0"/>
              <a:t> </a:t>
            </a:r>
            <a:r>
              <a:rPr lang="en-US" sz="1600" dirty="0" err="1"/>
              <a:t>tasviri</a:t>
            </a:r>
            <a:r>
              <a:rPr lang="en-US" sz="1600" dirty="0"/>
              <a:t> </a:t>
            </a:r>
            <a:r>
              <a:rPr lang="en-US" sz="1600" dirty="0" err="1"/>
              <a:t>bo‘lgan</a:t>
            </a:r>
            <a:r>
              <a:rPr lang="en-US" sz="1600" dirty="0"/>
              <a:t>, deb </a:t>
            </a:r>
            <a:r>
              <a:rPr lang="en-US" sz="1600" dirty="0" err="1"/>
              <a:t>eshitganman</a:t>
            </a:r>
            <a:r>
              <a:rPr lang="en-US" sz="1600" dirty="0"/>
              <a:t>. </a:t>
            </a:r>
            <a:r>
              <a:rPr lang="en-US" sz="1600" dirty="0" err="1"/>
              <a:t>Turkiylar</a:t>
            </a:r>
            <a:r>
              <a:rPr lang="en-US" sz="1600" dirty="0"/>
              <a:t> </a:t>
            </a:r>
            <a:r>
              <a:rPr lang="en-US" sz="1600" dirty="0" err="1"/>
              <a:t>qadimda</a:t>
            </a:r>
            <a:r>
              <a:rPr lang="en-US" sz="1600" dirty="0"/>
              <a:t> </a:t>
            </a:r>
            <a:r>
              <a:rPr lang="en-US" sz="1600" dirty="0" err="1"/>
              <a:t>shunday</a:t>
            </a:r>
            <a:r>
              <a:rPr lang="en-US" sz="1600" dirty="0"/>
              <a:t> </a:t>
            </a:r>
            <a:r>
              <a:rPr lang="en-US" sz="1600" dirty="0" err="1"/>
              <a:t>erksevar</a:t>
            </a:r>
            <a:r>
              <a:rPr lang="en-US" sz="1600" dirty="0"/>
              <a:t> </a:t>
            </a:r>
            <a:r>
              <a:rPr lang="en-US" sz="1600" dirty="0" err="1"/>
              <a:t>bo‘lgan</a:t>
            </a:r>
            <a:r>
              <a:rPr lang="en-US" sz="1600" dirty="0"/>
              <a:t> </a:t>
            </a:r>
            <a:r>
              <a:rPr lang="en-US" sz="1600" dirty="0" err="1"/>
              <a:t>ekanlar</a:t>
            </a:r>
            <a:r>
              <a:rPr lang="en-US" sz="1600" dirty="0"/>
              <a:t>. E, u </a:t>
            </a:r>
            <a:r>
              <a:rPr lang="en-US" sz="1600" dirty="0" err="1"/>
              <a:t>zamonlar</a:t>
            </a:r>
            <a:r>
              <a:rPr lang="en-US" sz="1600" dirty="0"/>
              <a:t> </a:t>
            </a:r>
            <a:r>
              <a:rPr lang="en-US" sz="1600" dirty="0" err="1"/>
              <a:t>o‘tib</a:t>
            </a:r>
            <a:r>
              <a:rPr lang="en-US" sz="1600" dirty="0"/>
              <a:t> </a:t>
            </a:r>
            <a:r>
              <a:rPr lang="en-US" sz="1600" dirty="0" err="1"/>
              <a:t>ketdi</a:t>
            </a:r>
            <a:r>
              <a:rPr lang="en-US" sz="1600" dirty="0"/>
              <a:t>. </a:t>
            </a:r>
            <a:r>
              <a:rPr lang="en-US" sz="1600" dirty="0" smtClean="0"/>
              <a:t>– </a:t>
            </a:r>
            <a:r>
              <a:rPr lang="en-US" sz="1600" dirty="0" err="1" smtClean="0"/>
              <a:t>Yanis</a:t>
            </a:r>
            <a:r>
              <a:rPr lang="en-US" sz="1600" dirty="0" smtClean="0"/>
              <a:t> </a:t>
            </a:r>
            <a:r>
              <a:rPr lang="en-US" sz="1600" dirty="0" err="1"/>
              <a:t>shunday</a:t>
            </a:r>
            <a:r>
              <a:rPr lang="en-US" sz="1600" dirty="0"/>
              <a:t> deb </a:t>
            </a:r>
            <a:r>
              <a:rPr lang="en-US" sz="1600" dirty="0" err="1"/>
              <a:t>xo‘rsindi</a:t>
            </a:r>
            <a:r>
              <a:rPr lang="en-US" sz="1600" dirty="0"/>
              <a:t>... </a:t>
            </a:r>
            <a:r>
              <a:rPr lang="en-US" sz="1600" i="1" dirty="0"/>
              <a:t>(T. Malik)</a:t>
            </a:r>
          </a:p>
          <a:p>
            <a:endParaRPr lang="ru-RU" dirty="0"/>
          </a:p>
        </p:txBody>
      </p:sp>
      <p:pic>
        <p:nvPicPr>
          <p:cNvPr id="4" name="Picture 11" descr="MC900432665[1]">
            <a:extLst>
              <a:ext uri="{FF2B5EF4-FFF2-40B4-BE49-F238E27FC236}">
                <a16:creationId xmlns:a16="http://schemas.microsoft.com/office/drawing/2014/main" xmlns="" id="{6A4590BE-DABD-47CB-A8F4-989229A08E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97100" y="2333962"/>
            <a:ext cx="2331347" cy="919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36173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EFAB587-ED4E-49EB-8E67-7C7F67D67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Xulosa</a:t>
            </a:r>
            <a:endParaRPr lang="ru-RU" sz="2800" b="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9C1214C-F6F7-454A-9A05-6CAB3B813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700" y="693142"/>
            <a:ext cx="3429000" cy="1538883"/>
          </a:xfrm>
          <a:solidFill>
            <a:srgbClr val="FFCCFF"/>
          </a:solidFill>
          <a:ln w="12700">
            <a:solidFill>
              <a:srgbClr val="400239"/>
            </a:solidFill>
          </a:ln>
        </p:spPr>
        <p:txBody>
          <a:bodyPr/>
          <a:lstStyle/>
          <a:p>
            <a:pPr marL="72000" indent="355600" algn="just"/>
            <a:r>
              <a:rPr lang="uz-Latn-UZ" sz="2000" dirty="0">
                <a:solidFill>
                  <a:schemeClr val="tx2"/>
                </a:solidFill>
              </a:rPr>
              <a:t>T</a:t>
            </a:r>
            <a:r>
              <a:rPr lang="en-US" sz="2000" dirty="0" err="1">
                <a:solidFill>
                  <a:schemeClr val="tx2"/>
                </a:solidFill>
              </a:rPr>
              <a:t>urkiylar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erksevar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xalq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bo‘lganlar</a:t>
            </a:r>
            <a:r>
              <a:rPr lang="en-US" sz="2000" dirty="0">
                <a:solidFill>
                  <a:schemeClr val="tx2"/>
                </a:solidFill>
              </a:rPr>
              <a:t>, </a:t>
            </a:r>
            <a:r>
              <a:rPr lang="en-US" sz="2000" dirty="0" err="1">
                <a:solidFill>
                  <a:schemeClr val="tx2"/>
                </a:solidFill>
              </a:rPr>
              <a:t>bugungi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avlod</a:t>
            </a:r>
            <a:r>
              <a:rPr lang="en-US" sz="2000" dirty="0">
                <a:solidFill>
                  <a:schemeClr val="tx2"/>
                </a:solidFill>
              </a:rPr>
              <a:t> ham </a:t>
            </a:r>
            <a:r>
              <a:rPr lang="en-US" sz="2000" dirty="0" err="1">
                <a:solidFill>
                  <a:schemeClr val="tx2"/>
                </a:solidFill>
              </a:rPr>
              <a:t>o‘z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ajdodlariga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munosib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voris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bo‘lishlari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kerak</a:t>
            </a:r>
            <a:r>
              <a:rPr lang="en-US" sz="2000" dirty="0">
                <a:solidFill>
                  <a:schemeClr val="tx2"/>
                </a:solidFill>
              </a:rPr>
              <a:t>.</a:t>
            </a:r>
          </a:p>
          <a:p>
            <a:endParaRPr lang="ru-RU" sz="20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1A61A2C8-735D-430D-8BFB-7F46A73CF2C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68" b="12889"/>
          <a:stretch>
            <a:fillRect/>
          </a:stretch>
        </p:blipFill>
        <p:spPr bwMode="auto">
          <a:xfrm>
            <a:off x="3593071" y="1054683"/>
            <a:ext cx="2002186" cy="11354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637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465040C-C0C1-4E17-A438-85CE5CA79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57029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18.1-mashq</a:t>
            </a:r>
            <a:endParaRPr lang="ru-RU" sz="2800" b="0" dirty="0"/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xmlns="" id="{2F723708-012B-4E10-B692-6AB2FF1DB4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30813406"/>
              </p:ext>
            </p:extLst>
          </p:nvPr>
        </p:nvGraphicFramePr>
        <p:xfrm>
          <a:off x="186226" y="631824"/>
          <a:ext cx="5439874" cy="2510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472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465040C-C0C1-4E17-A438-85CE5CA79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44059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18.1-mashq</a:t>
            </a:r>
            <a:endParaRPr lang="ru-RU" sz="2800" b="0" dirty="0"/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xmlns="" id="{81CD1938-16F7-4844-95B2-5A7999E34E0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2385811"/>
              </p:ext>
            </p:extLst>
          </p:nvPr>
        </p:nvGraphicFramePr>
        <p:xfrm>
          <a:off x="145143" y="602296"/>
          <a:ext cx="5480957" cy="25401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250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465040C-C0C1-4E17-A438-85CE5CA79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18.1-mashq</a:t>
            </a:r>
            <a:endParaRPr lang="ru-RU" sz="2800" b="0" dirty="0"/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xmlns="" id="{2F971D3F-948A-45CE-9851-580CA58CD0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84128257"/>
              </p:ext>
            </p:extLst>
          </p:nvPr>
        </p:nvGraphicFramePr>
        <p:xfrm>
          <a:off x="186226" y="590628"/>
          <a:ext cx="5439874" cy="2551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731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3CE64D5-2A3E-495E-919F-8BF237EA0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98425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Yechim</a:t>
            </a:r>
            <a:endParaRPr lang="ru-RU" sz="2800" b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xmlns="" id="{32147DC3-6877-4726-90E9-FC0128760F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6818862"/>
              </p:ext>
            </p:extLst>
          </p:nvPr>
        </p:nvGraphicFramePr>
        <p:xfrm>
          <a:off x="186226" y="596105"/>
          <a:ext cx="5439874" cy="25503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332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3CE64D5-2A3E-495E-919F-8BF237EA0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96929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xmlns="" id="{F1D2C93C-6391-4A51-AA56-950EB9381C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27946111"/>
              </p:ext>
            </p:extLst>
          </p:nvPr>
        </p:nvGraphicFramePr>
        <p:xfrm>
          <a:off x="186226" y="631825"/>
          <a:ext cx="5439874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991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f831a3c1cdbce13dd7dd4ab442522346322c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8091</TotalTime>
  <Words>847</Words>
  <Application>Microsoft Office PowerPoint</Application>
  <PresentationFormat>Произвольный</PresentationFormat>
  <Paragraphs>50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ONA TILI</vt:lpstr>
      <vt:lpstr>O‘tgan darsda</vt:lpstr>
      <vt:lpstr>Презентация PowerPoint</vt:lpstr>
      <vt:lpstr>Xulosa</vt:lpstr>
      <vt:lpstr>18.1-mashq</vt:lpstr>
      <vt:lpstr>18.1-mashq</vt:lpstr>
      <vt:lpstr>18.1-mashq</vt:lpstr>
      <vt:lpstr>Yechim</vt:lpstr>
      <vt:lpstr>Презентация PowerPoint</vt:lpstr>
      <vt:lpstr>Презентация PowerPoint</vt:lpstr>
      <vt:lpstr>18.2-mashq</vt:lpstr>
      <vt:lpstr>18.3-mashq</vt:lpstr>
      <vt:lpstr>Unutmang!</vt:lpstr>
      <vt:lpstr>Mustahkamlash</vt:lpstr>
      <vt:lpstr>Mustaqil bajarish uchun topshiriqlar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ARM</dc:creator>
  <cp:lastModifiedBy>Azizbek</cp:lastModifiedBy>
  <cp:revision>727</cp:revision>
  <dcterms:created xsi:type="dcterms:W3CDTF">2020-04-13T08:06:06Z</dcterms:created>
  <dcterms:modified xsi:type="dcterms:W3CDTF">2021-02-10T18:23:32Z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