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2" r:id="rId2"/>
    <p:sldId id="529" r:id="rId3"/>
    <p:sldId id="504" r:id="rId4"/>
    <p:sldId id="530" r:id="rId5"/>
    <p:sldId id="531" r:id="rId6"/>
    <p:sldId id="532" r:id="rId7"/>
    <p:sldId id="503" r:id="rId8"/>
    <p:sldId id="502" r:id="rId9"/>
    <p:sldId id="533" r:id="rId10"/>
    <p:sldId id="534" r:id="rId11"/>
    <p:sldId id="535" r:id="rId12"/>
    <p:sldId id="501" r:id="rId13"/>
    <p:sldId id="500" r:id="rId14"/>
    <p:sldId id="499" r:id="rId15"/>
    <p:sldId id="498" r:id="rId16"/>
    <p:sldId id="536" r:id="rId17"/>
    <p:sldId id="497" r:id="rId18"/>
    <p:sldId id="496" r:id="rId19"/>
    <p:sldId id="495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  <a:srgbClr val="C8E08C"/>
    <a:srgbClr val="00CC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94150" autoAdjust="0"/>
  </p:normalViewPr>
  <p:slideViewPr>
    <p:cSldViewPr>
      <p:cViewPr varScale="1">
        <p:scale>
          <a:sx n="143" d="100"/>
          <a:sy n="143" d="100"/>
        </p:scale>
        <p:origin x="960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BE6AA-A521-454F-9A2A-76FB7F95D0F0}" type="doc">
      <dgm:prSet loTypeId="urn:microsoft.com/office/officeart/2005/8/layout/pyramid2" loCatId="pyramid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558AC3E3-CB6C-4C5B-BBF1-252FE7A37706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Saraton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oftobi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olamni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yondirganda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yo‘lovchilar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soyamdan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bahramand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saqladi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1DBBAB-CBB5-46C5-B7D5-B1F5513BCA74}" type="parTrans" cxnId="{D9C1368E-F1A6-4A75-A98A-0AB757DE830E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5E148F-E747-40EC-BC2A-AB94E4F39A62}" type="sibTrans" cxnId="{D9C1368E-F1A6-4A75-A98A-0AB757DE830E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4FE1EC-498F-4518-AB16-5D2549C50CA7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Kuz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mevalarim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g‘arq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pishganda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odamlar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to‘yguncha</a:t>
          </a:r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tanovul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qildilar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696DA1-0476-42F2-8B91-4A0AF738A3A6}" type="parTrans" cxnId="{006F1B82-168D-44AD-AEBE-0934E386988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E8AB82-7E90-4B93-AC8C-5F5737CC3B54}" type="sibTrans" cxnId="{006F1B82-168D-44AD-AEBE-0934E386988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822D7D-F358-4298-833B-208219CCB084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Nogahon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nomard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tanamga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bolta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urgan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sendan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yoqqa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qochdi-ketdi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2ACD37-D44F-4C8E-9C05-711611B93627}" type="parTrans" cxnId="{F17E9DAE-BFEF-4DFA-8D71-777F2CAA9BD7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472875-2BE8-41C1-B866-0A4A2448B956}" type="sibTrans" cxnId="{F17E9DAE-BFEF-4DFA-8D71-777F2CAA9BD7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5EF350-AD1C-4889-81ED-69E1DA96E663}" type="pres">
      <dgm:prSet presAssocID="{410BE6AA-A521-454F-9A2A-76FB7F95D0F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CF93D0FD-D801-4398-83A9-CAF45B72E155}" type="pres">
      <dgm:prSet presAssocID="{410BE6AA-A521-454F-9A2A-76FB7F95D0F0}" presName="pyramid" presStyleLbl="node1" presStyleIdx="0" presStyleCnt="1" custScaleX="102188" custLinFactNeighborX="-52144"/>
      <dgm:spPr/>
    </dgm:pt>
    <dgm:pt modelId="{707CC5F0-FEB6-4C2C-9581-B8830BC3062A}" type="pres">
      <dgm:prSet presAssocID="{410BE6AA-A521-454F-9A2A-76FB7F95D0F0}" presName="theList" presStyleCnt="0"/>
      <dgm:spPr/>
    </dgm:pt>
    <dgm:pt modelId="{D1FF9F08-33E0-4E4F-AE90-91D65F0D3A60}" type="pres">
      <dgm:prSet presAssocID="{558AC3E3-CB6C-4C5B-BBF1-252FE7A37706}" presName="aNode" presStyleLbl="fgAcc1" presStyleIdx="0" presStyleCnt="3" custScaleX="2775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4E9B9-A0B5-4CBB-8E36-F04763946C56}" type="pres">
      <dgm:prSet presAssocID="{558AC3E3-CB6C-4C5B-BBF1-252FE7A37706}" presName="aSpace" presStyleCnt="0"/>
      <dgm:spPr/>
    </dgm:pt>
    <dgm:pt modelId="{B2D769FF-295B-49EB-97E6-544CADE4408A}" type="pres">
      <dgm:prSet presAssocID="{974FE1EC-498F-4518-AB16-5D2549C50CA7}" presName="aNode" presStyleLbl="fgAcc1" presStyleIdx="1" presStyleCnt="3" custScaleX="273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06200D-DEBB-42DE-ABA7-E387E3ACBB66}" type="pres">
      <dgm:prSet presAssocID="{974FE1EC-498F-4518-AB16-5D2549C50CA7}" presName="aSpace" presStyleCnt="0"/>
      <dgm:spPr/>
    </dgm:pt>
    <dgm:pt modelId="{4105171B-432D-441F-AC11-901EAA85D314}" type="pres">
      <dgm:prSet presAssocID="{83822D7D-F358-4298-833B-208219CCB084}" presName="aNode" presStyleLbl="fgAcc1" presStyleIdx="2" presStyleCnt="3" custScaleX="283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2222C-CF15-4E09-A038-DE278FEB207B}" type="pres">
      <dgm:prSet presAssocID="{83822D7D-F358-4298-833B-208219CCB084}" presName="aSpace" presStyleCnt="0"/>
      <dgm:spPr/>
    </dgm:pt>
  </dgm:ptLst>
  <dgm:cxnLst>
    <dgm:cxn modelId="{4E6E0D4E-3D34-4E55-8400-22822CF35908}" type="presOf" srcId="{410BE6AA-A521-454F-9A2A-76FB7F95D0F0}" destId="{F65EF350-AD1C-4889-81ED-69E1DA96E663}" srcOrd="0" destOrd="0" presId="urn:microsoft.com/office/officeart/2005/8/layout/pyramid2"/>
    <dgm:cxn modelId="{3F72C739-2600-48FB-A8A0-1CEE0533D107}" type="presOf" srcId="{974FE1EC-498F-4518-AB16-5D2549C50CA7}" destId="{B2D769FF-295B-49EB-97E6-544CADE4408A}" srcOrd="0" destOrd="0" presId="urn:microsoft.com/office/officeart/2005/8/layout/pyramid2"/>
    <dgm:cxn modelId="{006F1B82-168D-44AD-AEBE-0934E3869881}" srcId="{410BE6AA-A521-454F-9A2A-76FB7F95D0F0}" destId="{974FE1EC-498F-4518-AB16-5D2549C50CA7}" srcOrd="1" destOrd="0" parTransId="{B5696DA1-0476-42F2-8B91-4A0AF738A3A6}" sibTransId="{B3E8AB82-7E90-4B93-AC8C-5F5737CC3B54}"/>
    <dgm:cxn modelId="{AAF9F106-4AC1-40CA-AEEE-145A5134B563}" type="presOf" srcId="{558AC3E3-CB6C-4C5B-BBF1-252FE7A37706}" destId="{D1FF9F08-33E0-4E4F-AE90-91D65F0D3A60}" srcOrd="0" destOrd="0" presId="urn:microsoft.com/office/officeart/2005/8/layout/pyramid2"/>
    <dgm:cxn modelId="{CDE3F7EB-C7C4-4E21-9B5C-27A97A2842A1}" type="presOf" srcId="{83822D7D-F358-4298-833B-208219CCB084}" destId="{4105171B-432D-441F-AC11-901EAA85D314}" srcOrd="0" destOrd="0" presId="urn:microsoft.com/office/officeart/2005/8/layout/pyramid2"/>
    <dgm:cxn modelId="{D9C1368E-F1A6-4A75-A98A-0AB757DE830E}" srcId="{410BE6AA-A521-454F-9A2A-76FB7F95D0F0}" destId="{558AC3E3-CB6C-4C5B-BBF1-252FE7A37706}" srcOrd="0" destOrd="0" parTransId="{701DBBAB-CBB5-46C5-B7D5-B1F5513BCA74}" sibTransId="{EF5E148F-E747-40EC-BC2A-AB94E4F39A62}"/>
    <dgm:cxn modelId="{F17E9DAE-BFEF-4DFA-8D71-777F2CAA9BD7}" srcId="{410BE6AA-A521-454F-9A2A-76FB7F95D0F0}" destId="{83822D7D-F358-4298-833B-208219CCB084}" srcOrd="2" destOrd="0" parTransId="{9F2ACD37-D44F-4C8E-9C05-711611B93627}" sibTransId="{B1472875-2BE8-41C1-B866-0A4A2448B956}"/>
    <dgm:cxn modelId="{B131D0A9-3F93-49F0-B09A-AD7B06966E5B}" type="presParOf" srcId="{F65EF350-AD1C-4889-81ED-69E1DA96E663}" destId="{CF93D0FD-D801-4398-83A9-CAF45B72E155}" srcOrd="0" destOrd="0" presId="urn:microsoft.com/office/officeart/2005/8/layout/pyramid2"/>
    <dgm:cxn modelId="{4909ED6A-649D-4236-87AC-0BD3C7A68A42}" type="presParOf" srcId="{F65EF350-AD1C-4889-81ED-69E1DA96E663}" destId="{707CC5F0-FEB6-4C2C-9581-B8830BC3062A}" srcOrd="1" destOrd="0" presId="urn:microsoft.com/office/officeart/2005/8/layout/pyramid2"/>
    <dgm:cxn modelId="{859AB28A-1065-4C71-A07C-5B09877F0CA1}" type="presParOf" srcId="{707CC5F0-FEB6-4C2C-9581-B8830BC3062A}" destId="{D1FF9F08-33E0-4E4F-AE90-91D65F0D3A60}" srcOrd="0" destOrd="0" presId="urn:microsoft.com/office/officeart/2005/8/layout/pyramid2"/>
    <dgm:cxn modelId="{0FEFE567-8E60-41BC-B261-C8F4087FFBDB}" type="presParOf" srcId="{707CC5F0-FEB6-4C2C-9581-B8830BC3062A}" destId="{42E4E9B9-A0B5-4CBB-8E36-F04763946C56}" srcOrd="1" destOrd="0" presId="urn:microsoft.com/office/officeart/2005/8/layout/pyramid2"/>
    <dgm:cxn modelId="{ABFAE934-76BA-4E45-A6F9-CEE6E1CAB91B}" type="presParOf" srcId="{707CC5F0-FEB6-4C2C-9581-B8830BC3062A}" destId="{B2D769FF-295B-49EB-97E6-544CADE4408A}" srcOrd="2" destOrd="0" presId="urn:microsoft.com/office/officeart/2005/8/layout/pyramid2"/>
    <dgm:cxn modelId="{874E92FC-E020-41E4-B220-235405FC25D5}" type="presParOf" srcId="{707CC5F0-FEB6-4C2C-9581-B8830BC3062A}" destId="{0406200D-DEBB-42DE-ABA7-E387E3ACBB66}" srcOrd="3" destOrd="0" presId="urn:microsoft.com/office/officeart/2005/8/layout/pyramid2"/>
    <dgm:cxn modelId="{B7BD0413-286B-4C6B-8BC1-FD0F44DAF913}" type="presParOf" srcId="{707CC5F0-FEB6-4C2C-9581-B8830BC3062A}" destId="{4105171B-432D-441F-AC11-901EAA85D314}" srcOrd="4" destOrd="0" presId="urn:microsoft.com/office/officeart/2005/8/layout/pyramid2"/>
    <dgm:cxn modelId="{1DEF9859-BB05-4274-87FF-9939709A08C0}" type="presParOf" srcId="{707CC5F0-FEB6-4C2C-9581-B8830BC3062A}" destId="{0902222C-CF15-4E09-A038-DE278FEB207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299F30-E503-4058-ACC0-06855EF48E83}" type="doc">
      <dgm:prSet loTypeId="urn:microsoft.com/office/officeart/2005/8/layout/process1" loCatId="process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67294C5-4D30-4517-BEB2-58628C262547}">
      <dgm:prSet custT="1"/>
      <dgm:spPr/>
      <dgm:t>
        <a:bodyPr/>
        <a:lstStyle/>
        <a:p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qo‘shaloq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B09CA7-0FA8-47FD-A2B3-6C940885815A}" type="parTrans" cxnId="{BE1B1114-2E48-48CE-B528-B861BD26A4B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923839-1217-4B79-BD7C-CF8266DA6597}" type="sibTrans" cxnId="{BE1B1114-2E48-48CE-B528-B861BD26A4B1}">
      <dgm:prSet custT="1"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86D4FA-DA0F-44F7-BBD7-BA176B6916ED}">
      <dgm:prSet custT="1"/>
      <dgm:spPr/>
      <dgm:t>
        <a:bodyPr/>
        <a:lstStyle/>
        <a:p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en-US" sz="1600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Nashriyot</a:t>
          </a:r>
          <a:r>
            <a:rPr lang="en-US" sz="1600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ishlarida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qisqartirilgan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9BB2D6-E66E-441D-B34F-6F2B7F710A6E}" type="parTrans" cxnId="{40B3C8D3-CC85-449B-AA39-5A16823ECDE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BB3EE4-EC9F-4BB3-BB2C-3E9802F78EC3}" type="sibTrans" cxnId="{40B3C8D3-CC85-449B-AA39-5A16823ECDEF}">
      <dgm:prSet custT="1"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352EAC-1A2C-4E3D-B793-E7BFF49ABC12}">
      <dgm:prSet custT="1"/>
      <dgm:spPr/>
      <dgm:t>
        <a:bodyPr/>
        <a:lstStyle/>
        <a:p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en-US" sz="1600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600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ruhiyati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bog‘liq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o‘rinlarda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ishlatasiz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DE1D5A-E7E4-46C0-B97B-F87A585301CD}" type="parTrans" cxnId="{ECC50361-0A27-4E26-B9D6-626E1A43F6C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AA6062-B45D-4BF2-886A-7659F54C462F}" type="sibTrans" cxnId="{ECC50361-0A27-4E26-B9D6-626E1A43F6C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6DA8FE-5CE7-46F4-9782-277E19DDF533}" type="pres">
      <dgm:prSet presAssocID="{76299F30-E503-4058-ACC0-06855EF48E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67B5DC-93C5-4152-BCE7-C6B40B66E288}" type="pres">
      <dgm:prSet presAssocID="{A67294C5-4D30-4517-BEB2-58628C262547}" presName="node" presStyleLbl="node1" presStyleIdx="0" presStyleCnt="3" custScaleY="1600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7C8D4-BFEB-4C1D-B183-1DE131B057A9}" type="pres">
      <dgm:prSet presAssocID="{97923839-1217-4B79-BD7C-CF8266DA659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DBC8D39-E9F3-4079-BB5D-B1477A114B8B}" type="pres">
      <dgm:prSet presAssocID="{97923839-1217-4B79-BD7C-CF8266DA659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FC1C351-E4A4-4D2E-8E79-1E183AF70939}" type="pres">
      <dgm:prSet presAssocID="{5F86D4FA-DA0F-44F7-BBD7-BA176B6916ED}" presName="node" presStyleLbl="node1" presStyleIdx="1" presStyleCnt="3" custScaleY="170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C3114-67EB-452E-B436-B50555282F20}" type="pres">
      <dgm:prSet presAssocID="{71BB3EE4-EC9F-4BB3-BB2C-3E9802F78EC3}" presName="sibTrans" presStyleLbl="sibTrans2D1" presStyleIdx="1" presStyleCnt="2"/>
      <dgm:spPr/>
      <dgm:t>
        <a:bodyPr/>
        <a:lstStyle/>
        <a:p>
          <a:endParaRPr lang="ru-RU"/>
        </a:p>
      </dgm:t>
    </dgm:pt>
    <dgm:pt modelId="{46A0C2E7-9CED-44C7-A2FB-A2A1B7EC7338}" type="pres">
      <dgm:prSet presAssocID="{71BB3EE4-EC9F-4BB3-BB2C-3E9802F78EC3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70097BF6-A964-4B0A-9B46-A0A602FC80D3}" type="pres">
      <dgm:prSet presAssocID="{B6352EAC-1A2C-4E3D-B793-E7BFF49ABC12}" presName="node" presStyleLbl="node1" presStyleIdx="2" presStyleCnt="3" custScaleY="170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0291AB-1C22-49AE-B0A9-AE7E9444D22F}" type="presOf" srcId="{97923839-1217-4B79-BD7C-CF8266DA6597}" destId="{5DBC8D39-E9F3-4079-BB5D-B1477A114B8B}" srcOrd="1" destOrd="0" presId="urn:microsoft.com/office/officeart/2005/8/layout/process1"/>
    <dgm:cxn modelId="{BE1B1114-2E48-48CE-B528-B861BD26A4B1}" srcId="{76299F30-E503-4058-ACC0-06855EF48E83}" destId="{A67294C5-4D30-4517-BEB2-58628C262547}" srcOrd="0" destOrd="0" parTransId="{CCB09CA7-0FA8-47FD-A2B3-6C940885815A}" sibTransId="{97923839-1217-4B79-BD7C-CF8266DA6597}"/>
    <dgm:cxn modelId="{AD1921CC-66CF-4006-98CA-D832C7A110A4}" type="presOf" srcId="{76299F30-E503-4058-ACC0-06855EF48E83}" destId="{466DA8FE-5CE7-46F4-9782-277E19DDF533}" srcOrd="0" destOrd="0" presId="urn:microsoft.com/office/officeart/2005/8/layout/process1"/>
    <dgm:cxn modelId="{B1C8BD44-E4C7-4FC7-805C-B33ABC5C8EA1}" type="presOf" srcId="{A67294C5-4D30-4517-BEB2-58628C262547}" destId="{2767B5DC-93C5-4152-BCE7-C6B40B66E288}" srcOrd="0" destOrd="0" presId="urn:microsoft.com/office/officeart/2005/8/layout/process1"/>
    <dgm:cxn modelId="{40B3C8D3-CC85-449B-AA39-5A16823ECDEF}" srcId="{76299F30-E503-4058-ACC0-06855EF48E83}" destId="{5F86D4FA-DA0F-44F7-BBD7-BA176B6916ED}" srcOrd="1" destOrd="0" parTransId="{6A9BB2D6-E66E-441D-B34F-6F2B7F710A6E}" sibTransId="{71BB3EE4-EC9F-4BB3-BB2C-3E9802F78EC3}"/>
    <dgm:cxn modelId="{ECC50361-0A27-4E26-B9D6-626E1A43F6CA}" srcId="{76299F30-E503-4058-ACC0-06855EF48E83}" destId="{B6352EAC-1A2C-4E3D-B793-E7BFF49ABC12}" srcOrd="2" destOrd="0" parTransId="{8EDE1D5A-E7E4-46C0-B97B-F87A585301CD}" sibTransId="{4AAA6062-B45D-4BF2-886A-7659F54C462F}"/>
    <dgm:cxn modelId="{E6870F5A-F4B0-40F8-BBCF-2C3F4E644825}" type="presOf" srcId="{71BB3EE4-EC9F-4BB3-BB2C-3E9802F78EC3}" destId="{874C3114-67EB-452E-B436-B50555282F20}" srcOrd="0" destOrd="0" presId="urn:microsoft.com/office/officeart/2005/8/layout/process1"/>
    <dgm:cxn modelId="{DDEA06DC-E99A-402F-A500-C670076F77C4}" type="presOf" srcId="{71BB3EE4-EC9F-4BB3-BB2C-3E9802F78EC3}" destId="{46A0C2E7-9CED-44C7-A2FB-A2A1B7EC7338}" srcOrd="1" destOrd="0" presId="urn:microsoft.com/office/officeart/2005/8/layout/process1"/>
    <dgm:cxn modelId="{3A525017-9938-47BC-B139-7AA719D684C8}" type="presOf" srcId="{5F86D4FA-DA0F-44F7-BBD7-BA176B6916ED}" destId="{1FC1C351-E4A4-4D2E-8E79-1E183AF70939}" srcOrd="0" destOrd="0" presId="urn:microsoft.com/office/officeart/2005/8/layout/process1"/>
    <dgm:cxn modelId="{3BB145F2-A6EE-41F4-80D6-716EE6F4928B}" type="presOf" srcId="{97923839-1217-4B79-BD7C-CF8266DA6597}" destId="{7BB7C8D4-BFEB-4C1D-B183-1DE131B057A9}" srcOrd="0" destOrd="0" presId="urn:microsoft.com/office/officeart/2005/8/layout/process1"/>
    <dgm:cxn modelId="{E9B78E8B-E879-43F9-84A0-F0CC49487146}" type="presOf" srcId="{B6352EAC-1A2C-4E3D-B793-E7BFF49ABC12}" destId="{70097BF6-A964-4B0A-9B46-A0A602FC80D3}" srcOrd="0" destOrd="0" presId="urn:microsoft.com/office/officeart/2005/8/layout/process1"/>
    <dgm:cxn modelId="{F17092F5-2357-4C0F-9D19-289E5EB79E65}" type="presParOf" srcId="{466DA8FE-5CE7-46F4-9782-277E19DDF533}" destId="{2767B5DC-93C5-4152-BCE7-C6B40B66E288}" srcOrd="0" destOrd="0" presId="urn:microsoft.com/office/officeart/2005/8/layout/process1"/>
    <dgm:cxn modelId="{CFAD84D3-8B02-4E6D-9434-9944FA9C0347}" type="presParOf" srcId="{466DA8FE-5CE7-46F4-9782-277E19DDF533}" destId="{7BB7C8D4-BFEB-4C1D-B183-1DE131B057A9}" srcOrd="1" destOrd="0" presId="urn:microsoft.com/office/officeart/2005/8/layout/process1"/>
    <dgm:cxn modelId="{55EAB070-C9CA-49D4-B4E7-EC55F0D40DA1}" type="presParOf" srcId="{7BB7C8D4-BFEB-4C1D-B183-1DE131B057A9}" destId="{5DBC8D39-E9F3-4079-BB5D-B1477A114B8B}" srcOrd="0" destOrd="0" presId="urn:microsoft.com/office/officeart/2005/8/layout/process1"/>
    <dgm:cxn modelId="{754CEFE6-F1F2-4584-B755-93C23DDF208A}" type="presParOf" srcId="{466DA8FE-5CE7-46F4-9782-277E19DDF533}" destId="{1FC1C351-E4A4-4D2E-8E79-1E183AF70939}" srcOrd="2" destOrd="0" presId="urn:microsoft.com/office/officeart/2005/8/layout/process1"/>
    <dgm:cxn modelId="{D55C5D0B-E1D2-40BD-95B7-CA6D7E8A83E5}" type="presParOf" srcId="{466DA8FE-5CE7-46F4-9782-277E19DDF533}" destId="{874C3114-67EB-452E-B436-B50555282F20}" srcOrd="3" destOrd="0" presId="urn:microsoft.com/office/officeart/2005/8/layout/process1"/>
    <dgm:cxn modelId="{EB9837E4-53D4-4F8F-BDAB-A1A304032495}" type="presParOf" srcId="{874C3114-67EB-452E-B436-B50555282F20}" destId="{46A0C2E7-9CED-44C7-A2FB-A2A1B7EC7338}" srcOrd="0" destOrd="0" presId="urn:microsoft.com/office/officeart/2005/8/layout/process1"/>
    <dgm:cxn modelId="{BC342E2F-57BB-4CDF-BDB3-6640BDEE2E69}" type="presParOf" srcId="{466DA8FE-5CE7-46F4-9782-277E19DDF533}" destId="{70097BF6-A964-4B0A-9B46-A0A602FC80D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9E7400-B5D3-4E81-AF1C-85967A5CFA11}" type="doc">
      <dgm:prSet loTypeId="urn:microsoft.com/office/officeart/2005/8/layout/process1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140BE25-C904-4C49-AEA4-F4FC23A7582C}">
      <dgm:prSet custT="1"/>
      <dgm:spPr/>
      <dgm:t>
        <a:bodyPr/>
        <a:lstStyle/>
        <a:p>
          <a:r>
            <a:rPr lang="en-US" sz="1200" b="0" i="0">
              <a:latin typeface="Arial" panose="020B0604020202020204" pitchFamily="34" charset="0"/>
              <a:cs typeface="Arial" panose="020B0604020202020204" pitchFamily="34" charset="0"/>
            </a:rPr>
            <a:t>O‘RDAK EMAS, BURGUT BO‘LING</a:t>
          </a:r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1115EE-EDDC-4C76-B10A-86308DFCA933}" type="parTrans" cxnId="{45AF329D-E994-4E0F-BE31-76F86625E958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2FB594-D511-4B90-A025-C205D17806EF}" type="sibTrans" cxnId="{45AF329D-E994-4E0F-BE31-76F86625E958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48CA3E-F10E-4827-BA9E-AD089073B6E8}">
      <dgm:prSet custT="1"/>
      <dgm:spPr/>
      <dgm:t>
        <a:bodyPr/>
        <a:lstStyle/>
        <a:p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Qadimgi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hindlarda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rivoyat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Tangri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avval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dengiz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chig‘anog‘ini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keyin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burgutni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yaratadi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insonga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chig‘anoqning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zerikarli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qiziqarli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tanlashga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izn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„Bu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yerda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tanlash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o‘ylanib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o‘tirishga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hojat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yo‘q-ku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!“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deyishingiz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aniq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tanlaydi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AE9DC8-6E9E-47D0-A8E9-2D9795F650A4}" type="parTrans" cxnId="{8B76D925-8AE0-4EA7-9FFA-F155748870C3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B37679-CBDB-4771-9CB8-C29B4534C0B9}" type="sibTrans" cxnId="{8B76D925-8AE0-4EA7-9FFA-F155748870C3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A0EBB1-2ECA-4F42-B037-F5887016D1C5}">
      <dgm:prSet custT="1"/>
      <dgm:spPr/>
      <dgm:t>
        <a:bodyPr/>
        <a:lstStyle/>
        <a:p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Ammo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kutmagan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hodisa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yuz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chig‘anoqning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tanlamaydi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o‘zlarining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talablariga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beradigan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namuna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qidirishga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tushishadi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topishadi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ham.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Buni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qarangki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u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C3BFD1-E748-457D-841E-EB220B1065AF}" type="parTrans" cxnId="{BEB73758-EFF4-48F4-A253-3389F3D05A2A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CFE640-3C58-4649-9043-0C499D6C4E53}" type="sibTrans" cxnId="{BEB73758-EFF4-48F4-A253-3389F3D05A2A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8FC555-A8D8-4502-BFB6-8BE751541EBF}" type="pres">
      <dgm:prSet presAssocID="{EE9E7400-B5D3-4E81-AF1C-85967A5CFA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1B2561-84CD-4AA9-8AD3-ABDB47D816A8}" type="pres">
      <dgm:prSet presAssocID="{8140BE25-C904-4C49-AEA4-F4FC23A7582C}" presName="node" presStyleLbl="node1" presStyleIdx="0" presStyleCnt="3" custScaleY="201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D2A5A8-1873-433C-89E7-DEC1E3AAF261}" type="pres">
      <dgm:prSet presAssocID="{582FB594-D511-4B90-A025-C205D17806E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60AE742E-F443-4789-8A36-E24F2FF7E70E}" type="pres">
      <dgm:prSet presAssocID="{582FB594-D511-4B90-A025-C205D17806E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2ECD62D0-156E-49E6-9D1D-0FA1A3A32B73}" type="pres">
      <dgm:prSet presAssocID="{E848CA3E-F10E-4827-BA9E-AD089073B6E8}" presName="node" presStyleLbl="node1" presStyleIdx="1" presStyleCnt="3" custScaleX="229440" custScaleY="201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EE401-5795-4374-96B6-D2D1967F88CB}" type="pres">
      <dgm:prSet presAssocID="{1CB37679-CBDB-4771-9CB8-C29B4534C0B9}" presName="sibTrans" presStyleLbl="sibTrans2D1" presStyleIdx="1" presStyleCnt="2"/>
      <dgm:spPr/>
      <dgm:t>
        <a:bodyPr/>
        <a:lstStyle/>
        <a:p>
          <a:endParaRPr lang="ru-RU"/>
        </a:p>
      </dgm:t>
    </dgm:pt>
    <dgm:pt modelId="{5A7D30B0-C163-44B8-B92F-98D1A4786776}" type="pres">
      <dgm:prSet presAssocID="{1CB37679-CBDB-4771-9CB8-C29B4534C0B9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B8EF0108-D858-44EF-92EA-930EA1265A63}" type="pres">
      <dgm:prSet presAssocID="{2DA0EBB1-2ECA-4F42-B037-F5887016D1C5}" presName="node" presStyleLbl="node1" presStyleIdx="2" presStyleCnt="3" custScaleX="250641" custScaleY="201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904A31-AA8F-4CDE-BDA0-30103A177121}" type="presOf" srcId="{582FB594-D511-4B90-A025-C205D17806EF}" destId="{60AE742E-F443-4789-8A36-E24F2FF7E70E}" srcOrd="1" destOrd="0" presId="urn:microsoft.com/office/officeart/2005/8/layout/process1"/>
    <dgm:cxn modelId="{079A9F14-91AC-499E-945D-F4EC0CCF7D91}" type="presOf" srcId="{EE9E7400-B5D3-4E81-AF1C-85967A5CFA11}" destId="{9E8FC555-A8D8-4502-BFB6-8BE751541EBF}" srcOrd="0" destOrd="0" presId="urn:microsoft.com/office/officeart/2005/8/layout/process1"/>
    <dgm:cxn modelId="{BEB73758-EFF4-48F4-A253-3389F3D05A2A}" srcId="{EE9E7400-B5D3-4E81-AF1C-85967A5CFA11}" destId="{2DA0EBB1-2ECA-4F42-B037-F5887016D1C5}" srcOrd="2" destOrd="0" parTransId="{9CC3BFD1-E748-457D-841E-EB220B1065AF}" sibTransId="{4DCFE640-3C58-4649-9043-0C499D6C4E53}"/>
    <dgm:cxn modelId="{EBBAB1A7-0C46-4CA6-BC7C-EAF35C000393}" type="presOf" srcId="{8140BE25-C904-4C49-AEA4-F4FC23A7582C}" destId="{CE1B2561-84CD-4AA9-8AD3-ABDB47D816A8}" srcOrd="0" destOrd="0" presId="urn:microsoft.com/office/officeart/2005/8/layout/process1"/>
    <dgm:cxn modelId="{49C461B6-4CE8-428B-85C8-FA363DB8342F}" type="presOf" srcId="{1CB37679-CBDB-4771-9CB8-C29B4534C0B9}" destId="{5A7D30B0-C163-44B8-B92F-98D1A4786776}" srcOrd="1" destOrd="0" presId="urn:microsoft.com/office/officeart/2005/8/layout/process1"/>
    <dgm:cxn modelId="{71C2FAB1-3326-41C9-914E-73E4FB52F484}" type="presOf" srcId="{2DA0EBB1-2ECA-4F42-B037-F5887016D1C5}" destId="{B8EF0108-D858-44EF-92EA-930EA1265A63}" srcOrd="0" destOrd="0" presId="urn:microsoft.com/office/officeart/2005/8/layout/process1"/>
    <dgm:cxn modelId="{6F6A58C4-7BD5-4DC9-AFEA-BEE04DDD2A76}" type="presOf" srcId="{582FB594-D511-4B90-A025-C205D17806EF}" destId="{39D2A5A8-1873-433C-89E7-DEC1E3AAF261}" srcOrd="0" destOrd="0" presId="urn:microsoft.com/office/officeart/2005/8/layout/process1"/>
    <dgm:cxn modelId="{45AF329D-E994-4E0F-BE31-76F86625E958}" srcId="{EE9E7400-B5D3-4E81-AF1C-85967A5CFA11}" destId="{8140BE25-C904-4C49-AEA4-F4FC23A7582C}" srcOrd="0" destOrd="0" parTransId="{C51115EE-EDDC-4C76-B10A-86308DFCA933}" sibTransId="{582FB594-D511-4B90-A025-C205D17806EF}"/>
    <dgm:cxn modelId="{C1217401-C953-45BD-81FF-083EDA6944F7}" type="presOf" srcId="{1CB37679-CBDB-4771-9CB8-C29B4534C0B9}" destId="{EDCEE401-5795-4374-96B6-D2D1967F88CB}" srcOrd="0" destOrd="0" presId="urn:microsoft.com/office/officeart/2005/8/layout/process1"/>
    <dgm:cxn modelId="{DB5079A0-8E9D-4920-9024-F058FA30C2E4}" type="presOf" srcId="{E848CA3E-F10E-4827-BA9E-AD089073B6E8}" destId="{2ECD62D0-156E-49E6-9D1D-0FA1A3A32B73}" srcOrd="0" destOrd="0" presId="urn:microsoft.com/office/officeart/2005/8/layout/process1"/>
    <dgm:cxn modelId="{8B76D925-8AE0-4EA7-9FFA-F155748870C3}" srcId="{EE9E7400-B5D3-4E81-AF1C-85967A5CFA11}" destId="{E848CA3E-F10E-4827-BA9E-AD089073B6E8}" srcOrd="1" destOrd="0" parTransId="{0CAE9DC8-6E9E-47D0-A8E9-2D9795F650A4}" sibTransId="{1CB37679-CBDB-4771-9CB8-C29B4534C0B9}"/>
    <dgm:cxn modelId="{71F0552E-FE64-4A27-AB08-975432766AD0}" type="presParOf" srcId="{9E8FC555-A8D8-4502-BFB6-8BE751541EBF}" destId="{CE1B2561-84CD-4AA9-8AD3-ABDB47D816A8}" srcOrd="0" destOrd="0" presId="urn:microsoft.com/office/officeart/2005/8/layout/process1"/>
    <dgm:cxn modelId="{A6E9BA84-7BEA-4348-8E6D-B6BFC760E464}" type="presParOf" srcId="{9E8FC555-A8D8-4502-BFB6-8BE751541EBF}" destId="{39D2A5A8-1873-433C-89E7-DEC1E3AAF261}" srcOrd="1" destOrd="0" presId="urn:microsoft.com/office/officeart/2005/8/layout/process1"/>
    <dgm:cxn modelId="{8B37C3FC-F4FF-4BEC-B6EC-7B4D162660A0}" type="presParOf" srcId="{39D2A5A8-1873-433C-89E7-DEC1E3AAF261}" destId="{60AE742E-F443-4789-8A36-E24F2FF7E70E}" srcOrd="0" destOrd="0" presId="urn:microsoft.com/office/officeart/2005/8/layout/process1"/>
    <dgm:cxn modelId="{A85CAE0E-8D74-4B1C-A9F0-2FEA05ABD4AD}" type="presParOf" srcId="{9E8FC555-A8D8-4502-BFB6-8BE751541EBF}" destId="{2ECD62D0-156E-49E6-9D1D-0FA1A3A32B73}" srcOrd="2" destOrd="0" presId="urn:microsoft.com/office/officeart/2005/8/layout/process1"/>
    <dgm:cxn modelId="{E90A97AB-2E58-43C1-BC30-A700F1CEC739}" type="presParOf" srcId="{9E8FC555-A8D8-4502-BFB6-8BE751541EBF}" destId="{EDCEE401-5795-4374-96B6-D2D1967F88CB}" srcOrd="3" destOrd="0" presId="urn:microsoft.com/office/officeart/2005/8/layout/process1"/>
    <dgm:cxn modelId="{27422AF0-67F6-4C1F-BA50-2008DA654FB9}" type="presParOf" srcId="{EDCEE401-5795-4374-96B6-D2D1967F88CB}" destId="{5A7D30B0-C163-44B8-B92F-98D1A4786776}" srcOrd="0" destOrd="0" presId="urn:microsoft.com/office/officeart/2005/8/layout/process1"/>
    <dgm:cxn modelId="{EB95EA4A-069E-46A5-A029-816648F7501B}" type="presParOf" srcId="{9E8FC555-A8D8-4502-BFB6-8BE751541EBF}" destId="{B8EF0108-D858-44EF-92EA-930EA1265A6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4278CE-C3D3-401E-8990-DDA3D4E96B96}" type="doc">
      <dgm:prSet loTypeId="urn:microsoft.com/office/officeart/2005/8/layout/v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60456E7-3D09-49B5-BFA6-D0AE8FAE9E9A}">
      <dgm:prSet custT="1"/>
      <dgm:spPr/>
      <dgm:t>
        <a:bodyPr/>
        <a:lstStyle/>
        <a:p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Bir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qarashda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burgutda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o‘xshashlikni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ko‘rish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Aslida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ularning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o‘rtalarida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bor.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ikkisi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ucha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oladi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vaqt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-u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falakda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kezishi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suvda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afzal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ko‘radi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9234F1-6381-4220-B47B-59E95751C68A}" type="parTrans" cxnId="{B25B75A7-E3A1-4E47-8805-F2233179D6D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AF52B4-E2D7-43AC-ABE8-D880A6B50AE7}" type="sibTrans" cxnId="{B25B75A7-E3A1-4E47-8805-F2233179D6D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C79CBF-3867-4CDE-A224-0B6069B4BA87}">
      <dgm:prSet custT="1"/>
      <dgm:spPr/>
      <dgm:t>
        <a:bodyPr/>
        <a:lstStyle/>
        <a:p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kun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mobaynida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g‘ag‘illaydi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Uni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boqishayotganda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yemishini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olmoqchi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bo‘lganda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nimadir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yoqmaganda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hatto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narsaning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uddasidan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chiqa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olmasa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g‘ag‘illayveradi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O‘rdaklarning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g‘ag‘illashi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ko‘ndirish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cheki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kechirim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so‘rash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befoyda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valaqlash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2EC168-5953-4FD0-B4F6-2BC0B0F62A77}" type="parTrans" cxnId="{8368DC61-5306-4BD3-9FF5-1F9EA50A1BC3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D6B070-0B11-40FE-AEDB-2B136F6D5DF5}" type="sibTrans" cxnId="{8368DC61-5306-4BD3-9FF5-1F9EA50A1BC3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78AE21-64F7-4BC5-826E-24CED14F4070}">
      <dgm:prSet custT="1"/>
      <dgm:spPr/>
      <dgm:t>
        <a:bodyPr/>
        <a:lstStyle/>
        <a:p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- chi?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qilishadi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FF0F03-9093-413E-9350-3B4A67CCC8C8}" type="parTrans" cxnId="{F5EC5739-56C1-43C2-A207-9A9DA3DF0D2A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D35B10-A503-498B-A8EA-7310AE8ABFB2}" type="sibTrans" cxnId="{F5EC5739-56C1-43C2-A207-9A9DA3DF0D2A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FEBE8D-C8EC-4923-9C36-F9E610E57CE1}" type="pres">
      <dgm:prSet presAssocID="{B34278CE-C3D3-401E-8990-DDA3D4E96B9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622CCE-10FC-47A9-83F0-F7912E214FE1}" type="pres">
      <dgm:prSet presAssocID="{660456E7-3D09-49B5-BFA6-D0AE8FAE9E9A}" presName="composite" presStyleCnt="0"/>
      <dgm:spPr/>
    </dgm:pt>
    <dgm:pt modelId="{E95BE441-C245-4495-8E2F-6192836A906F}" type="pres">
      <dgm:prSet presAssocID="{660456E7-3D09-49B5-BFA6-D0AE8FAE9E9A}" presName="imgShp" presStyleLbl="fgImgPlace1" presStyleIdx="0" presStyleCnt="3" custScaleX="263215" custScaleY="245533" custLinFactX="-100000" custLinFactNeighborX="-164016" custLinFactNeighborY="-14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E3AA09C0-74B6-41B7-A23A-F5AE9DAF5FB4}" type="pres">
      <dgm:prSet presAssocID="{660456E7-3D09-49B5-BFA6-D0AE8FAE9E9A}" presName="txShp" presStyleLbl="node1" presStyleIdx="0" presStyleCnt="3" custScaleX="129776" custScaleY="334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60F2F-B1EB-47B9-8FF4-611496D0A515}" type="pres">
      <dgm:prSet presAssocID="{4DAF52B4-E2D7-43AC-ABE8-D880A6B50AE7}" presName="spacing" presStyleCnt="0"/>
      <dgm:spPr/>
    </dgm:pt>
    <dgm:pt modelId="{D3AEADD0-BACF-4CD6-B8A1-41C7C33582D5}" type="pres">
      <dgm:prSet presAssocID="{4FC79CBF-3867-4CDE-A224-0B6069B4BA87}" presName="composite" presStyleCnt="0"/>
      <dgm:spPr/>
    </dgm:pt>
    <dgm:pt modelId="{CE599A40-0998-4719-BE35-E6F8FC59574F}" type="pres">
      <dgm:prSet presAssocID="{4FC79CBF-3867-4CDE-A224-0B6069B4BA87}" presName="imgShp" presStyleLbl="fgImgPlace1" presStyleIdx="1" presStyleCnt="3" custScaleX="269035" custScaleY="247803" custLinFactX="-100000" custLinFactNeighborX="-131197" custLinFactNeighborY="381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B21AD974-5353-4BA2-B4FD-66187BC27640}" type="pres">
      <dgm:prSet presAssocID="{4FC79CBF-3867-4CDE-A224-0B6069B4BA87}" presName="txShp" presStyleLbl="node1" presStyleIdx="1" presStyleCnt="3" custScaleX="129776" custScaleY="506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DAFB2-F8B5-459F-AB28-0474039D7229}" type="pres">
      <dgm:prSet presAssocID="{5BD6B070-0B11-40FE-AEDB-2B136F6D5DF5}" presName="spacing" presStyleCnt="0"/>
      <dgm:spPr/>
    </dgm:pt>
    <dgm:pt modelId="{CEF955FC-3330-4543-B2AF-F1B09C71AAE8}" type="pres">
      <dgm:prSet presAssocID="{9278AE21-64F7-4BC5-826E-24CED14F4070}" presName="composite" presStyleCnt="0"/>
      <dgm:spPr/>
    </dgm:pt>
    <dgm:pt modelId="{77FBA446-EB8F-43B1-97C2-9AE448066386}" type="pres">
      <dgm:prSet presAssocID="{9278AE21-64F7-4BC5-826E-24CED14F4070}" presName="imgShp" presStyleLbl="fgImgPlace1" presStyleIdx="2" presStyleCnt="3" custScaleX="254321" custScaleY="208169" custLinFactX="-100000" custLinFactNeighborX="-108645" custLinFactNeighborY="-710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1B46F078-8DFA-4FFF-AC22-8C0E734ADC74}" type="pres">
      <dgm:prSet presAssocID="{9278AE21-64F7-4BC5-826E-24CED14F4070}" presName="txShp" presStyleLbl="node1" presStyleIdx="2" presStyleCnt="3" custScaleX="125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3585A2-3E1C-4C83-B34C-1D1AD9A079FE}" type="presOf" srcId="{4FC79CBF-3867-4CDE-A224-0B6069B4BA87}" destId="{B21AD974-5353-4BA2-B4FD-66187BC27640}" srcOrd="0" destOrd="0" presId="urn:microsoft.com/office/officeart/2005/8/layout/vList3"/>
    <dgm:cxn modelId="{13DC9DC7-495E-4A75-9A5B-714B8E11E4AC}" type="presOf" srcId="{660456E7-3D09-49B5-BFA6-D0AE8FAE9E9A}" destId="{E3AA09C0-74B6-41B7-A23A-F5AE9DAF5FB4}" srcOrd="0" destOrd="0" presId="urn:microsoft.com/office/officeart/2005/8/layout/vList3"/>
    <dgm:cxn modelId="{8368DC61-5306-4BD3-9FF5-1F9EA50A1BC3}" srcId="{B34278CE-C3D3-401E-8990-DDA3D4E96B96}" destId="{4FC79CBF-3867-4CDE-A224-0B6069B4BA87}" srcOrd="1" destOrd="0" parTransId="{D82EC168-5953-4FD0-B4F6-2BC0B0F62A77}" sibTransId="{5BD6B070-0B11-40FE-AEDB-2B136F6D5DF5}"/>
    <dgm:cxn modelId="{DF8D59DC-C82D-41A1-BC62-5CEFF7B4A503}" type="presOf" srcId="{9278AE21-64F7-4BC5-826E-24CED14F4070}" destId="{1B46F078-8DFA-4FFF-AC22-8C0E734ADC74}" srcOrd="0" destOrd="0" presId="urn:microsoft.com/office/officeart/2005/8/layout/vList3"/>
    <dgm:cxn modelId="{F5EC5739-56C1-43C2-A207-9A9DA3DF0D2A}" srcId="{B34278CE-C3D3-401E-8990-DDA3D4E96B96}" destId="{9278AE21-64F7-4BC5-826E-24CED14F4070}" srcOrd="2" destOrd="0" parTransId="{2DFF0F03-9093-413E-9350-3B4A67CCC8C8}" sibTransId="{80D35B10-A503-498B-A8EA-7310AE8ABFB2}"/>
    <dgm:cxn modelId="{B25B75A7-E3A1-4E47-8805-F2233179D6DF}" srcId="{B34278CE-C3D3-401E-8990-DDA3D4E96B96}" destId="{660456E7-3D09-49B5-BFA6-D0AE8FAE9E9A}" srcOrd="0" destOrd="0" parTransId="{089234F1-6381-4220-B47B-59E95751C68A}" sibTransId="{4DAF52B4-E2D7-43AC-ABE8-D880A6B50AE7}"/>
    <dgm:cxn modelId="{320397D4-83CD-4A12-A9EA-E77114C612AE}" type="presOf" srcId="{B34278CE-C3D3-401E-8990-DDA3D4E96B96}" destId="{B4FEBE8D-C8EC-4923-9C36-F9E610E57CE1}" srcOrd="0" destOrd="0" presId="urn:microsoft.com/office/officeart/2005/8/layout/vList3"/>
    <dgm:cxn modelId="{C4A341D0-2D0E-41C7-A770-EDF2140D545D}" type="presParOf" srcId="{B4FEBE8D-C8EC-4923-9C36-F9E610E57CE1}" destId="{49622CCE-10FC-47A9-83F0-F7912E214FE1}" srcOrd="0" destOrd="0" presId="urn:microsoft.com/office/officeart/2005/8/layout/vList3"/>
    <dgm:cxn modelId="{7C3EF3A6-6F3B-4914-978B-6A913370A526}" type="presParOf" srcId="{49622CCE-10FC-47A9-83F0-F7912E214FE1}" destId="{E95BE441-C245-4495-8E2F-6192836A906F}" srcOrd="0" destOrd="0" presId="urn:microsoft.com/office/officeart/2005/8/layout/vList3"/>
    <dgm:cxn modelId="{2FD704BD-1809-4A57-9046-CFC0B0A241C0}" type="presParOf" srcId="{49622CCE-10FC-47A9-83F0-F7912E214FE1}" destId="{E3AA09C0-74B6-41B7-A23A-F5AE9DAF5FB4}" srcOrd="1" destOrd="0" presId="urn:microsoft.com/office/officeart/2005/8/layout/vList3"/>
    <dgm:cxn modelId="{E46A780B-B7D0-46B5-86A8-F83D555BF650}" type="presParOf" srcId="{B4FEBE8D-C8EC-4923-9C36-F9E610E57CE1}" destId="{24B60F2F-B1EB-47B9-8FF4-611496D0A515}" srcOrd="1" destOrd="0" presId="urn:microsoft.com/office/officeart/2005/8/layout/vList3"/>
    <dgm:cxn modelId="{DC5B7055-5BA1-4D2F-8F6C-A6B057FEEA58}" type="presParOf" srcId="{B4FEBE8D-C8EC-4923-9C36-F9E610E57CE1}" destId="{D3AEADD0-BACF-4CD6-B8A1-41C7C33582D5}" srcOrd="2" destOrd="0" presId="urn:microsoft.com/office/officeart/2005/8/layout/vList3"/>
    <dgm:cxn modelId="{AF511665-52AC-4018-86BE-EAB9CA87408C}" type="presParOf" srcId="{D3AEADD0-BACF-4CD6-B8A1-41C7C33582D5}" destId="{CE599A40-0998-4719-BE35-E6F8FC59574F}" srcOrd="0" destOrd="0" presId="urn:microsoft.com/office/officeart/2005/8/layout/vList3"/>
    <dgm:cxn modelId="{221B1E07-73B2-4F56-8000-4BD22F638330}" type="presParOf" srcId="{D3AEADD0-BACF-4CD6-B8A1-41C7C33582D5}" destId="{B21AD974-5353-4BA2-B4FD-66187BC27640}" srcOrd="1" destOrd="0" presId="urn:microsoft.com/office/officeart/2005/8/layout/vList3"/>
    <dgm:cxn modelId="{5F42AB6F-EC09-4833-AC24-204AA216A17A}" type="presParOf" srcId="{B4FEBE8D-C8EC-4923-9C36-F9E610E57CE1}" destId="{B58DAFB2-F8B5-459F-AB28-0474039D7229}" srcOrd="3" destOrd="0" presId="urn:microsoft.com/office/officeart/2005/8/layout/vList3"/>
    <dgm:cxn modelId="{C174DB4D-1312-47E1-8755-352F20F178FF}" type="presParOf" srcId="{B4FEBE8D-C8EC-4923-9C36-F9E610E57CE1}" destId="{CEF955FC-3330-4543-B2AF-F1B09C71AAE8}" srcOrd="4" destOrd="0" presId="urn:microsoft.com/office/officeart/2005/8/layout/vList3"/>
    <dgm:cxn modelId="{4046A123-026D-4D35-A249-C7E44CB462EC}" type="presParOf" srcId="{CEF955FC-3330-4543-B2AF-F1B09C71AAE8}" destId="{77FBA446-EB8F-43B1-97C2-9AE448066386}" srcOrd="0" destOrd="0" presId="urn:microsoft.com/office/officeart/2005/8/layout/vList3"/>
    <dgm:cxn modelId="{D7C7AD67-A6B4-4631-80B9-EEDF680C9AF2}" type="presParOf" srcId="{CEF955FC-3330-4543-B2AF-F1B09C71AAE8}" destId="{1B46F078-8DFA-4FFF-AC22-8C0E734ADC7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09EF53-006A-4673-A55C-D63064EB1802}" type="doc">
      <dgm:prSet loTypeId="urn:microsoft.com/office/officeart/2005/8/layout/hProcess9" loCatId="process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38DD4BC-BF10-42C1-AF6D-29E9C8F5E0AA}">
      <dgm:prSet custT="1"/>
      <dgm:spPr/>
      <dgm:t>
        <a:bodyPr/>
        <a:lstStyle/>
        <a:p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„Men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olmayman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“, –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deyishadi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„Bu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bajariladi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?“–</a:t>
          </a:r>
          <a:r>
            <a:rPr lang="uz-Latn-UZ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so‘rashibdi burgutlar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81D311-3DD8-4ECA-B17A-B9F0C9C6C24D}" type="parTrans" cxnId="{C185F4F1-8A35-4EEA-8600-4388E8C3B7E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4B7BCC-3E3C-45EB-A685-4A9AD816D6E5}" type="sibTrans" cxnId="{C185F4F1-8A35-4EEA-8600-4388E8C3B7E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C804F2-857A-4507-88FF-9A57FB25B7DE}">
      <dgm:prSet custT="1"/>
      <dgm:spPr/>
      <dgm:t>
        <a:bodyPr/>
        <a:lstStyle/>
        <a:p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tez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tushkunlikka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tushadi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burgutlarda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hayotsevarlik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kuchli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1F3016-F80F-4845-B86F-9D40935D49E1}" type="parTrans" cxnId="{84E9232A-84C3-41FA-B69A-06DBD2F687E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39AA7B-B5AD-4B50-BC5F-1E5B785AB3A5}" type="sibTrans" cxnId="{84E9232A-84C3-41FA-B69A-06DBD2F687E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BBA0C7-825A-41D9-9AC5-9EF5FC62CFFA}">
      <dgm:prSet custT="1"/>
      <dgm:spPr/>
      <dgm:t>
        <a:bodyPr/>
        <a:lstStyle/>
        <a:p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keragini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qilishadi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qilishmaydi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keragidan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ortig‘ini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bajarishadi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751FBA-03F3-41D9-A031-50F5FA1F0826}" type="parTrans" cxnId="{6ED6E1E8-9787-40E3-B5BC-E3E48D02130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EDBE6F-601C-4348-9B11-94879C99537B}" type="sibTrans" cxnId="{6ED6E1E8-9787-40E3-B5BC-E3E48D02130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A6331C-CD24-4128-A587-1C87DC5D4AAD}" type="pres">
      <dgm:prSet presAssocID="{B509EF53-006A-4673-A55C-D63064EB180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6BC110-BC92-4557-A5D9-FBF47240A63B}" type="pres">
      <dgm:prSet presAssocID="{B509EF53-006A-4673-A55C-D63064EB1802}" presName="arrow" presStyleLbl="bgShp" presStyleIdx="0" presStyleCnt="1"/>
      <dgm:spPr/>
    </dgm:pt>
    <dgm:pt modelId="{49EA6E93-B5B4-4E3B-9109-1522890E6078}" type="pres">
      <dgm:prSet presAssocID="{B509EF53-006A-4673-A55C-D63064EB1802}" presName="linearProcess" presStyleCnt="0"/>
      <dgm:spPr/>
    </dgm:pt>
    <dgm:pt modelId="{0DDAD11C-9DD1-4CE1-8187-2A242D2AA6D4}" type="pres">
      <dgm:prSet presAssocID="{538DD4BC-BF10-42C1-AF6D-29E9C8F5E0AA}" presName="textNode" presStyleLbl="node1" presStyleIdx="0" presStyleCnt="3" custScaleX="142083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DC2CB-3652-48E8-8F02-B46A3060262F}" type="pres">
      <dgm:prSet presAssocID="{184B7BCC-3E3C-45EB-A685-4A9AD816D6E5}" presName="sibTrans" presStyleCnt="0"/>
      <dgm:spPr/>
    </dgm:pt>
    <dgm:pt modelId="{BCBF206E-76DA-4BF3-9874-DE6AA20F25AE}" type="pres">
      <dgm:prSet presAssocID="{31C804F2-857A-4507-88FF-9A57FB25B7DE}" presName="textNode" presStyleLbl="node1" presStyleIdx="1" presStyleCnt="3" custScaleX="137018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299826-9EEA-4FF3-993B-9B941309E374}" type="pres">
      <dgm:prSet presAssocID="{DE39AA7B-B5AD-4B50-BC5F-1E5B785AB3A5}" presName="sibTrans" presStyleCnt="0"/>
      <dgm:spPr/>
    </dgm:pt>
    <dgm:pt modelId="{65E6A6D3-C56C-440D-8B89-FFB8B0DF3537}" type="pres">
      <dgm:prSet presAssocID="{97BBA0C7-825A-41D9-9AC5-9EF5FC62CFFA}" presName="textNode" presStyleLbl="node1" presStyleIdx="2" presStyleCnt="3" custScaleX="131590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85F4F1-8A35-4EEA-8600-4388E8C3B7EE}" srcId="{B509EF53-006A-4673-A55C-D63064EB1802}" destId="{538DD4BC-BF10-42C1-AF6D-29E9C8F5E0AA}" srcOrd="0" destOrd="0" parTransId="{E381D311-3DD8-4ECA-B17A-B9F0C9C6C24D}" sibTransId="{184B7BCC-3E3C-45EB-A685-4A9AD816D6E5}"/>
    <dgm:cxn modelId="{8EE3BEB4-E16C-414B-8CFC-BC99F56EABFC}" type="presOf" srcId="{31C804F2-857A-4507-88FF-9A57FB25B7DE}" destId="{BCBF206E-76DA-4BF3-9874-DE6AA20F25AE}" srcOrd="0" destOrd="0" presId="urn:microsoft.com/office/officeart/2005/8/layout/hProcess9"/>
    <dgm:cxn modelId="{B98E154F-A53F-40B0-AD61-DC9D4EC6939B}" type="presOf" srcId="{538DD4BC-BF10-42C1-AF6D-29E9C8F5E0AA}" destId="{0DDAD11C-9DD1-4CE1-8187-2A242D2AA6D4}" srcOrd="0" destOrd="0" presId="urn:microsoft.com/office/officeart/2005/8/layout/hProcess9"/>
    <dgm:cxn modelId="{84E9232A-84C3-41FA-B69A-06DBD2F687E2}" srcId="{B509EF53-006A-4673-A55C-D63064EB1802}" destId="{31C804F2-857A-4507-88FF-9A57FB25B7DE}" srcOrd="1" destOrd="0" parTransId="{9F1F3016-F80F-4845-B86F-9D40935D49E1}" sibTransId="{DE39AA7B-B5AD-4B50-BC5F-1E5B785AB3A5}"/>
    <dgm:cxn modelId="{6F98EB9E-C813-4578-822F-7C1C8EAFA4FF}" type="presOf" srcId="{B509EF53-006A-4673-A55C-D63064EB1802}" destId="{C8A6331C-CD24-4128-A587-1C87DC5D4AAD}" srcOrd="0" destOrd="0" presId="urn:microsoft.com/office/officeart/2005/8/layout/hProcess9"/>
    <dgm:cxn modelId="{6ED6E1E8-9787-40E3-B5BC-E3E48D021308}" srcId="{B509EF53-006A-4673-A55C-D63064EB1802}" destId="{97BBA0C7-825A-41D9-9AC5-9EF5FC62CFFA}" srcOrd="2" destOrd="0" parTransId="{AF751FBA-03F3-41D9-A031-50F5FA1F0826}" sibTransId="{1EEDBE6F-601C-4348-9B11-94879C99537B}"/>
    <dgm:cxn modelId="{A805EE68-E9F4-4E54-81AC-333A965AADC7}" type="presOf" srcId="{97BBA0C7-825A-41D9-9AC5-9EF5FC62CFFA}" destId="{65E6A6D3-C56C-440D-8B89-FFB8B0DF3537}" srcOrd="0" destOrd="0" presId="urn:microsoft.com/office/officeart/2005/8/layout/hProcess9"/>
    <dgm:cxn modelId="{9F4F4375-0650-4921-96A6-D56F5E4C153C}" type="presParOf" srcId="{C8A6331C-CD24-4128-A587-1C87DC5D4AAD}" destId="{F46BC110-BC92-4557-A5D9-FBF47240A63B}" srcOrd="0" destOrd="0" presId="urn:microsoft.com/office/officeart/2005/8/layout/hProcess9"/>
    <dgm:cxn modelId="{6B5E9DAA-AD3C-40CA-820E-482C237A3F8C}" type="presParOf" srcId="{C8A6331C-CD24-4128-A587-1C87DC5D4AAD}" destId="{49EA6E93-B5B4-4E3B-9109-1522890E6078}" srcOrd="1" destOrd="0" presId="urn:microsoft.com/office/officeart/2005/8/layout/hProcess9"/>
    <dgm:cxn modelId="{2F6607EB-9340-4D6F-869B-38C06330D7A3}" type="presParOf" srcId="{49EA6E93-B5B4-4E3B-9109-1522890E6078}" destId="{0DDAD11C-9DD1-4CE1-8187-2A242D2AA6D4}" srcOrd="0" destOrd="0" presId="urn:microsoft.com/office/officeart/2005/8/layout/hProcess9"/>
    <dgm:cxn modelId="{1F7E7300-5A49-4CD6-BEFE-3364AC7BCBCC}" type="presParOf" srcId="{49EA6E93-B5B4-4E3B-9109-1522890E6078}" destId="{458DC2CB-3652-48E8-8F02-B46A3060262F}" srcOrd="1" destOrd="0" presId="urn:microsoft.com/office/officeart/2005/8/layout/hProcess9"/>
    <dgm:cxn modelId="{6EC88720-0BBB-4355-9107-6B5FD6BD5E34}" type="presParOf" srcId="{49EA6E93-B5B4-4E3B-9109-1522890E6078}" destId="{BCBF206E-76DA-4BF3-9874-DE6AA20F25AE}" srcOrd="2" destOrd="0" presId="urn:microsoft.com/office/officeart/2005/8/layout/hProcess9"/>
    <dgm:cxn modelId="{DD74B498-9AD7-4411-AFCC-E4899BCD183F}" type="presParOf" srcId="{49EA6E93-B5B4-4E3B-9109-1522890E6078}" destId="{48299826-9EEA-4FF3-993B-9B941309E374}" srcOrd="3" destOrd="0" presId="urn:microsoft.com/office/officeart/2005/8/layout/hProcess9"/>
    <dgm:cxn modelId="{587EC222-B25E-4099-8A82-6AC913F0B7ED}" type="presParOf" srcId="{49EA6E93-B5B4-4E3B-9109-1522890E6078}" destId="{65E6A6D3-C56C-440D-8B89-FFB8B0DF353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09EF53-006A-4673-A55C-D63064EB1802}" type="doc">
      <dgm:prSet loTypeId="urn:microsoft.com/office/officeart/2005/8/layout/hProcess9" loCatId="process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C7A1178-06BE-4738-B2F9-2280F0EBDD11}">
      <dgm:prSet custT="1"/>
      <dgm:spPr/>
      <dgm:t>
        <a:bodyPr/>
        <a:lstStyle/>
        <a:p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sharoitdan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norozi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bo‘lishadi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nolib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g‘ag‘illayveradi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sharoitni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o‘zgartira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olishadi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1C6C51-C90A-437A-B0CF-92241447C1EC}" type="parTrans" cxnId="{7563592C-6BE2-4D4E-8CC3-1D4FEAB6732A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60C429-38AC-439D-9468-5E3D4DC68489}" type="sibTrans" cxnId="{7563592C-6BE2-4D4E-8CC3-1D4FEAB6732A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CB0CCD-72C9-4189-A5EA-03397ECA0D29}">
      <dgm:prSet custT="1"/>
      <dgm:spPr/>
      <dgm:t>
        <a:bodyPr/>
        <a:lstStyle/>
        <a:p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imkoniyatdan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muammo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topadi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muammodan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imkoniyat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izlaydi</a:t>
          </a:r>
          <a:r>
            <a:rPr lang="en-US" sz="16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704B0-F88E-4C8A-ADEC-49F444EB6467}" type="parTrans" cxnId="{6F76C424-BFE8-4872-A694-0445F53EE3C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385CD9-44BC-4EB3-93D5-9CF2643234AD}" type="sibTrans" cxnId="{6F76C424-BFE8-4872-A694-0445F53EE3C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A6331C-CD24-4128-A587-1C87DC5D4AAD}" type="pres">
      <dgm:prSet presAssocID="{B509EF53-006A-4673-A55C-D63064EB180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6BC110-BC92-4557-A5D9-FBF47240A63B}" type="pres">
      <dgm:prSet presAssocID="{B509EF53-006A-4673-A55C-D63064EB1802}" presName="arrow" presStyleLbl="bgShp" presStyleIdx="0" presStyleCnt="1"/>
      <dgm:spPr/>
    </dgm:pt>
    <dgm:pt modelId="{49EA6E93-B5B4-4E3B-9109-1522890E6078}" type="pres">
      <dgm:prSet presAssocID="{B509EF53-006A-4673-A55C-D63064EB1802}" presName="linearProcess" presStyleCnt="0"/>
      <dgm:spPr/>
    </dgm:pt>
    <dgm:pt modelId="{F3D90CDB-C703-439F-9E5D-D95C19E9BD0E}" type="pres">
      <dgm:prSet presAssocID="{6C7A1178-06BE-4738-B2F9-2280F0EBDD11}" presName="textNode" presStyleLbl="node1" presStyleIdx="0" presStyleCnt="2" custScaleX="144527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797F9E-AB2B-4843-87CB-63CC20BD4C2E}" type="pres">
      <dgm:prSet presAssocID="{7360C429-38AC-439D-9468-5E3D4DC68489}" presName="sibTrans" presStyleCnt="0"/>
      <dgm:spPr/>
    </dgm:pt>
    <dgm:pt modelId="{D909C33E-8D32-42CA-9989-92A4DF80C9EF}" type="pres">
      <dgm:prSet presAssocID="{31CB0CCD-72C9-4189-A5EA-03397ECA0D29}" presName="textNode" presStyleLbl="node1" presStyleIdx="1" presStyleCnt="2" custScaleX="124291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63592C-6BE2-4D4E-8CC3-1D4FEAB6732A}" srcId="{B509EF53-006A-4673-A55C-D63064EB1802}" destId="{6C7A1178-06BE-4738-B2F9-2280F0EBDD11}" srcOrd="0" destOrd="0" parTransId="{BC1C6C51-C90A-437A-B0CF-92241447C1EC}" sibTransId="{7360C429-38AC-439D-9468-5E3D4DC68489}"/>
    <dgm:cxn modelId="{3B32C585-5913-4D6D-A927-62E63C0CB8F5}" type="presOf" srcId="{31CB0CCD-72C9-4189-A5EA-03397ECA0D29}" destId="{D909C33E-8D32-42CA-9989-92A4DF80C9EF}" srcOrd="0" destOrd="0" presId="urn:microsoft.com/office/officeart/2005/8/layout/hProcess9"/>
    <dgm:cxn modelId="{FEE717CE-27C1-402B-AAEB-99EB3B7D0606}" type="presOf" srcId="{6C7A1178-06BE-4738-B2F9-2280F0EBDD11}" destId="{F3D90CDB-C703-439F-9E5D-D95C19E9BD0E}" srcOrd="0" destOrd="0" presId="urn:microsoft.com/office/officeart/2005/8/layout/hProcess9"/>
    <dgm:cxn modelId="{6F98EB9E-C813-4578-822F-7C1C8EAFA4FF}" type="presOf" srcId="{B509EF53-006A-4673-A55C-D63064EB1802}" destId="{C8A6331C-CD24-4128-A587-1C87DC5D4AAD}" srcOrd="0" destOrd="0" presId="urn:microsoft.com/office/officeart/2005/8/layout/hProcess9"/>
    <dgm:cxn modelId="{6F76C424-BFE8-4872-A694-0445F53EE3CE}" srcId="{B509EF53-006A-4673-A55C-D63064EB1802}" destId="{31CB0CCD-72C9-4189-A5EA-03397ECA0D29}" srcOrd="1" destOrd="0" parTransId="{BD5704B0-F88E-4C8A-ADEC-49F444EB6467}" sibTransId="{04385CD9-44BC-4EB3-93D5-9CF2643234AD}"/>
    <dgm:cxn modelId="{9F4F4375-0650-4921-96A6-D56F5E4C153C}" type="presParOf" srcId="{C8A6331C-CD24-4128-A587-1C87DC5D4AAD}" destId="{F46BC110-BC92-4557-A5D9-FBF47240A63B}" srcOrd="0" destOrd="0" presId="urn:microsoft.com/office/officeart/2005/8/layout/hProcess9"/>
    <dgm:cxn modelId="{6B5E9DAA-AD3C-40CA-820E-482C237A3F8C}" type="presParOf" srcId="{C8A6331C-CD24-4128-A587-1C87DC5D4AAD}" destId="{49EA6E93-B5B4-4E3B-9109-1522890E6078}" srcOrd="1" destOrd="0" presId="urn:microsoft.com/office/officeart/2005/8/layout/hProcess9"/>
    <dgm:cxn modelId="{00300284-9A9F-4873-891C-E2EC9F038A7E}" type="presParOf" srcId="{49EA6E93-B5B4-4E3B-9109-1522890E6078}" destId="{F3D90CDB-C703-439F-9E5D-D95C19E9BD0E}" srcOrd="0" destOrd="0" presId="urn:microsoft.com/office/officeart/2005/8/layout/hProcess9"/>
    <dgm:cxn modelId="{A4EB36AB-3235-4347-A01A-93D3971EE72A}" type="presParOf" srcId="{49EA6E93-B5B4-4E3B-9109-1522890E6078}" destId="{8E797F9E-AB2B-4843-87CB-63CC20BD4C2E}" srcOrd="1" destOrd="0" presId="urn:microsoft.com/office/officeart/2005/8/layout/hProcess9"/>
    <dgm:cxn modelId="{C89B0826-8915-43C1-A736-F249F5C26EAA}" type="presParOf" srcId="{49EA6E93-B5B4-4E3B-9109-1522890E6078}" destId="{D909C33E-8D32-42CA-9989-92A4DF80C9EF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FB0C47-CFEA-455F-9EC3-1CC1B82F0C0B}" type="doc">
      <dgm:prSet loTypeId="urn:microsoft.com/office/officeart/2005/8/layout/process1" loCatId="process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DA88A059-D251-47FD-BD66-693CA719A357}">
      <dgm:prSet custT="1"/>
      <dgm:spPr/>
      <dgm:t>
        <a:bodyPr anchor="t"/>
        <a:lstStyle/>
        <a:p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O‘rdaklar-ning</a:t>
          </a:r>
          <a:r>
            <a:rPr lang="en-US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hayot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tarzi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fe’l-atvori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tanish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manzarami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yangilik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11FA35-D467-4A14-A001-6608135EC12C}" type="parTrans" cxnId="{D9E9DBE1-C7FF-46FD-BAA5-89DC47FA913C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4A71C5-A0FD-4074-A2A7-8374702E7D94}" type="sibTrans" cxnId="{D9E9DBE1-C7FF-46FD-BAA5-89DC47FA913C}">
      <dgm:prSet custT="1"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5A9998-E610-43BC-86C0-B1897E4E5908}">
      <dgm:prSet custT="1"/>
      <dgm:spPr/>
      <dgm:t>
        <a:bodyPr anchor="t"/>
        <a:lstStyle/>
        <a:p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1800" b="0" i="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yashash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insondan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nimalar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talab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qilinadi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B990EA-224B-4847-99BC-AB04DCD36069}" type="parTrans" cxnId="{965A4A04-2E63-4AFA-BB8B-2E60115ACDD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AA61CB-3E02-4754-86FB-49745B44E15C}" type="sibTrans" cxnId="{965A4A04-2E63-4AFA-BB8B-2E60115ACDD8}">
      <dgm:prSet custT="1"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162F52-2485-4246-8CE6-047622762216}">
      <dgm:prSet custT="1"/>
      <dgm:spPr/>
      <dgm:t>
        <a:bodyPr anchor="t"/>
        <a:lstStyle/>
        <a:p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3.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Atrofingizda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„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burgut“lar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ko‘pmi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„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o‘rdak“lar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9BF392-5B80-4F3D-A8FB-A6538230D278}" type="parTrans" cxnId="{BD786250-9147-429D-88A7-90F3C223F7D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6500FC-3B95-4488-AE0A-C4312E0E93D1}" type="sibTrans" cxnId="{BD786250-9147-429D-88A7-90F3C223F7D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19C28-3094-4C64-9600-05EDA852F10B}" type="pres">
      <dgm:prSet presAssocID="{9AFB0C47-CFEA-455F-9EC3-1CC1B82F0C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4D941A-DB36-4F36-80C9-549CF64E3EB0}" type="pres">
      <dgm:prSet presAssocID="{DA88A059-D251-47FD-BD66-693CA719A35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B7B1D-F267-45AE-BC01-73B3D359B8AC}" type="pres">
      <dgm:prSet presAssocID="{164A71C5-A0FD-4074-A2A7-8374702E7D9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C896EAD-DFF8-4375-AC39-069ED70A9C03}" type="pres">
      <dgm:prSet presAssocID="{164A71C5-A0FD-4074-A2A7-8374702E7D9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6C0C0B08-AE70-47E4-BA10-74407044BB39}" type="pres">
      <dgm:prSet presAssocID="{5A5A9998-E610-43BC-86C0-B1897E4E590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6F66A-D84C-437F-B6C3-E946384A8B5A}" type="pres">
      <dgm:prSet presAssocID="{45AA61CB-3E02-4754-86FB-49745B44E15C}" presName="sibTrans" presStyleLbl="sibTrans2D1" presStyleIdx="1" presStyleCnt="2"/>
      <dgm:spPr/>
      <dgm:t>
        <a:bodyPr/>
        <a:lstStyle/>
        <a:p>
          <a:endParaRPr lang="ru-RU"/>
        </a:p>
      </dgm:t>
    </dgm:pt>
    <dgm:pt modelId="{B6F71C8D-BB52-482C-9C8E-48E01BF10A83}" type="pres">
      <dgm:prSet presAssocID="{45AA61CB-3E02-4754-86FB-49745B44E15C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0366C50-FA2E-4A73-B6BC-FFC1F0D2912E}" type="pres">
      <dgm:prSet presAssocID="{90162F52-2485-4246-8CE6-04762276221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6486AC-E324-4909-B323-766DE6C18751}" type="presOf" srcId="{DA88A059-D251-47FD-BD66-693CA719A357}" destId="{624D941A-DB36-4F36-80C9-549CF64E3EB0}" srcOrd="0" destOrd="0" presId="urn:microsoft.com/office/officeart/2005/8/layout/process1"/>
    <dgm:cxn modelId="{B3C8E591-7CDD-4EFF-A912-B04DBE0A9333}" type="presOf" srcId="{164A71C5-A0FD-4074-A2A7-8374702E7D94}" destId="{4C2B7B1D-F267-45AE-BC01-73B3D359B8AC}" srcOrd="0" destOrd="0" presId="urn:microsoft.com/office/officeart/2005/8/layout/process1"/>
    <dgm:cxn modelId="{965A4A04-2E63-4AFA-BB8B-2E60115ACDD8}" srcId="{9AFB0C47-CFEA-455F-9EC3-1CC1B82F0C0B}" destId="{5A5A9998-E610-43BC-86C0-B1897E4E5908}" srcOrd="1" destOrd="0" parTransId="{1CB990EA-224B-4847-99BC-AB04DCD36069}" sibTransId="{45AA61CB-3E02-4754-86FB-49745B44E15C}"/>
    <dgm:cxn modelId="{D9E9DBE1-C7FF-46FD-BAA5-89DC47FA913C}" srcId="{9AFB0C47-CFEA-455F-9EC3-1CC1B82F0C0B}" destId="{DA88A059-D251-47FD-BD66-693CA719A357}" srcOrd="0" destOrd="0" parTransId="{CD11FA35-D467-4A14-A001-6608135EC12C}" sibTransId="{164A71C5-A0FD-4074-A2A7-8374702E7D94}"/>
    <dgm:cxn modelId="{A91A3A30-640B-497D-9E0D-50D781A991B8}" type="presOf" srcId="{5A5A9998-E610-43BC-86C0-B1897E4E5908}" destId="{6C0C0B08-AE70-47E4-BA10-74407044BB39}" srcOrd="0" destOrd="0" presId="urn:microsoft.com/office/officeart/2005/8/layout/process1"/>
    <dgm:cxn modelId="{11BDB148-884B-42ED-8F5A-3633B4A67247}" type="presOf" srcId="{45AA61CB-3E02-4754-86FB-49745B44E15C}" destId="{A0C6F66A-D84C-437F-B6C3-E946384A8B5A}" srcOrd="0" destOrd="0" presId="urn:microsoft.com/office/officeart/2005/8/layout/process1"/>
    <dgm:cxn modelId="{568C126D-37D1-4F7C-8D2C-EA9FC2C1C7F3}" type="presOf" srcId="{9AFB0C47-CFEA-455F-9EC3-1CC1B82F0C0B}" destId="{91F19C28-3094-4C64-9600-05EDA852F10B}" srcOrd="0" destOrd="0" presId="urn:microsoft.com/office/officeart/2005/8/layout/process1"/>
    <dgm:cxn modelId="{BD786250-9147-429D-88A7-90F3C223F7DD}" srcId="{9AFB0C47-CFEA-455F-9EC3-1CC1B82F0C0B}" destId="{90162F52-2485-4246-8CE6-047622762216}" srcOrd="2" destOrd="0" parTransId="{6A9BF392-5B80-4F3D-A8FB-A6538230D278}" sibTransId="{6E6500FC-3B95-4488-AE0A-C4312E0E93D1}"/>
    <dgm:cxn modelId="{B3FFDEA4-C6AD-46B5-B641-7B9F65ED3667}" type="presOf" srcId="{164A71C5-A0FD-4074-A2A7-8374702E7D94}" destId="{DC896EAD-DFF8-4375-AC39-069ED70A9C03}" srcOrd="1" destOrd="0" presId="urn:microsoft.com/office/officeart/2005/8/layout/process1"/>
    <dgm:cxn modelId="{B197F792-C310-4FC6-B34D-1BF732668256}" type="presOf" srcId="{45AA61CB-3E02-4754-86FB-49745B44E15C}" destId="{B6F71C8D-BB52-482C-9C8E-48E01BF10A83}" srcOrd="1" destOrd="0" presId="urn:microsoft.com/office/officeart/2005/8/layout/process1"/>
    <dgm:cxn modelId="{6E048E93-37D4-4C85-AB78-B1979CA8065E}" type="presOf" srcId="{90162F52-2485-4246-8CE6-047622762216}" destId="{40366C50-FA2E-4A73-B6BC-FFC1F0D2912E}" srcOrd="0" destOrd="0" presId="urn:microsoft.com/office/officeart/2005/8/layout/process1"/>
    <dgm:cxn modelId="{29871689-65D4-4C4D-A598-F49E79768E67}" type="presParOf" srcId="{91F19C28-3094-4C64-9600-05EDA852F10B}" destId="{624D941A-DB36-4F36-80C9-549CF64E3EB0}" srcOrd="0" destOrd="0" presId="urn:microsoft.com/office/officeart/2005/8/layout/process1"/>
    <dgm:cxn modelId="{878F7504-F7BE-4674-921A-3C66B082722B}" type="presParOf" srcId="{91F19C28-3094-4C64-9600-05EDA852F10B}" destId="{4C2B7B1D-F267-45AE-BC01-73B3D359B8AC}" srcOrd="1" destOrd="0" presId="urn:microsoft.com/office/officeart/2005/8/layout/process1"/>
    <dgm:cxn modelId="{BBD4BD5F-EBD0-4FC9-896B-C3227E2FC80A}" type="presParOf" srcId="{4C2B7B1D-F267-45AE-BC01-73B3D359B8AC}" destId="{DC896EAD-DFF8-4375-AC39-069ED70A9C03}" srcOrd="0" destOrd="0" presId="urn:microsoft.com/office/officeart/2005/8/layout/process1"/>
    <dgm:cxn modelId="{F582D93C-DC14-4322-BC56-859E56850680}" type="presParOf" srcId="{91F19C28-3094-4C64-9600-05EDA852F10B}" destId="{6C0C0B08-AE70-47E4-BA10-74407044BB39}" srcOrd="2" destOrd="0" presId="urn:microsoft.com/office/officeart/2005/8/layout/process1"/>
    <dgm:cxn modelId="{BFBF9D55-5150-4C3A-A094-28D22C7A48FB}" type="presParOf" srcId="{91F19C28-3094-4C64-9600-05EDA852F10B}" destId="{A0C6F66A-D84C-437F-B6C3-E946384A8B5A}" srcOrd="3" destOrd="0" presId="urn:microsoft.com/office/officeart/2005/8/layout/process1"/>
    <dgm:cxn modelId="{F965E809-4AE8-4877-B33C-32C250146FA1}" type="presParOf" srcId="{A0C6F66A-D84C-437F-B6C3-E946384A8B5A}" destId="{B6F71C8D-BB52-482C-9C8E-48E01BF10A83}" srcOrd="0" destOrd="0" presId="urn:microsoft.com/office/officeart/2005/8/layout/process1"/>
    <dgm:cxn modelId="{DA96BBA0-19F1-406A-8A49-6D931B97E623}" type="presParOf" srcId="{91F19C28-3094-4C64-9600-05EDA852F10B}" destId="{40366C50-FA2E-4A73-B6BC-FFC1F0D2912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59AEEA-D19C-45EB-A2A7-93163647844E}" type="doc">
      <dgm:prSet loTypeId="urn:microsoft.com/office/officeart/2005/8/layout/hProcess9" loCatId="process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6E13B08-BECB-44ED-9370-A3AA6DBFE86C}">
      <dgm:prSet custT="1"/>
      <dgm:spPr/>
      <dgm:t>
        <a:bodyPr/>
        <a:lstStyle/>
        <a:p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belgilar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qo‘llanishidagi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xatoliklarni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L.N.Tolstoy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mulohazalari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asosida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o</a:t>
          </a:r>
          <a:r>
            <a:rPr lang="uz-Latn-UZ" sz="2000" b="0" i="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zingizning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to</a:t>
          </a:r>
          <a:r>
            <a:rPr lang="uz-Latn-UZ" sz="2000" b="0" i="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uz-Latn-UZ" sz="2000" b="0" i="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risidagi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tasavvuringizni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jumlada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20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22C5D2-CCAA-46C9-A5D5-08465638E104}" type="parTrans" cxnId="{BC2D5EA0-64C5-4429-9486-CCF10E245F49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239391-415F-4E33-889F-58AE2D4B0DFC}" type="sibTrans" cxnId="{BC2D5EA0-64C5-4429-9486-CCF10E245F49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AC03EE-2698-44B4-9955-09A4F5CB92E7}" type="pres">
      <dgm:prSet presAssocID="{2B59AEEA-D19C-45EB-A2A7-93163647844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531756-60F0-4CD0-B690-60DB8275A11D}" type="pres">
      <dgm:prSet presAssocID="{2B59AEEA-D19C-45EB-A2A7-93163647844E}" presName="arrow" presStyleLbl="bgShp" presStyleIdx="0" presStyleCnt="1" custScaleX="117647"/>
      <dgm:spPr/>
    </dgm:pt>
    <dgm:pt modelId="{9C220D8C-25E2-4BAE-855F-7356F06E753D}" type="pres">
      <dgm:prSet presAssocID="{2B59AEEA-D19C-45EB-A2A7-93163647844E}" presName="linearProcess" presStyleCnt="0"/>
      <dgm:spPr/>
    </dgm:pt>
    <dgm:pt modelId="{CA1EF1DF-2D1D-4FDA-9F30-34AD4F796319}" type="pres">
      <dgm:prSet presAssocID="{06E13B08-BECB-44ED-9370-A3AA6DBFE86C}" presName="textNode" presStyleLbl="node1" presStyleIdx="0" presStyleCnt="1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2D5EA0-64C5-4429-9486-CCF10E245F49}" srcId="{2B59AEEA-D19C-45EB-A2A7-93163647844E}" destId="{06E13B08-BECB-44ED-9370-A3AA6DBFE86C}" srcOrd="0" destOrd="0" parTransId="{2E22C5D2-CCAA-46C9-A5D5-08465638E104}" sibTransId="{20239391-415F-4E33-889F-58AE2D4B0DFC}"/>
    <dgm:cxn modelId="{5A6A98C9-1EC6-49F0-8AC6-72BFCF4C8327}" type="presOf" srcId="{06E13B08-BECB-44ED-9370-A3AA6DBFE86C}" destId="{CA1EF1DF-2D1D-4FDA-9F30-34AD4F796319}" srcOrd="0" destOrd="0" presId="urn:microsoft.com/office/officeart/2005/8/layout/hProcess9"/>
    <dgm:cxn modelId="{8D4524DC-6096-437A-8D9E-79C695A41782}" type="presOf" srcId="{2B59AEEA-D19C-45EB-A2A7-93163647844E}" destId="{0BAC03EE-2698-44B4-9955-09A4F5CB92E7}" srcOrd="0" destOrd="0" presId="urn:microsoft.com/office/officeart/2005/8/layout/hProcess9"/>
    <dgm:cxn modelId="{78488032-103B-4659-B212-4BAD7373F640}" type="presParOf" srcId="{0BAC03EE-2698-44B4-9955-09A4F5CB92E7}" destId="{FF531756-60F0-4CD0-B690-60DB8275A11D}" srcOrd="0" destOrd="0" presId="urn:microsoft.com/office/officeart/2005/8/layout/hProcess9"/>
    <dgm:cxn modelId="{3D7CCDD6-00AB-4F77-8CCC-4D66BE740F94}" type="presParOf" srcId="{0BAC03EE-2698-44B4-9955-09A4F5CB92E7}" destId="{9C220D8C-25E2-4BAE-855F-7356F06E753D}" srcOrd="1" destOrd="0" presId="urn:microsoft.com/office/officeart/2005/8/layout/hProcess9"/>
    <dgm:cxn modelId="{C1B7EE61-3C0E-467D-93BF-AE773F81D868}" type="presParOf" srcId="{9C220D8C-25E2-4BAE-855F-7356F06E753D}" destId="{CA1EF1DF-2D1D-4FDA-9F30-34AD4F796319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A01784-43A2-4D17-AD84-43CFDB0DFCC6}" type="doc">
      <dgm:prSet loTypeId="urn:microsoft.com/office/officeart/2005/8/layout/pyramid2" loCatId="pyramid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4CB6FBCB-E811-4832-AAF3-4BE60B3C77EA}">
      <dgm:prSet custT="1"/>
      <dgm:spPr/>
      <dgm:t>
        <a:bodyPr/>
        <a:lstStyle/>
        <a:p>
          <a:pPr algn="l"/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baxtli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chog‘i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boshqalarga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yaxshilik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onlari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8561E7-B4F1-49EE-8C6D-328CE895CB97}" type="parTrans" cxnId="{CCE28AB7-8417-4D68-A710-D9A2ACCB1E9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AB600F-72FB-4DFB-99DD-756667FBCE46}" type="sibTrans" cxnId="{CCE28AB7-8417-4D68-A710-D9A2ACCB1E9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F1D737-4529-4DB4-82DC-EE68C0E8342F}">
      <dgm:prSet custT="1"/>
      <dgm:spPr/>
      <dgm:t>
        <a:bodyPr/>
        <a:lstStyle/>
        <a:p>
          <a:pPr algn="l"/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Og‘ir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baxtsizliklar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cho‘zilmaydi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maydalari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berishga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arzimaydi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C6073-9091-469C-B5B0-B9383EF04D76}" type="parTrans" cxnId="{84A62452-4E08-4ADE-BED6-F7B223421E75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080764-FC76-4B02-96F7-F6E34A0D3825}" type="sibTrans" cxnId="{84A62452-4E08-4ADE-BED6-F7B223421E75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9372F6-4767-4767-A582-51DD17CCAB60}">
      <dgm:prSet custT="1"/>
      <dgm:spPr/>
      <dgm:t>
        <a:bodyPr/>
        <a:lstStyle/>
        <a:p>
          <a:pPr algn="l"/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birgina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chinakam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; u ham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boshqalar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yashamoqlikdir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40C7C-49E1-4EC7-8473-611070DAAFAD}" type="parTrans" cxnId="{131835F4-783F-4459-9B8F-B18D191A265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5682D-FFF3-4483-889D-FFB53838BA2D}" type="sibTrans" cxnId="{131835F4-783F-4459-9B8F-B18D191A265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DB44CF-BECF-4E12-BC7F-0E108817E75D}" type="pres">
      <dgm:prSet presAssocID="{7AA01784-43A2-4D17-AD84-43CFDB0DFCC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246E5A5-51C1-41C5-AA0D-BCDE6B4CC913}" type="pres">
      <dgm:prSet presAssocID="{7AA01784-43A2-4D17-AD84-43CFDB0DFCC6}" presName="pyramid" presStyleLbl="node1" presStyleIdx="0" presStyleCnt="1" custLinFactNeighborX="-54800"/>
      <dgm:spPr/>
    </dgm:pt>
    <dgm:pt modelId="{35A0A302-EB34-4AE3-AAF7-B6428065C786}" type="pres">
      <dgm:prSet presAssocID="{7AA01784-43A2-4D17-AD84-43CFDB0DFCC6}" presName="theList" presStyleCnt="0"/>
      <dgm:spPr/>
    </dgm:pt>
    <dgm:pt modelId="{3300A316-1018-4248-829A-A8C4C1251320}" type="pres">
      <dgm:prSet presAssocID="{4CB6FBCB-E811-4832-AAF3-4BE60B3C77EA}" presName="aNode" presStyleLbl="fgAcc1" presStyleIdx="0" presStyleCnt="3" custScaleX="319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F3828-485B-4318-A12E-E8FD663B1DA8}" type="pres">
      <dgm:prSet presAssocID="{4CB6FBCB-E811-4832-AAF3-4BE60B3C77EA}" presName="aSpace" presStyleCnt="0"/>
      <dgm:spPr/>
    </dgm:pt>
    <dgm:pt modelId="{75627C74-CED6-42B7-ACC1-ED5AEE6875BB}" type="pres">
      <dgm:prSet presAssocID="{2DF1D737-4529-4DB4-82DC-EE68C0E8342F}" presName="aNode" presStyleLbl="fgAcc1" presStyleIdx="1" presStyleCnt="3" custScaleX="316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B2ABD-C7D6-4489-80F2-8446B0103961}" type="pres">
      <dgm:prSet presAssocID="{2DF1D737-4529-4DB4-82DC-EE68C0E8342F}" presName="aSpace" presStyleCnt="0"/>
      <dgm:spPr/>
    </dgm:pt>
    <dgm:pt modelId="{63544363-CF92-4B59-A113-A7956BBB5642}" type="pres">
      <dgm:prSet presAssocID="{2A9372F6-4767-4767-A582-51DD17CCAB60}" presName="aNode" presStyleLbl="fgAcc1" presStyleIdx="2" presStyleCnt="3" custScaleX="316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3EAF3-99C1-4663-BA45-3FF7F224ACB9}" type="pres">
      <dgm:prSet presAssocID="{2A9372F6-4767-4767-A582-51DD17CCAB60}" presName="aSpace" presStyleCnt="0"/>
      <dgm:spPr/>
    </dgm:pt>
  </dgm:ptLst>
  <dgm:cxnLst>
    <dgm:cxn modelId="{CCE28AB7-8417-4D68-A710-D9A2ACCB1E90}" srcId="{7AA01784-43A2-4D17-AD84-43CFDB0DFCC6}" destId="{4CB6FBCB-E811-4832-AAF3-4BE60B3C77EA}" srcOrd="0" destOrd="0" parTransId="{2F8561E7-B4F1-49EE-8C6D-328CE895CB97}" sibTransId="{E2AB600F-72FB-4DFB-99DD-756667FBCE46}"/>
    <dgm:cxn modelId="{131835F4-783F-4459-9B8F-B18D191A265D}" srcId="{7AA01784-43A2-4D17-AD84-43CFDB0DFCC6}" destId="{2A9372F6-4767-4767-A582-51DD17CCAB60}" srcOrd="2" destOrd="0" parTransId="{83E40C7C-49E1-4EC7-8473-611070DAAFAD}" sibTransId="{A145682D-FFF3-4483-889D-FFB53838BA2D}"/>
    <dgm:cxn modelId="{87C5B580-9532-40BC-9E0D-121D45AA3CBE}" type="presOf" srcId="{7AA01784-43A2-4D17-AD84-43CFDB0DFCC6}" destId="{A6DB44CF-BECF-4E12-BC7F-0E108817E75D}" srcOrd="0" destOrd="0" presId="urn:microsoft.com/office/officeart/2005/8/layout/pyramid2"/>
    <dgm:cxn modelId="{D50B3BB2-F864-4076-92DE-C6A4E76F61EC}" type="presOf" srcId="{2DF1D737-4529-4DB4-82DC-EE68C0E8342F}" destId="{75627C74-CED6-42B7-ACC1-ED5AEE6875BB}" srcOrd="0" destOrd="0" presId="urn:microsoft.com/office/officeart/2005/8/layout/pyramid2"/>
    <dgm:cxn modelId="{3C3B8763-E848-4ED4-9047-0BE35E8B028B}" type="presOf" srcId="{4CB6FBCB-E811-4832-AAF3-4BE60B3C77EA}" destId="{3300A316-1018-4248-829A-A8C4C1251320}" srcOrd="0" destOrd="0" presId="urn:microsoft.com/office/officeart/2005/8/layout/pyramid2"/>
    <dgm:cxn modelId="{3CD20DB5-D297-4C24-9307-A1D5C1D7D545}" type="presOf" srcId="{2A9372F6-4767-4767-A582-51DD17CCAB60}" destId="{63544363-CF92-4B59-A113-A7956BBB5642}" srcOrd="0" destOrd="0" presId="urn:microsoft.com/office/officeart/2005/8/layout/pyramid2"/>
    <dgm:cxn modelId="{84A62452-4E08-4ADE-BED6-F7B223421E75}" srcId="{7AA01784-43A2-4D17-AD84-43CFDB0DFCC6}" destId="{2DF1D737-4529-4DB4-82DC-EE68C0E8342F}" srcOrd="1" destOrd="0" parTransId="{71EC6073-9091-469C-B5B0-B9383EF04D76}" sibTransId="{29080764-FC76-4B02-96F7-F6E34A0D3825}"/>
    <dgm:cxn modelId="{30D10860-619F-43E7-8A67-DC5C6E3CA7F2}" type="presParOf" srcId="{A6DB44CF-BECF-4E12-BC7F-0E108817E75D}" destId="{7246E5A5-51C1-41C5-AA0D-BCDE6B4CC913}" srcOrd="0" destOrd="0" presId="urn:microsoft.com/office/officeart/2005/8/layout/pyramid2"/>
    <dgm:cxn modelId="{8044C2CE-F8CB-44C4-90C7-7B334D05250C}" type="presParOf" srcId="{A6DB44CF-BECF-4E12-BC7F-0E108817E75D}" destId="{35A0A302-EB34-4AE3-AAF7-B6428065C786}" srcOrd="1" destOrd="0" presId="urn:microsoft.com/office/officeart/2005/8/layout/pyramid2"/>
    <dgm:cxn modelId="{29DDDCD3-9D14-4591-A3E3-A22F25FEE524}" type="presParOf" srcId="{35A0A302-EB34-4AE3-AAF7-B6428065C786}" destId="{3300A316-1018-4248-829A-A8C4C1251320}" srcOrd="0" destOrd="0" presId="urn:microsoft.com/office/officeart/2005/8/layout/pyramid2"/>
    <dgm:cxn modelId="{D9B95C39-21D8-45C3-BA7F-666396D4E5FE}" type="presParOf" srcId="{35A0A302-EB34-4AE3-AAF7-B6428065C786}" destId="{913F3828-485B-4318-A12E-E8FD663B1DA8}" srcOrd="1" destOrd="0" presId="urn:microsoft.com/office/officeart/2005/8/layout/pyramid2"/>
    <dgm:cxn modelId="{E6C213EE-C745-49A5-AC7F-379602B2021B}" type="presParOf" srcId="{35A0A302-EB34-4AE3-AAF7-B6428065C786}" destId="{75627C74-CED6-42B7-ACC1-ED5AEE6875BB}" srcOrd="2" destOrd="0" presId="urn:microsoft.com/office/officeart/2005/8/layout/pyramid2"/>
    <dgm:cxn modelId="{A095F9F4-AF0C-41BA-B1D1-E2A11E889B33}" type="presParOf" srcId="{35A0A302-EB34-4AE3-AAF7-B6428065C786}" destId="{D09B2ABD-C7D6-4489-80F2-8446B0103961}" srcOrd="3" destOrd="0" presId="urn:microsoft.com/office/officeart/2005/8/layout/pyramid2"/>
    <dgm:cxn modelId="{7A0FEBDF-9E45-4F9A-A026-56C857E4C22B}" type="presParOf" srcId="{35A0A302-EB34-4AE3-AAF7-B6428065C786}" destId="{63544363-CF92-4B59-A113-A7956BBB5642}" srcOrd="4" destOrd="0" presId="urn:microsoft.com/office/officeart/2005/8/layout/pyramid2"/>
    <dgm:cxn modelId="{C4996915-62C4-41AF-AF91-04BE829AEF2F}" type="presParOf" srcId="{35A0A302-EB34-4AE3-AAF7-B6428065C786}" destId="{2433EAF3-99C1-4663-BA45-3FF7F224ACB9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032F57-6F89-4758-9FD6-FE614F5262DA}" type="doc">
      <dgm:prSet loTypeId="urn:microsoft.com/office/officeart/2005/8/layout/orgChart1" loCatId="hierarchy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10BBBCA-B905-4954-9882-11824B1C94DC}">
      <dgm:prSet custT="1"/>
      <dgm:spPr/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nutqda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mazmunidan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chiqqan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qurilishiga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33D306-46AD-4404-8DB3-0853B43F8B2C}" type="parTrans" cxnId="{22831D2A-14E6-4696-81AF-BC94FA559A5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856D08-7D5A-44B3-992C-3E78027C95CB}" type="sibTrans" cxnId="{22831D2A-14E6-4696-81AF-BC94FA559A5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7AB49-428B-462B-9D70-9ACB6FEEC477}">
      <dgm:prSet custT="1"/>
      <dgm:spPr/>
      <dgm:t>
        <a:bodyPr/>
        <a:lstStyle/>
        <a:p>
          <a:r>
            <a:rPr lang="en-US" sz="1800" b="0" i="0">
              <a:latin typeface="Arial" panose="020B0604020202020204" pitchFamily="34" charset="0"/>
              <a:cs typeface="Arial" panose="020B0604020202020204" pitchFamily="34" charset="0"/>
            </a:rPr>
            <a:t>Tinish belgilari gap mazmuni aniqligining shartidir.</a:t>
          </a:r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B642B7-9C83-491F-B3B8-84CA4925BDF1}" type="parTrans" cxnId="{31796AE3-514F-4A2F-A365-3846F227A39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AE9E4D-39ED-4E2F-8254-D3FFC55DE1C7}" type="sibTrans" cxnId="{31796AE3-514F-4A2F-A365-3846F227A39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BF7997-566E-4A10-B930-A3D3BC926BB9}" type="pres">
      <dgm:prSet presAssocID="{49032F57-6F89-4758-9FD6-FE614F5262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AD04C4-4A8B-42B1-83EA-09052A1F8A39}" type="pres">
      <dgm:prSet presAssocID="{310BBBCA-B905-4954-9882-11824B1C94DC}" presName="hierRoot1" presStyleCnt="0">
        <dgm:presLayoutVars>
          <dgm:hierBranch val="init"/>
        </dgm:presLayoutVars>
      </dgm:prSet>
      <dgm:spPr/>
    </dgm:pt>
    <dgm:pt modelId="{07280BB5-B2F0-430A-B1BE-CA5070846D4D}" type="pres">
      <dgm:prSet presAssocID="{310BBBCA-B905-4954-9882-11824B1C94DC}" presName="rootComposite1" presStyleCnt="0"/>
      <dgm:spPr/>
    </dgm:pt>
    <dgm:pt modelId="{C48840A2-A371-4DDF-B621-F4AE71A8745C}" type="pres">
      <dgm:prSet presAssocID="{310BBBCA-B905-4954-9882-11824B1C94DC}" presName="rootText1" presStyleLbl="node0" presStyleIdx="0" presStyleCnt="2" custScaleY="1855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0977C9-8865-46E4-BF74-2D43010A1376}" type="pres">
      <dgm:prSet presAssocID="{310BBBCA-B905-4954-9882-11824B1C94D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86955FB-B238-4BF3-9E53-B201792AFE98}" type="pres">
      <dgm:prSet presAssocID="{310BBBCA-B905-4954-9882-11824B1C94DC}" presName="hierChild2" presStyleCnt="0"/>
      <dgm:spPr/>
    </dgm:pt>
    <dgm:pt modelId="{F2BDA1C6-DC32-4542-B8D7-123E1A0070C2}" type="pres">
      <dgm:prSet presAssocID="{310BBBCA-B905-4954-9882-11824B1C94DC}" presName="hierChild3" presStyleCnt="0"/>
      <dgm:spPr/>
    </dgm:pt>
    <dgm:pt modelId="{5EE57A73-F908-45E7-B2F6-E119927C3DCE}" type="pres">
      <dgm:prSet presAssocID="{B787AB49-428B-462B-9D70-9ACB6FEEC477}" presName="hierRoot1" presStyleCnt="0">
        <dgm:presLayoutVars>
          <dgm:hierBranch val="init"/>
        </dgm:presLayoutVars>
      </dgm:prSet>
      <dgm:spPr/>
    </dgm:pt>
    <dgm:pt modelId="{51F31E95-CC73-4A5E-9D77-87734BB3D97D}" type="pres">
      <dgm:prSet presAssocID="{B787AB49-428B-462B-9D70-9ACB6FEEC477}" presName="rootComposite1" presStyleCnt="0"/>
      <dgm:spPr/>
    </dgm:pt>
    <dgm:pt modelId="{F23E8DB6-3F0D-4AF2-8764-D29E6824F806}" type="pres">
      <dgm:prSet presAssocID="{B787AB49-428B-462B-9D70-9ACB6FEEC477}" presName="rootText1" presStyleLbl="node0" presStyleIdx="1" presStyleCnt="2" custScaleY="17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67B07C-EDFC-4865-839C-C70A4C383B11}" type="pres">
      <dgm:prSet presAssocID="{B787AB49-428B-462B-9D70-9ACB6FEEC47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8BACAB9-61B5-4707-8375-E259A02A303C}" type="pres">
      <dgm:prSet presAssocID="{B787AB49-428B-462B-9D70-9ACB6FEEC477}" presName="hierChild2" presStyleCnt="0"/>
      <dgm:spPr/>
    </dgm:pt>
    <dgm:pt modelId="{2568C691-50DB-46D0-A3C2-544F11E48A08}" type="pres">
      <dgm:prSet presAssocID="{B787AB49-428B-462B-9D70-9ACB6FEEC477}" presName="hierChild3" presStyleCnt="0"/>
      <dgm:spPr/>
    </dgm:pt>
  </dgm:ptLst>
  <dgm:cxnLst>
    <dgm:cxn modelId="{6FBB22B5-D138-40BB-BDBA-246BDCC2158F}" type="presOf" srcId="{310BBBCA-B905-4954-9882-11824B1C94DC}" destId="{C48840A2-A371-4DDF-B621-F4AE71A8745C}" srcOrd="0" destOrd="0" presId="urn:microsoft.com/office/officeart/2005/8/layout/orgChart1"/>
    <dgm:cxn modelId="{AEE8A8DA-3E44-4BC0-A17D-38FA15384E10}" type="presOf" srcId="{310BBBCA-B905-4954-9882-11824B1C94DC}" destId="{940977C9-8865-46E4-BF74-2D43010A1376}" srcOrd="1" destOrd="0" presId="urn:microsoft.com/office/officeart/2005/8/layout/orgChart1"/>
    <dgm:cxn modelId="{31796AE3-514F-4A2F-A365-3846F227A397}" srcId="{49032F57-6F89-4758-9FD6-FE614F5262DA}" destId="{B787AB49-428B-462B-9D70-9ACB6FEEC477}" srcOrd="1" destOrd="0" parTransId="{8DB642B7-9C83-491F-B3B8-84CA4925BDF1}" sibTransId="{0AAE9E4D-39ED-4E2F-8254-D3FFC55DE1C7}"/>
    <dgm:cxn modelId="{22831D2A-14E6-4696-81AF-BC94FA559A58}" srcId="{49032F57-6F89-4758-9FD6-FE614F5262DA}" destId="{310BBBCA-B905-4954-9882-11824B1C94DC}" srcOrd="0" destOrd="0" parTransId="{DF33D306-46AD-4404-8DB3-0853B43F8B2C}" sibTransId="{44856D08-7D5A-44B3-992C-3E78027C95CB}"/>
    <dgm:cxn modelId="{78E2F73B-CE41-4554-9252-FBF7EA8C32EB}" type="presOf" srcId="{49032F57-6F89-4758-9FD6-FE614F5262DA}" destId="{86BF7997-566E-4A10-B930-A3D3BC926BB9}" srcOrd="0" destOrd="0" presId="urn:microsoft.com/office/officeart/2005/8/layout/orgChart1"/>
    <dgm:cxn modelId="{8402333A-962B-4C44-B5CD-185E68F7F2E7}" type="presOf" srcId="{B787AB49-428B-462B-9D70-9ACB6FEEC477}" destId="{D167B07C-EDFC-4865-839C-C70A4C383B11}" srcOrd="1" destOrd="0" presId="urn:microsoft.com/office/officeart/2005/8/layout/orgChart1"/>
    <dgm:cxn modelId="{23831AB8-45FC-4067-96EC-3F17F1CD7A5C}" type="presOf" srcId="{B787AB49-428B-462B-9D70-9ACB6FEEC477}" destId="{F23E8DB6-3F0D-4AF2-8764-D29E6824F806}" srcOrd="0" destOrd="0" presId="urn:microsoft.com/office/officeart/2005/8/layout/orgChart1"/>
    <dgm:cxn modelId="{AC859CEF-B0AA-4959-982C-E24901094B6B}" type="presParOf" srcId="{86BF7997-566E-4A10-B930-A3D3BC926BB9}" destId="{84AD04C4-4A8B-42B1-83EA-09052A1F8A39}" srcOrd="0" destOrd="0" presId="urn:microsoft.com/office/officeart/2005/8/layout/orgChart1"/>
    <dgm:cxn modelId="{E7A384DE-A7AD-4833-86AD-EFC7955EB478}" type="presParOf" srcId="{84AD04C4-4A8B-42B1-83EA-09052A1F8A39}" destId="{07280BB5-B2F0-430A-B1BE-CA5070846D4D}" srcOrd="0" destOrd="0" presId="urn:microsoft.com/office/officeart/2005/8/layout/orgChart1"/>
    <dgm:cxn modelId="{4CDDA891-662D-4306-BD05-F8A46BEB0D9C}" type="presParOf" srcId="{07280BB5-B2F0-430A-B1BE-CA5070846D4D}" destId="{C48840A2-A371-4DDF-B621-F4AE71A8745C}" srcOrd="0" destOrd="0" presId="urn:microsoft.com/office/officeart/2005/8/layout/orgChart1"/>
    <dgm:cxn modelId="{BDBA8CE8-3159-4434-8E9F-55120AC671AD}" type="presParOf" srcId="{07280BB5-B2F0-430A-B1BE-CA5070846D4D}" destId="{940977C9-8865-46E4-BF74-2D43010A1376}" srcOrd="1" destOrd="0" presId="urn:microsoft.com/office/officeart/2005/8/layout/orgChart1"/>
    <dgm:cxn modelId="{565128DC-28E1-4874-B9FC-7B54A8D581D9}" type="presParOf" srcId="{84AD04C4-4A8B-42B1-83EA-09052A1F8A39}" destId="{386955FB-B238-4BF3-9E53-B201792AFE98}" srcOrd="1" destOrd="0" presId="urn:microsoft.com/office/officeart/2005/8/layout/orgChart1"/>
    <dgm:cxn modelId="{B6CD8529-373C-4F8D-A217-8EA392CED993}" type="presParOf" srcId="{84AD04C4-4A8B-42B1-83EA-09052A1F8A39}" destId="{F2BDA1C6-DC32-4542-B8D7-123E1A0070C2}" srcOrd="2" destOrd="0" presId="urn:microsoft.com/office/officeart/2005/8/layout/orgChart1"/>
    <dgm:cxn modelId="{1A7E664C-CED2-4612-BE8D-3BB96C6D9089}" type="presParOf" srcId="{86BF7997-566E-4A10-B930-A3D3BC926BB9}" destId="{5EE57A73-F908-45E7-B2F6-E119927C3DCE}" srcOrd="1" destOrd="0" presId="urn:microsoft.com/office/officeart/2005/8/layout/orgChart1"/>
    <dgm:cxn modelId="{AF232EFE-A109-4E60-8079-AA7915BEDD4D}" type="presParOf" srcId="{5EE57A73-F908-45E7-B2F6-E119927C3DCE}" destId="{51F31E95-CC73-4A5E-9D77-87734BB3D97D}" srcOrd="0" destOrd="0" presId="urn:microsoft.com/office/officeart/2005/8/layout/orgChart1"/>
    <dgm:cxn modelId="{46498323-01B5-473C-83B5-F224E33C223A}" type="presParOf" srcId="{51F31E95-CC73-4A5E-9D77-87734BB3D97D}" destId="{F23E8DB6-3F0D-4AF2-8764-D29E6824F806}" srcOrd="0" destOrd="0" presId="urn:microsoft.com/office/officeart/2005/8/layout/orgChart1"/>
    <dgm:cxn modelId="{04FBC4E2-5E0C-4AA8-8F33-0976B016C7CA}" type="presParOf" srcId="{51F31E95-CC73-4A5E-9D77-87734BB3D97D}" destId="{D167B07C-EDFC-4865-839C-C70A4C383B11}" srcOrd="1" destOrd="0" presId="urn:microsoft.com/office/officeart/2005/8/layout/orgChart1"/>
    <dgm:cxn modelId="{E13C4E13-9A1D-4DAC-AE7A-4FE008D71783}" type="presParOf" srcId="{5EE57A73-F908-45E7-B2F6-E119927C3DCE}" destId="{88BACAB9-61B5-4707-8375-E259A02A303C}" srcOrd="1" destOrd="0" presId="urn:microsoft.com/office/officeart/2005/8/layout/orgChart1"/>
    <dgm:cxn modelId="{854EB210-B1A9-4D17-A6AD-AF42216189EC}" type="presParOf" srcId="{5EE57A73-F908-45E7-B2F6-E119927C3DCE}" destId="{2568C691-50DB-46D0-A3C2-544F11E48A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3D0FD-D801-4398-83A9-CAF45B72E155}">
      <dsp:nvSpPr>
        <dsp:cNvPr id="0" name=""/>
        <dsp:cNvSpPr/>
      </dsp:nvSpPr>
      <dsp:spPr>
        <a:xfrm>
          <a:off x="0" y="0"/>
          <a:ext cx="2565532" cy="2510601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1FF9F08-33E0-4E4F-AE90-91D65F0D3A60}">
      <dsp:nvSpPr>
        <dsp:cNvPr id="0" name=""/>
        <dsp:cNvSpPr/>
      </dsp:nvSpPr>
      <dsp:spPr>
        <a:xfrm>
          <a:off x="455093" y="252408"/>
          <a:ext cx="4529687" cy="59430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Saraton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oftobi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olamni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yondirganda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yo‘lovchilar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soyamdan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bahramand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saqladi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4105" y="281420"/>
        <a:ext cx="4471663" cy="536282"/>
      </dsp:txXfrm>
    </dsp:sp>
    <dsp:sp modelId="{B2D769FF-295B-49EB-97E6-544CADE4408A}">
      <dsp:nvSpPr>
        <dsp:cNvPr id="0" name=""/>
        <dsp:cNvSpPr/>
      </dsp:nvSpPr>
      <dsp:spPr>
        <a:xfrm>
          <a:off x="486874" y="921003"/>
          <a:ext cx="4466125" cy="59430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mevalarim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g‘arq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pishganda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to‘yguncha</a:t>
          </a: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tanovul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qildilar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5886" y="950015"/>
        <a:ext cx="4408101" cy="536282"/>
      </dsp:txXfrm>
    </dsp:sp>
    <dsp:sp modelId="{4105171B-432D-441F-AC11-901EAA85D314}">
      <dsp:nvSpPr>
        <dsp:cNvPr id="0" name=""/>
        <dsp:cNvSpPr/>
      </dsp:nvSpPr>
      <dsp:spPr>
        <a:xfrm>
          <a:off x="410673" y="1589597"/>
          <a:ext cx="4618527" cy="59430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Nogahon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nomard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tanamga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bolta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urgan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sendan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yoqqa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qochdi-ketdi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85" y="1618609"/>
        <a:ext cx="4560503" cy="53628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7B5DC-93C5-4152-BCE7-C6B40B66E288}">
      <dsp:nvSpPr>
        <dsp:cNvPr id="0" name=""/>
        <dsp:cNvSpPr/>
      </dsp:nvSpPr>
      <dsp:spPr>
        <a:xfrm>
          <a:off x="7432" y="76200"/>
          <a:ext cx="1427633" cy="2358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qo‘shaloq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46" y="118014"/>
        <a:ext cx="1344005" cy="2274572"/>
      </dsp:txXfrm>
    </dsp:sp>
    <dsp:sp modelId="{7BB7C8D4-BFEB-4C1D-B183-1DE131B057A9}">
      <dsp:nvSpPr>
        <dsp:cNvPr id="0" name=""/>
        <dsp:cNvSpPr/>
      </dsp:nvSpPr>
      <dsp:spPr>
        <a:xfrm>
          <a:off x="1577829" y="1078273"/>
          <a:ext cx="302658" cy="3540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7829" y="1149084"/>
        <a:ext cx="211861" cy="212431"/>
      </dsp:txXfrm>
    </dsp:sp>
    <dsp:sp modelId="{1FC1C351-E4A4-4D2E-8E79-1E183AF70939}">
      <dsp:nvSpPr>
        <dsp:cNvPr id="0" name=""/>
        <dsp:cNvSpPr/>
      </dsp:nvSpPr>
      <dsp:spPr>
        <a:xfrm>
          <a:off x="2006120" y="0"/>
          <a:ext cx="1427633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en-US" sz="16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Nashriyot</a:t>
          </a:r>
          <a:r>
            <a:rPr lang="en-US" sz="16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ishlarida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qisqartirilgan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7934" y="41814"/>
        <a:ext cx="1344005" cy="2426973"/>
      </dsp:txXfrm>
    </dsp:sp>
    <dsp:sp modelId="{874C3114-67EB-452E-B436-B50555282F20}">
      <dsp:nvSpPr>
        <dsp:cNvPr id="0" name=""/>
        <dsp:cNvSpPr/>
      </dsp:nvSpPr>
      <dsp:spPr>
        <a:xfrm>
          <a:off x="3576517" y="1078273"/>
          <a:ext cx="302658" cy="3540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41001"/>
                <a:satOff val="-6944"/>
                <a:lumOff val="32113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-41001"/>
                <a:satOff val="-6944"/>
                <a:lumOff val="32113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-41001"/>
                <a:satOff val="-6944"/>
                <a:lumOff val="3211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6517" y="1149084"/>
        <a:ext cx="211861" cy="212431"/>
      </dsp:txXfrm>
    </dsp:sp>
    <dsp:sp modelId="{70097BF6-A964-4B0A-9B46-A0A602FC80D3}">
      <dsp:nvSpPr>
        <dsp:cNvPr id="0" name=""/>
        <dsp:cNvSpPr/>
      </dsp:nvSpPr>
      <dsp:spPr>
        <a:xfrm>
          <a:off x="4004807" y="0"/>
          <a:ext cx="1427633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en-US" sz="16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6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ruhiyati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bog‘liq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o‘rinlarda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ishlatasiz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6621" y="41814"/>
        <a:ext cx="1344005" cy="2426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1B2561-84CD-4AA9-8AD3-ABDB47D816A8}">
      <dsp:nvSpPr>
        <dsp:cNvPr id="0" name=""/>
        <dsp:cNvSpPr/>
      </dsp:nvSpPr>
      <dsp:spPr>
        <a:xfrm>
          <a:off x="5019" y="0"/>
          <a:ext cx="829649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>
              <a:latin typeface="Arial" panose="020B0604020202020204" pitchFamily="34" charset="0"/>
              <a:cs typeface="Arial" panose="020B0604020202020204" pitchFamily="34" charset="0"/>
            </a:rPr>
            <a:t>O‘RDAK EMAS, BURGUT BO‘LING</a:t>
          </a: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319" y="24300"/>
        <a:ext cx="781049" cy="2462001"/>
      </dsp:txXfrm>
    </dsp:sp>
    <dsp:sp modelId="{39D2A5A8-1873-433C-89E7-DEC1E3AAF261}">
      <dsp:nvSpPr>
        <dsp:cNvPr id="0" name=""/>
        <dsp:cNvSpPr/>
      </dsp:nvSpPr>
      <dsp:spPr>
        <a:xfrm>
          <a:off x="917634" y="1152423"/>
          <a:ext cx="175885" cy="2057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17634" y="1193574"/>
        <a:ext cx="123120" cy="123451"/>
      </dsp:txXfrm>
    </dsp:sp>
    <dsp:sp modelId="{2ECD62D0-156E-49E6-9D1D-0FA1A3A32B73}">
      <dsp:nvSpPr>
        <dsp:cNvPr id="0" name=""/>
        <dsp:cNvSpPr/>
      </dsp:nvSpPr>
      <dsp:spPr>
        <a:xfrm>
          <a:off x="1166529" y="0"/>
          <a:ext cx="1903548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Qadimgi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hindlarda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rivoyat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Tangri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avval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dengiz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chig‘anog‘ini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keyin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yaratadi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insonga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chig‘anoqning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zerikarli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qiziqarli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tanlashga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izn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„Bu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yerda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tanlash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o‘ylanib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o‘tirishga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hojat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yo‘q-ku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!“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deyishingiz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aniq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tanlaydi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2282" y="55753"/>
        <a:ext cx="1792042" cy="2399095"/>
      </dsp:txXfrm>
    </dsp:sp>
    <dsp:sp modelId="{EDCEE401-5795-4374-96B6-D2D1967F88CB}">
      <dsp:nvSpPr>
        <dsp:cNvPr id="0" name=""/>
        <dsp:cNvSpPr/>
      </dsp:nvSpPr>
      <dsp:spPr>
        <a:xfrm>
          <a:off x="3153042" y="1152423"/>
          <a:ext cx="175885" cy="2057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53042" y="1193574"/>
        <a:ext cx="123120" cy="123451"/>
      </dsp:txXfrm>
    </dsp:sp>
    <dsp:sp modelId="{B8EF0108-D858-44EF-92EA-930EA1265A63}">
      <dsp:nvSpPr>
        <dsp:cNvPr id="0" name=""/>
        <dsp:cNvSpPr/>
      </dsp:nvSpPr>
      <dsp:spPr>
        <a:xfrm>
          <a:off x="3401937" y="0"/>
          <a:ext cx="2079442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Ammo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kutmagan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hodisa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yuz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chig‘anoqning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hayotini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tanlamaydi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o‘zlarining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talablariga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beradigan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namuna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qidirishga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tushishadi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topishadi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ham.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Buni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qarangki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u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2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2842" y="60905"/>
        <a:ext cx="1957632" cy="23887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A09C0-74B6-41B7-A23A-F5AE9DAF5FB4}">
      <dsp:nvSpPr>
        <dsp:cNvPr id="0" name=""/>
        <dsp:cNvSpPr/>
      </dsp:nvSpPr>
      <dsp:spPr>
        <a:xfrm rot="10800000">
          <a:off x="381009" y="579"/>
          <a:ext cx="4800581" cy="75744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08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Bir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qarashda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o‘xshashlikni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Aslida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ularning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o‘rtalarida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bor.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ikkisi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vaqt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-u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falakda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kezishi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suvda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afzal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570370" y="579"/>
        <a:ext cx="4611220" cy="757446"/>
      </dsp:txXfrm>
    </dsp:sp>
    <dsp:sp modelId="{E95BE441-C245-4495-8E2F-6192836A906F}">
      <dsp:nvSpPr>
        <dsp:cNvPr id="0" name=""/>
        <dsp:cNvSpPr/>
      </dsp:nvSpPr>
      <dsp:spPr>
        <a:xfrm>
          <a:off x="37192" y="101394"/>
          <a:ext cx="595154" cy="55517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1AD974-5353-4BA2-B4FD-66187BC27640}">
      <dsp:nvSpPr>
        <dsp:cNvPr id="0" name=""/>
        <dsp:cNvSpPr/>
      </dsp:nvSpPr>
      <dsp:spPr>
        <a:xfrm rot="10800000">
          <a:off x="381009" y="825521"/>
          <a:ext cx="4800581" cy="1146314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08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mobaynida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g‘ag‘illaydi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Uni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boqishayotganda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yemishini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olmoqchi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bo‘lganda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nimadir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yoqmaganda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hatto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narsaning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uddasidan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olmasa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g‘ag‘illayveradi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O‘rdaklarning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g‘ag‘illashi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ko‘ndirish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cheki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kechirim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so‘rash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befoyda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valaqlash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667587" y="825521"/>
        <a:ext cx="4514003" cy="1146314"/>
      </dsp:txXfrm>
    </dsp:sp>
    <dsp:sp modelId="{CE599A40-0998-4719-BE35-E6F8FC59574F}">
      <dsp:nvSpPr>
        <dsp:cNvPr id="0" name=""/>
        <dsp:cNvSpPr/>
      </dsp:nvSpPr>
      <dsp:spPr>
        <a:xfrm>
          <a:off x="104819" y="1127144"/>
          <a:ext cx="608314" cy="56030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46F078-8DFA-4FFF-AC22-8C0E734ADC74}">
      <dsp:nvSpPr>
        <dsp:cNvPr id="0" name=""/>
        <dsp:cNvSpPr/>
      </dsp:nvSpPr>
      <dsp:spPr>
        <a:xfrm rot="10800000">
          <a:off x="457192" y="2161621"/>
          <a:ext cx="4648214" cy="22610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08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- chi?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qilishadi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513719" y="2161621"/>
        <a:ext cx="4591687" cy="226109"/>
      </dsp:txXfrm>
    </dsp:sp>
    <dsp:sp modelId="{77FBA446-EB8F-43B1-97C2-9AE448066386}">
      <dsp:nvSpPr>
        <dsp:cNvPr id="0" name=""/>
        <dsp:cNvSpPr/>
      </dsp:nvSpPr>
      <dsp:spPr>
        <a:xfrm>
          <a:off x="172446" y="2023273"/>
          <a:ext cx="575044" cy="47069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BC110-BC92-4557-A5D9-FBF47240A63B}">
      <dsp:nvSpPr>
        <dsp:cNvPr id="0" name=""/>
        <dsp:cNvSpPr/>
      </dsp:nvSpPr>
      <dsp:spPr>
        <a:xfrm>
          <a:off x="411479" y="0"/>
          <a:ext cx="4663440" cy="2514599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DAD11C-9DD1-4CE1-8187-2A242D2AA6D4}">
      <dsp:nvSpPr>
        <dsp:cNvPr id="0" name=""/>
        <dsp:cNvSpPr/>
      </dsp:nvSpPr>
      <dsp:spPr>
        <a:xfrm>
          <a:off x="42036" y="0"/>
          <a:ext cx="1757407" cy="25145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„Men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olmayman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“, –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deyishadi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„Bu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bajariladi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?“–</a:t>
          </a:r>
          <a:r>
            <a:rPr lang="uz-Latn-UZ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so‘rashibdi burgutlar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7826" y="85790"/>
        <a:ext cx="1585827" cy="2343019"/>
      </dsp:txXfrm>
    </dsp:sp>
    <dsp:sp modelId="{BCBF206E-76DA-4BF3-9874-DE6AA20F25AE}">
      <dsp:nvSpPr>
        <dsp:cNvPr id="0" name=""/>
        <dsp:cNvSpPr/>
      </dsp:nvSpPr>
      <dsp:spPr>
        <a:xfrm>
          <a:off x="1960713" y="0"/>
          <a:ext cx="1694759" cy="25145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tez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tushkunlikka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tushadi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burgutlarda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hayotsevarlik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kuchli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3444" y="82731"/>
        <a:ext cx="1529297" cy="2349137"/>
      </dsp:txXfrm>
    </dsp:sp>
    <dsp:sp modelId="{65E6A6D3-C56C-440D-8B89-FFB8B0DF3537}">
      <dsp:nvSpPr>
        <dsp:cNvPr id="0" name=""/>
        <dsp:cNvSpPr/>
      </dsp:nvSpPr>
      <dsp:spPr>
        <a:xfrm>
          <a:off x="3816743" y="0"/>
          <a:ext cx="1627620" cy="25145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keragini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qilishadi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qilishmaydi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keragidan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ortig‘ini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bajarishadi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96197" y="79454"/>
        <a:ext cx="1468712" cy="23556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BC110-BC92-4557-A5D9-FBF47240A63B}">
      <dsp:nvSpPr>
        <dsp:cNvPr id="0" name=""/>
        <dsp:cNvSpPr/>
      </dsp:nvSpPr>
      <dsp:spPr>
        <a:xfrm>
          <a:off x="411479" y="0"/>
          <a:ext cx="4663440" cy="251060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D90CDB-C703-439F-9E5D-D95C19E9BD0E}">
      <dsp:nvSpPr>
        <dsp:cNvPr id="0" name=""/>
        <dsp:cNvSpPr/>
      </dsp:nvSpPr>
      <dsp:spPr>
        <a:xfrm>
          <a:off x="65177" y="0"/>
          <a:ext cx="2739478" cy="251060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sharoitdan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norozi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bo‘lishadi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nolib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g‘ag‘illayveradi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sharoitni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o‘zgartira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olishadi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734" y="122557"/>
        <a:ext cx="2494364" cy="2265487"/>
      </dsp:txXfrm>
    </dsp:sp>
    <dsp:sp modelId="{D909C33E-8D32-42CA-9989-92A4DF80C9EF}">
      <dsp:nvSpPr>
        <dsp:cNvPr id="0" name=""/>
        <dsp:cNvSpPr/>
      </dsp:nvSpPr>
      <dsp:spPr>
        <a:xfrm>
          <a:off x="3065313" y="0"/>
          <a:ext cx="2355909" cy="251060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o‘rdaklar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imkoniyatdan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muammo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topadi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burgutlar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har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muammodan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imkoniyat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izlaydi</a:t>
          </a:r>
          <a:r>
            <a:rPr lang="en-US" sz="16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0319" y="115006"/>
        <a:ext cx="2125897" cy="22805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4D941A-DB36-4F36-80C9-549CF64E3EB0}">
      <dsp:nvSpPr>
        <dsp:cNvPr id="0" name=""/>
        <dsp:cNvSpPr/>
      </dsp:nvSpPr>
      <dsp:spPr>
        <a:xfrm>
          <a:off x="7496" y="0"/>
          <a:ext cx="1439844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O‘rdaklar-ning</a:t>
          </a:r>
          <a:r>
            <a:rPr lang="en-US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tarzi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fe’l-atvori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tanish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manzarami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yangilik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668" y="42172"/>
        <a:ext cx="1355500" cy="2426257"/>
      </dsp:txXfrm>
    </dsp:sp>
    <dsp:sp modelId="{4C2B7B1D-F267-45AE-BC01-73B3D359B8AC}">
      <dsp:nvSpPr>
        <dsp:cNvPr id="0" name=""/>
        <dsp:cNvSpPr/>
      </dsp:nvSpPr>
      <dsp:spPr>
        <a:xfrm>
          <a:off x="1591324" y="1076759"/>
          <a:ext cx="305246" cy="3570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91324" y="1148175"/>
        <a:ext cx="213672" cy="214249"/>
      </dsp:txXfrm>
    </dsp:sp>
    <dsp:sp modelId="{6C0C0B08-AE70-47E4-BA10-74407044BB39}">
      <dsp:nvSpPr>
        <dsp:cNvPr id="0" name=""/>
        <dsp:cNvSpPr/>
      </dsp:nvSpPr>
      <dsp:spPr>
        <a:xfrm>
          <a:off x="2023277" y="0"/>
          <a:ext cx="1439844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yashash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insondan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nimalar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talab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qilinadi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5449" y="42172"/>
        <a:ext cx="1355500" cy="2426257"/>
      </dsp:txXfrm>
    </dsp:sp>
    <dsp:sp modelId="{A0C6F66A-D84C-437F-B6C3-E946384A8B5A}">
      <dsp:nvSpPr>
        <dsp:cNvPr id="0" name=""/>
        <dsp:cNvSpPr/>
      </dsp:nvSpPr>
      <dsp:spPr>
        <a:xfrm>
          <a:off x="3607106" y="1076759"/>
          <a:ext cx="305246" cy="3570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07106" y="1148175"/>
        <a:ext cx="213672" cy="214249"/>
      </dsp:txXfrm>
    </dsp:sp>
    <dsp:sp modelId="{40366C50-FA2E-4A73-B6BC-FFC1F0D2912E}">
      <dsp:nvSpPr>
        <dsp:cNvPr id="0" name=""/>
        <dsp:cNvSpPr/>
      </dsp:nvSpPr>
      <dsp:spPr>
        <a:xfrm>
          <a:off x="4039059" y="0"/>
          <a:ext cx="1439844" cy="2510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3.</a:t>
          </a:r>
          <a:r>
            <a:rPr lang="uz-Latn-UZ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Atrofingizda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„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burgut“lar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ko‘pmi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„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o‘rdak“lar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81231" y="42172"/>
        <a:ext cx="1355500" cy="24262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31756-60F0-4CD0-B690-60DB8275A11D}">
      <dsp:nvSpPr>
        <dsp:cNvPr id="0" name=""/>
        <dsp:cNvSpPr/>
      </dsp:nvSpPr>
      <dsp:spPr>
        <a:xfrm>
          <a:off x="0" y="0"/>
          <a:ext cx="3733798" cy="2438400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1EF1DF-2D1D-4FDA-9F30-34AD4F796319}">
      <dsp:nvSpPr>
        <dsp:cNvPr id="0" name=""/>
        <dsp:cNvSpPr/>
      </dsp:nvSpPr>
      <dsp:spPr>
        <a:xfrm>
          <a:off x="122515" y="0"/>
          <a:ext cx="3488769" cy="2438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belgilar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qo‘llanishidagi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xatoliklarni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L.N.Tolstoy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mulohazalari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asosida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o</a:t>
          </a:r>
          <a:r>
            <a:rPr lang="uz-Latn-UZ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zingizning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to</a:t>
          </a:r>
          <a:r>
            <a:rPr lang="uz-Latn-UZ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g</a:t>
          </a:r>
          <a:r>
            <a:rPr lang="uz-Latn-UZ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risidagi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tasavvuringizni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jumlada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548" y="119033"/>
        <a:ext cx="3250703" cy="22003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6E5A5-51C1-41C5-AA0D-BCDE6B4CC913}">
      <dsp:nvSpPr>
        <dsp:cNvPr id="0" name=""/>
        <dsp:cNvSpPr/>
      </dsp:nvSpPr>
      <dsp:spPr>
        <a:xfrm>
          <a:off x="0" y="0"/>
          <a:ext cx="2482025" cy="2482025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300A316-1018-4248-829A-A8C4C1251320}">
      <dsp:nvSpPr>
        <dsp:cNvPr id="0" name=""/>
        <dsp:cNvSpPr/>
      </dsp:nvSpPr>
      <dsp:spPr>
        <a:xfrm>
          <a:off x="164047" y="249535"/>
          <a:ext cx="5158304" cy="587541"/>
        </a:xfrm>
        <a:prstGeom prst="round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baxtli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chog‘i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boshqalarga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yaxshilik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onlari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2728" y="278216"/>
        <a:ext cx="5100942" cy="530179"/>
      </dsp:txXfrm>
    </dsp:sp>
    <dsp:sp modelId="{75627C74-CED6-42B7-ACC1-ED5AEE6875BB}">
      <dsp:nvSpPr>
        <dsp:cNvPr id="0" name=""/>
        <dsp:cNvSpPr/>
      </dsp:nvSpPr>
      <dsp:spPr>
        <a:xfrm>
          <a:off x="190441" y="910520"/>
          <a:ext cx="5105516" cy="587541"/>
        </a:xfrm>
        <a:prstGeom prst="round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Og‘ir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baxtsizliklar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cho‘zilmaydi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maydalari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arzimaydi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122" y="939201"/>
        <a:ext cx="5048154" cy="530179"/>
      </dsp:txXfrm>
    </dsp:sp>
    <dsp:sp modelId="{63544363-CF92-4B59-A113-A7956BBB5642}">
      <dsp:nvSpPr>
        <dsp:cNvPr id="0" name=""/>
        <dsp:cNvSpPr/>
      </dsp:nvSpPr>
      <dsp:spPr>
        <a:xfrm>
          <a:off x="190441" y="1571504"/>
          <a:ext cx="5105516" cy="587541"/>
        </a:xfrm>
        <a:prstGeom prst="round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birgina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chinakam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; u ham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boshqalar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yashamoqlikdir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122" y="1600185"/>
        <a:ext cx="5048154" cy="53017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840A2-A371-4DDF-B621-F4AE71A8745C}">
      <dsp:nvSpPr>
        <dsp:cNvPr id="0" name=""/>
        <dsp:cNvSpPr/>
      </dsp:nvSpPr>
      <dsp:spPr>
        <a:xfrm>
          <a:off x="1311" y="113779"/>
          <a:ext cx="2460294" cy="22830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nutqda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mazmunidan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chiqqan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Ularni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qo‘llash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qurilishiga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11" y="113779"/>
        <a:ext cx="2460294" cy="2283042"/>
      </dsp:txXfrm>
    </dsp:sp>
    <dsp:sp modelId="{F23E8DB6-3F0D-4AF2-8764-D29E6824F806}">
      <dsp:nvSpPr>
        <dsp:cNvPr id="0" name=""/>
        <dsp:cNvSpPr/>
      </dsp:nvSpPr>
      <dsp:spPr>
        <a:xfrm>
          <a:off x="2978267" y="113779"/>
          <a:ext cx="2460294" cy="2130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>
              <a:latin typeface="Arial" panose="020B0604020202020204" pitchFamily="34" charset="0"/>
              <a:cs typeface="Arial" panose="020B0604020202020204" pitchFamily="34" charset="0"/>
            </a:rPr>
            <a:t>Tinish belgilari gap mazmuni aniqligining shartidir.</a:t>
          </a: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8267" y="113779"/>
        <a:ext cx="2460294" cy="2130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08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7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65284" y="1165225"/>
            <a:ext cx="4375016" cy="1383708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>
              <a:spcAft>
                <a:spcPts val="600"/>
              </a:spcAft>
            </a:pPr>
            <a:r>
              <a:rPr lang="uz-Latn-UZ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">
              <a:spcAft>
                <a:spcPts val="600"/>
              </a:spcAft>
            </a:pPr>
            <a:r>
              <a:rPr lang="uz-Latn-U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 </a:t>
            </a:r>
            <a:r>
              <a:rPr lang="uz-Latn-UZ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 to‘g‘ri qo‘llash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35345" y="1241425"/>
            <a:ext cx="330127" cy="7771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35345" y="2098738"/>
            <a:ext cx="344044" cy="7771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=""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=""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=""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=""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=""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=""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=""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=""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=""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=""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=""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=""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=""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=""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897472" y="187758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" pitchFamily="34" charset="0"/>
                <a:cs typeface="Arial" pitchFamily="34" charset="0"/>
              </a:rPr>
              <a:t>ONA TILI</a:t>
            </a:r>
            <a:endParaRPr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E688753-AF40-4DF9-B254-59E0CD93E7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r="7344"/>
          <a:stretch>
            <a:fillRect/>
          </a:stretch>
        </p:blipFill>
        <p:spPr>
          <a:xfrm>
            <a:off x="4559300" y="2232025"/>
            <a:ext cx="1043727" cy="837970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225EA7-7FE0-4D7C-BD2B-AA645C60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97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19.2-mashq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8D7491-CADC-4F83-9719-0A6060D4D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33311"/>
            <a:ext cx="5486400" cy="260763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36000" indent="355600"/>
            <a:r>
              <a:rPr lang="en-US" sz="1400" dirty="0">
                <a:solidFill>
                  <a:schemeClr val="tx1"/>
                </a:solidFill>
              </a:rPr>
              <a:t>2.</a:t>
            </a:r>
            <a:r>
              <a:rPr lang="uz-Latn-UZ" sz="1400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Katta </a:t>
            </a:r>
            <a:r>
              <a:rPr lang="en-US" sz="1400" dirty="0" err="1">
                <a:solidFill>
                  <a:schemeClr val="tx1"/>
                </a:solidFill>
              </a:rPr>
              <a:t>Mushuk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dumi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bilan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o‘ynayotgan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mitti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Mushukchadan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so‘radi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  <a:p>
            <a:pPr marL="36000" indent="355600"/>
            <a:r>
              <a:rPr lang="en-US" sz="1400" dirty="0">
                <a:solidFill>
                  <a:schemeClr val="tx1"/>
                </a:solidFill>
              </a:rPr>
              <a:t>–</a:t>
            </a:r>
            <a:r>
              <a:rPr lang="uz-Latn-UZ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Nega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dumingni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quvlayapsan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  <a:p>
            <a:pPr marL="36000" indent="355600"/>
            <a:r>
              <a:rPr lang="en-US" sz="1400" dirty="0" err="1">
                <a:solidFill>
                  <a:schemeClr val="tx1"/>
                </a:solidFill>
              </a:rPr>
              <a:t>Mushuk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javob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berdi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  <a:p>
            <a:pPr marL="36000" indent="355600"/>
            <a:r>
              <a:rPr lang="en-US" sz="1400" dirty="0">
                <a:solidFill>
                  <a:schemeClr val="tx1"/>
                </a:solidFill>
              </a:rPr>
              <a:t>– Bir </a:t>
            </a:r>
            <a:r>
              <a:rPr lang="en-US" sz="1400" dirty="0" err="1">
                <a:solidFill>
                  <a:schemeClr val="tx1"/>
                </a:solidFill>
              </a:rPr>
              <a:t>Mushuk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uchun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asosiy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baxt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ekanligini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baxt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esa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dumimdaligini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bildim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Dumimni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tutganimda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albatta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baxtga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erishaman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  <a:p>
            <a:pPr marL="36000" indent="355600"/>
            <a:r>
              <a:rPr lang="en-US" sz="1400" dirty="0" err="1">
                <a:solidFill>
                  <a:schemeClr val="tx1"/>
                </a:solidFill>
              </a:rPr>
              <a:t>Shunda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katta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Mushuk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  <a:p>
            <a:pPr marL="36000" indent="355600"/>
            <a:r>
              <a:rPr lang="en-US" sz="1400" dirty="0">
                <a:solidFill>
                  <a:schemeClr val="tx1"/>
                </a:solidFill>
              </a:rPr>
              <a:t>–</a:t>
            </a:r>
            <a:r>
              <a:rPr lang="uz-Latn-UZ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Yoshligimda</a:t>
            </a:r>
            <a:r>
              <a:rPr lang="en-US" sz="1400" dirty="0">
                <a:solidFill>
                  <a:schemeClr val="tx1"/>
                </a:solidFill>
              </a:rPr>
              <a:t> men ham </a:t>
            </a:r>
            <a:r>
              <a:rPr lang="en-US" sz="1400" dirty="0" err="1">
                <a:solidFill>
                  <a:schemeClr val="tx1"/>
                </a:solidFill>
              </a:rPr>
              <a:t>dumimni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baxt</a:t>
            </a:r>
            <a:r>
              <a:rPr lang="en-US" sz="1400" dirty="0">
                <a:solidFill>
                  <a:schemeClr val="tx1"/>
                </a:solidFill>
              </a:rPr>
              <a:t> deb </a:t>
            </a:r>
            <a:r>
              <a:rPr lang="en-US" sz="1400" dirty="0" err="1">
                <a:solidFill>
                  <a:schemeClr val="tx1"/>
                </a:solidFill>
              </a:rPr>
              <a:t>bilardim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keyinchalik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shuni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anglab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yetdimki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uni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quvlasam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mendan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uzoqlashadi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aksincha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qachon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o‘z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ishim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bilan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xotirjam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ovora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bo‘lib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yursam</a:t>
            </a:r>
            <a:r>
              <a:rPr lang="en-US" sz="1400" dirty="0">
                <a:solidFill>
                  <a:schemeClr val="tx1"/>
                </a:solidFill>
              </a:rPr>
              <a:t>|| </a:t>
            </a:r>
            <a:r>
              <a:rPr lang="en-US" sz="1400" dirty="0" err="1">
                <a:solidFill>
                  <a:schemeClr val="tx1"/>
                </a:solidFill>
              </a:rPr>
              <a:t>doimo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izimdan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ergashadi</a:t>
            </a:r>
            <a:r>
              <a:rPr lang="en-US" sz="1400" dirty="0">
                <a:solidFill>
                  <a:schemeClr val="tx1"/>
                </a:solidFill>
              </a:rPr>
              <a:t>|| || </a:t>
            </a:r>
            <a:r>
              <a:rPr lang="en-US" sz="1400" dirty="0" err="1">
                <a:solidFill>
                  <a:schemeClr val="tx1"/>
                </a:solidFill>
              </a:rPr>
              <a:t>dedi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mitti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Mushukchaga</a:t>
            </a:r>
            <a:r>
              <a:rPr lang="en-US" sz="1400" dirty="0">
                <a:solidFill>
                  <a:schemeClr val="tx1"/>
                </a:solidFill>
              </a:rPr>
              <a:t>||</a:t>
            </a:r>
          </a:p>
        </p:txBody>
      </p:sp>
    </p:spTree>
    <p:extLst>
      <p:ext uri="{BB962C8B-B14F-4D97-AF65-F5344CB8AC3E}">
        <p14:creationId xmlns:p14="http://schemas.microsoft.com/office/powerpoint/2010/main" val="9971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E30075D-F6F6-4ACE-AAF0-8F5AAB4B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97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19.3-mashq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7C05951D-83F2-455C-8AC2-B8DA0CADAA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2746869"/>
              </p:ext>
            </p:extLst>
          </p:nvPr>
        </p:nvGraphicFramePr>
        <p:xfrm>
          <a:off x="139700" y="631825"/>
          <a:ext cx="3733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5FB8017-89DE-4738-9751-6913D0E1E14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1393825"/>
            <a:ext cx="1455226" cy="142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69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E30075D-F6F6-4ACE-AAF0-8F5AAB4B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97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19.3-mashq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51E17653-74A3-457C-B904-42347093AF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9996256"/>
              </p:ext>
            </p:extLst>
          </p:nvPr>
        </p:nvGraphicFramePr>
        <p:xfrm>
          <a:off x="139700" y="660400"/>
          <a:ext cx="5486400" cy="248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61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8F7255-7487-432B-8966-D4F26C5AA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Nazariy matn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346E7D7C-904E-4155-94D6-917DEA82E3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6922439"/>
              </p:ext>
            </p:extLst>
          </p:nvPr>
        </p:nvGraphicFramePr>
        <p:xfrm>
          <a:off x="186226" y="631825"/>
          <a:ext cx="5439874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3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0F3F25-A5CA-45DB-B23C-7168BC4E4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97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19.4-mashq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CF675B1-C4FD-42D7-A648-B1BA30CEB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1" y="997942"/>
            <a:ext cx="3200399" cy="1538883"/>
          </a:xfr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sz="2000" dirty="0" err="1"/>
              <a:t>Tasviriy</a:t>
            </a:r>
            <a:r>
              <a:rPr lang="en-US" sz="2000" dirty="0"/>
              <a:t> </a:t>
            </a:r>
            <a:r>
              <a:rPr lang="en-US" sz="2000" dirty="0" err="1"/>
              <a:t>matndagi</a:t>
            </a:r>
            <a:r>
              <a:rPr lang="en-US" sz="2000" dirty="0"/>
              <a:t> </a:t>
            </a:r>
            <a:r>
              <a:rPr lang="en-US" sz="2000" dirty="0" err="1"/>
              <a:t>tinish</a:t>
            </a:r>
            <a:r>
              <a:rPr lang="en-US" sz="2000" dirty="0"/>
              <a:t> </a:t>
            </a:r>
            <a:r>
              <a:rPr lang="en-US" sz="2000" dirty="0" err="1"/>
              <a:t>belgilarni</a:t>
            </a:r>
            <a:r>
              <a:rPr lang="en-US" sz="2000" dirty="0"/>
              <a:t> </a:t>
            </a:r>
            <a:r>
              <a:rPr lang="en-US" sz="2000" dirty="0" err="1"/>
              <a:t>to‘g‘ri</a:t>
            </a:r>
            <a:r>
              <a:rPr lang="en-US" sz="2000" dirty="0"/>
              <a:t> </a:t>
            </a:r>
            <a:r>
              <a:rPr lang="en-US" sz="2000" dirty="0" err="1"/>
              <a:t>qo‘yib</a:t>
            </a:r>
            <a:r>
              <a:rPr lang="en-US" sz="2000" dirty="0"/>
              <a:t>, </a:t>
            </a:r>
            <a:r>
              <a:rPr lang="en-US" sz="2000" dirty="0" err="1"/>
              <a:t>ifodali</a:t>
            </a:r>
            <a:r>
              <a:rPr lang="en-US" sz="2000" dirty="0"/>
              <a:t> </a:t>
            </a:r>
            <a:r>
              <a:rPr lang="en-US" sz="2000" dirty="0" err="1"/>
              <a:t>o‘qing</a:t>
            </a:r>
            <a:r>
              <a:rPr lang="en-US" sz="2000" dirty="0"/>
              <a:t>. </a:t>
            </a:r>
            <a:r>
              <a:rPr lang="en-US" sz="2000" dirty="0" err="1"/>
              <a:t>Insonning</a:t>
            </a:r>
            <a:r>
              <a:rPr lang="en-US" sz="2000" dirty="0"/>
              <a:t> </a:t>
            </a:r>
            <a:r>
              <a:rPr lang="en-US" sz="2000" dirty="0" err="1"/>
              <a:t>umr</a:t>
            </a:r>
            <a:r>
              <a:rPr lang="en-US" sz="2000" dirty="0"/>
              <a:t> </a:t>
            </a:r>
            <a:r>
              <a:rPr lang="en-US" sz="2000" dirty="0" err="1"/>
              <a:t>fasllari</a:t>
            </a:r>
            <a:r>
              <a:rPr lang="en-US" sz="2000" dirty="0"/>
              <a:t> </a:t>
            </a:r>
            <a:r>
              <a:rPr lang="en-US" sz="2000" dirty="0" err="1"/>
              <a:t>haqida</a:t>
            </a:r>
            <a:r>
              <a:rPr lang="en-US" sz="2000" dirty="0"/>
              <a:t> </a:t>
            </a:r>
            <a:r>
              <a:rPr lang="en-US" sz="2000" dirty="0" err="1"/>
              <a:t>mulohaza</a:t>
            </a:r>
            <a:r>
              <a:rPr lang="en-US" sz="2000" dirty="0"/>
              <a:t> </a:t>
            </a:r>
            <a:r>
              <a:rPr lang="en-US" sz="2000" dirty="0" err="1"/>
              <a:t>yuriting</a:t>
            </a:r>
            <a:r>
              <a:rPr lang="en-US" sz="2000" dirty="0"/>
              <a:t>.</a:t>
            </a:r>
          </a:p>
          <a:p>
            <a:pPr algn="ctr"/>
            <a:endParaRPr lang="ru-RU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7CE7AB2-1253-4A57-B0F1-730B50E6F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598" y="1167839"/>
            <a:ext cx="1567978" cy="100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45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F86FC3-EF11-48F6-B16D-64A13E610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19.5-mashq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FA2DBE8-08EE-40EF-B3D1-938754DF1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1470025"/>
            <a:ext cx="5486400" cy="1661993"/>
          </a:xfrm>
        </p:spPr>
        <p:txBody>
          <a:bodyPr/>
          <a:lstStyle/>
          <a:p>
            <a:pPr marL="228600" indent="-228600">
              <a:buAutoNum type="alphaUcPeriod"/>
            </a:pPr>
            <a:r>
              <a:rPr lang="en-US" sz="1800" dirty="0" smtClean="0"/>
              <a:t> </a:t>
            </a:r>
            <a:r>
              <a:rPr lang="uz-Latn-UZ" sz="1800" dirty="0" smtClean="0"/>
              <a:t>Qo‘shtirnoq</a:t>
            </a:r>
            <a:r>
              <a:rPr lang="uz-Latn-UZ" sz="1800" dirty="0"/>
              <a:t>, vergul, vergul, vergul, tire, nuqta.</a:t>
            </a:r>
          </a:p>
          <a:p>
            <a:pPr marL="228600" indent="-228600">
              <a:buAutoNum type="alphaUcPeriod"/>
            </a:pPr>
            <a:r>
              <a:rPr lang="en-US" sz="1800" dirty="0" smtClean="0"/>
              <a:t> </a:t>
            </a:r>
            <a:r>
              <a:rPr lang="uz-Latn-UZ" sz="1800" dirty="0" smtClean="0"/>
              <a:t>Ikki </a:t>
            </a:r>
            <a:r>
              <a:rPr lang="uz-Latn-UZ" sz="1800" dirty="0"/>
              <a:t>nuqta, qo‘shtirnoq, vergul, vergul, tire, nuqta.</a:t>
            </a:r>
          </a:p>
          <a:p>
            <a:pPr marL="228600" indent="-228600">
              <a:buAutoNum type="alphaUcPeriod"/>
            </a:pPr>
            <a:r>
              <a:rPr lang="en-US" sz="1800" dirty="0" smtClean="0"/>
              <a:t> </a:t>
            </a:r>
            <a:r>
              <a:rPr lang="en-US" sz="1800" dirty="0" err="1" smtClean="0"/>
              <a:t>Ikki</a:t>
            </a:r>
            <a:r>
              <a:rPr lang="en-US" sz="1800" dirty="0" smtClean="0"/>
              <a:t> </a:t>
            </a:r>
            <a:r>
              <a:rPr lang="en-US" sz="1800" dirty="0"/>
              <a:t>nuqta, </a:t>
            </a:r>
            <a:r>
              <a:rPr lang="en-US" sz="1800" dirty="0" err="1"/>
              <a:t>vergul</a:t>
            </a:r>
            <a:r>
              <a:rPr lang="en-US" sz="1800" dirty="0"/>
              <a:t>, </a:t>
            </a:r>
            <a:r>
              <a:rPr lang="en-US" sz="1800" dirty="0" err="1" smtClean="0"/>
              <a:t>qo‘shtirnoq</a:t>
            </a:r>
            <a:r>
              <a:rPr lang="en-US" sz="1800" dirty="0"/>
              <a:t>, tire</a:t>
            </a:r>
            <a:r>
              <a:rPr lang="en-US" sz="1800" dirty="0" smtClean="0"/>
              <a:t>, </a:t>
            </a:r>
            <a:r>
              <a:rPr lang="en-US" sz="1800" dirty="0" err="1" smtClean="0"/>
              <a:t>nuqta</a:t>
            </a:r>
            <a:endParaRPr lang="en-US" sz="1800" dirty="0"/>
          </a:p>
          <a:p>
            <a:r>
              <a:rPr lang="en-US" sz="1800" dirty="0"/>
              <a:t>D.</a:t>
            </a:r>
            <a:r>
              <a:rPr lang="uz-Latn-UZ" sz="1800" dirty="0"/>
              <a:t> </a:t>
            </a:r>
            <a:r>
              <a:rPr lang="en-US" sz="1800" dirty="0" err="1"/>
              <a:t>Ikki</a:t>
            </a:r>
            <a:r>
              <a:rPr lang="en-US" sz="1800" dirty="0"/>
              <a:t> nuqta, </a:t>
            </a:r>
            <a:r>
              <a:rPr lang="en-US" sz="1800" dirty="0" err="1"/>
              <a:t>qo‘shtirnoq</a:t>
            </a:r>
            <a:r>
              <a:rPr lang="en-US" sz="1800" dirty="0"/>
              <a:t>, </a:t>
            </a:r>
            <a:r>
              <a:rPr lang="en-US" sz="1800" dirty="0" err="1"/>
              <a:t>vergul</a:t>
            </a:r>
            <a:r>
              <a:rPr lang="en-US" sz="1800" dirty="0"/>
              <a:t>, </a:t>
            </a:r>
            <a:r>
              <a:rPr lang="en-US" sz="1800" dirty="0" err="1"/>
              <a:t>qo‘shtirnoq</a:t>
            </a:r>
            <a:r>
              <a:rPr lang="en-US" sz="1800" dirty="0"/>
              <a:t>, </a:t>
            </a:r>
            <a:r>
              <a:rPr lang="en-US" sz="1800" dirty="0" err="1"/>
              <a:t>vergul</a:t>
            </a:r>
            <a:r>
              <a:rPr lang="en-US" sz="1800" dirty="0"/>
              <a:t>, tire, nuqta</a:t>
            </a:r>
            <a:r>
              <a:rPr lang="uz-Latn-UZ" sz="1800" dirty="0"/>
              <a:t>.</a:t>
            </a:r>
            <a:endParaRPr lang="en-US" sz="1800" dirty="0"/>
          </a:p>
          <a:p>
            <a:endParaRPr lang="ru-RU" sz="1800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0BA46E0-10A3-4EB4-A304-0E565EF6B64E}"/>
              </a:ext>
            </a:extLst>
          </p:cNvPr>
          <p:cNvSpPr txBox="1"/>
          <p:nvPr/>
        </p:nvSpPr>
        <p:spPr>
          <a:xfrm>
            <a:off x="139700" y="555625"/>
            <a:ext cx="5486400" cy="8925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indent="355600" algn="just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qoldirilgan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qatorni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toping. „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romanining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birovlarni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uz-Latn-UZ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yaxshiligiga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o‘zimizning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yaxshiliklarimizga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ko‘ramiz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deyilgan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T.Sodiqova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оловина рамки 5">
            <a:extLst>
              <a:ext uri="{FF2B5EF4-FFF2-40B4-BE49-F238E27FC236}">
                <a16:creationId xmlns="" xmlns:a16="http://schemas.microsoft.com/office/drawing/2014/main" id="{9A37201D-1E6F-4D5E-8A72-0EF87B04A8BC}"/>
              </a:ext>
            </a:extLst>
          </p:cNvPr>
          <p:cNvSpPr/>
          <p:nvPr/>
        </p:nvSpPr>
        <p:spPr>
          <a:xfrm rot="13779167">
            <a:off x="2386159" y="2489887"/>
            <a:ext cx="221586" cy="398674"/>
          </a:xfrm>
          <a:prstGeom prst="halfFrame">
            <a:avLst>
              <a:gd name="adj1" fmla="val 15593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1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DBF5CE-415B-4CA1-B313-D48473D70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Test</a:t>
            </a:r>
            <a:endParaRPr lang="ru-RU" sz="2800" b="0" dirty="0"/>
          </a:p>
        </p:txBody>
      </p:sp>
      <p:sp>
        <p:nvSpPr>
          <p:cNvPr id="4" name="Текст 2">
            <a:extLst>
              <a:ext uri="{FF2B5EF4-FFF2-40B4-BE49-F238E27FC236}">
                <a16:creationId xmlns="" xmlns:a16="http://schemas.microsoft.com/office/drawing/2014/main" id="{EE0A70CF-86E2-4EAA-B3FE-0FEC9535D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580" y="631825"/>
            <a:ext cx="5364320" cy="2369880"/>
          </a:xfrm>
          <a:solidFill>
            <a:schemeClr val="accent6">
              <a:lumMod val="40000"/>
              <a:lumOff val="60000"/>
            </a:schemeClr>
          </a:solidFill>
          <a:ln w="19050">
            <a:solidFill>
              <a:srgbClr val="400239"/>
            </a:solidFill>
          </a:ln>
        </p:spPr>
        <p:txBody>
          <a:bodyPr/>
          <a:lstStyle/>
          <a:p>
            <a:pPr indent="355600">
              <a:spcBef>
                <a:spcPts val="1200"/>
              </a:spcBef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</a:rPr>
              <a:t>2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Qo‘shtirnoq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noto‘g‘ri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qo‘llangan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javobni</a:t>
            </a:r>
            <a:r>
              <a:rPr lang="en-US" sz="1600" dirty="0">
                <a:solidFill>
                  <a:schemeClr val="tx1"/>
                </a:solidFill>
              </a:rPr>
              <a:t> toping.</a:t>
            </a:r>
          </a:p>
          <a:p>
            <a:pPr indent="355600"/>
            <a:r>
              <a:rPr lang="en-US" sz="1600" dirty="0">
                <a:solidFill>
                  <a:schemeClr val="tx1"/>
                </a:solidFill>
              </a:rPr>
              <a:t>A.</a:t>
            </a:r>
            <a:r>
              <a:rPr lang="uz-Latn-UZ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„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kulgi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uyga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kirar</a:t>
            </a:r>
            <a:r>
              <a:rPr lang="en-US" sz="1600" dirty="0">
                <a:solidFill>
                  <a:schemeClr val="tx1"/>
                </a:solidFill>
              </a:rPr>
              <a:t>“, - deb </a:t>
            </a:r>
            <a:r>
              <a:rPr lang="en-US" sz="1600" dirty="0" err="1">
                <a:solidFill>
                  <a:schemeClr val="tx1"/>
                </a:solidFill>
              </a:rPr>
              <a:t>yozadi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Erkin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Vohidov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indent="355600"/>
            <a:r>
              <a:rPr lang="en-US" sz="1600" dirty="0">
                <a:solidFill>
                  <a:schemeClr val="tx1"/>
                </a:solidFill>
              </a:rPr>
              <a:t>B.</a:t>
            </a:r>
            <a:r>
              <a:rPr lang="uz-Latn-UZ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„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o‘zi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nimadir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anglayolmadim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indent="355600"/>
            <a:r>
              <a:rPr lang="en-US" sz="1600" dirty="0">
                <a:solidFill>
                  <a:schemeClr val="tx1"/>
                </a:solidFill>
              </a:rPr>
              <a:t>C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Yangasining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„</a:t>
            </a:r>
            <a:r>
              <a:rPr lang="en-US" sz="1600" dirty="0" err="1">
                <a:solidFill>
                  <a:schemeClr val="tx1"/>
                </a:solidFill>
              </a:rPr>
              <a:t>shirin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tili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sababli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Kozimjon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baxtini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izlab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shaharga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uz-Latn-UZ" sz="1600" dirty="0">
                <a:solidFill>
                  <a:schemeClr val="tx1"/>
                </a:solidFill>
              </a:rPr>
              <a:t>ketdi.</a:t>
            </a:r>
          </a:p>
          <a:p>
            <a:pPr indent="355600"/>
            <a:r>
              <a:rPr lang="uz-Latn-UZ" sz="1600" dirty="0">
                <a:solidFill>
                  <a:schemeClr val="tx1"/>
                </a:solidFill>
              </a:rPr>
              <a:t>D. Deyl Karnegining „Baxtli bo‘lish sirlari“ kitobini o‘qiganmisiz?</a:t>
            </a:r>
            <a:endParaRPr lang="en-US" sz="1600" dirty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оловина рамки 4">
            <a:extLst>
              <a:ext uri="{FF2B5EF4-FFF2-40B4-BE49-F238E27FC236}">
                <a16:creationId xmlns="" xmlns:a16="http://schemas.microsoft.com/office/drawing/2014/main" id="{02B8EED6-DEC2-4C29-B191-EC42EF661666}"/>
              </a:ext>
            </a:extLst>
          </p:cNvPr>
          <p:cNvSpPr/>
          <p:nvPr/>
        </p:nvSpPr>
        <p:spPr>
          <a:xfrm rot="2142999" flipH="1" flipV="1">
            <a:off x="4357799" y="1332827"/>
            <a:ext cx="279765" cy="444037"/>
          </a:xfrm>
          <a:prstGeom prst="halfFrame">
            <a:avLst>
              <a:gd name="adj1" fmla="val 41145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0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F43204-51A5-4293-ACD0-26E69B1D7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19.6-mashq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8160AFC-359C-4789-940E-77406DA8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631825"/>
            <a:ext cx="5439874" cy="2462213"/>
          </a:xfrm>
          <a:solidFill>
            <a:schemeClr val="accent4">
              <a:lumMod val="40000"/>
              <a:lumOff val="60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marL="36000" indent="355600" algn="ctr"/>
            <a:r>
              <a:rPr lang="uz-Latn-UZ" sz="1600" dirty="0">
                <a:solidFill>
                  <a:schemeClr val="tx1"/>
                </a:solidFill>
              </a:rPr>
              <a:t> Gap juftliklaridagi tinish belgilarini qo‘llash bilan bog‘liq mazmuniy o‘zgarishlarni aniqlang.</a:t>
            </a:r>
          </a:p>
          <a:p>
            <a:pPr marL="34925" indent="231775" algn="just"/>
            <a:r>
              <a:rPr lang="en-US" sz="1600" dirty="0" smtClean="0">
                <a:solidFill>
                  <a:schemeClr val="tx1"/>
                </a:solidFill>
              </a:rPr>
              <a:t>1. </a:t>
            </a:r>
            <a:r>
              <a:rPr lang="en-US" sz="1600" dirty="0" err="1" smtClean="0">
                <a:solidFill>
                  <a:schemeClr val="tx1"/>
                </a:solidFill>
              </a:rPr>
              <a:t>Baxtli-taxtli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bo‘lgin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onang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kabi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baxtsiz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bo‘lma</a:t>
            </a:r>
            <a:r>
              <a:rPr lang="en-US" sz="1600" dirty="0">
                <a:solidFill>
                  <a:schemeClr val="tx1"/>
                </a:solidFill>
              </a:rPr>
              <a:t>. - </a:t>
            </a:r>
            <a:r>
              <a:rPr lang="en-US" sz="1600" dirty="0" err="1">
                <a:solidFill>
                  <a:schemeClr val="tx1"/>
                </a:solidFill>
              </a:rPr>
              <a:t>Baxtli-taxtli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bo‘lgin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onang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kabi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baxtsiz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bo‘lma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34925" indent="231775" algn="just"/>
            <a:r>
              <a:rPr lang="en-US" sz="1600" dirty="0" smtClean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. Hoy </a:t>
            </a:r>
            <a:r>
              <a:rPr lang="en-US" sz="1600" dirty="0" err="1">
                <a:solidFill>
                  <a:schemeClr val="tx1"/>
                </a:solidFill>
              </a:rPr>
              <a:t>ahmoq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o‘g‘lim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baxtidan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yuz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o‘giribdimi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hali</a:t>
            </a:r>
            <a:r>
              <a:rPr lang="en-US" sz="1600" dirty="0">
                <a:solidFill>
                  <a:schemeClr val="tx1"/>
                </a:solidFill>
              </a:rPr>
              <a:t>? - Hoy, </a:t>
            </a:r>
            <a:r>
              <a:rPr lang="en-US" sz="1600" dirty="0" err="1">
                <a:solidFill>
                  <a:schemeClr val="tx1"/>
                </a:solidFill>
              </a:rPr>
              <a:t>ahmoq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o‘g‘lim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baxtidan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yuz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o‘giribdimi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hali</a:t>
            </a:r>
            <a:r>
              <a:rPr lang="en-US" sz="1600" dirty="0">
                <a:solidFill>
                  <a:schemeClr val="tx1"/>
                </a:solidFill>
              </a:rPr>
              <a:t>? 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34925" indent="231775" algn="just"/>
            <a:r>
              <a:rPr lang="en-US" sz="1600" dirty="0" smtClean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Yigit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boshingdan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-u </a:t>
            </a:r>
            <a:r>
              <a:rPr lang="en-US" sz="1600" dirty="0" err="1">
                <a:solidFill>
                  <a:schemeClr val="tx1"/>
                </a:solidFill>
              </a:rPr>
              <a:t>davlat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yiroq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ketmas</a:t>
            </a:r>
            <a:r>
              <a:rPr lang="en-US" sz="1600" dirty="0">
                <a:solidFill>
                  <a:schemeClr val="tx1"/>
                </a:solidFill>
              </a:rPr>
              <a:t>. - </a:t>
            </a:r>
            <a:r>
              <a:rPr lang="en-US" sz="1600" dirty="0" err="1">
                <a:solidFill>
                  <a:schemeClr val="tx1"/>
                </a:solidFill>
              </a:rPr>
              <a:t>Yigit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boshingdan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-u </a:t>
            </a:r>
            <a:r>
              <a:rPr lang="en-US" sz="1600" dirty="0" err="1">
                <a:solidFill>
                  <a:schemeClr val="tx1"/>
                </a:solidFill>
              </a:rPr>
              <a:t>davlat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yiroq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ketmas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34925" indent="231775" algn="just"/>
            <a:r>
              <a:rPr lang="en-US" sz="1600" dirty="0" smtClean="0">
                <a:solidFill>
                  <a:schemeClr val="tx1"/>
                </a:solidFill>
              </a:rPr>
              <a:t>4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Erta</a:t>
            </a:r>
            <a:r>
              <a:rPr lang="en-US" sz="1600" dirty="0">
                <a:solidFill>
                  <a:schemeClr val="tx1"/>
                </a:solidFill>
              </a:rPr>
              <a:t> tong. </a:t>
            </a:r>
            <a:r>
              <a:rPr lang="en-US" sz="1600" dirty="0" err="1">
                <a:solidFill>
                  <a:schemeClr val="tx1"/>
                </a:solidFill>
              </a:rPr>
              <a:t>Yuzingda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shu’lasi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o‘ynar</a:t>
            </a:r>
            <a:r>
              <a:rPr lang="en-US" sz="1600" dirty="0">
                <a:solidFill>
                  <a:schemeClr val="tx1"/>
                </a:solidFill>
              </a:rPr>
              <a:t>. - </a:t>
            </a:r>
            <a:r>
              <a:rPr lang="en-US" sz="1600" dirty="0" err="1">
                <a:solidFill>
                  <a:schemeClr val="tx1"/>
                </a:solidFill>
              </a:rPr>
              <a:t>Erta</a:t>
            </a:r>
            <a:r>
              <a:rPr lang="en-US" sz="1600" dirty="0">
                <a:solidFill>
                  <a:schemeClr val="tx1"/>
                </a:solidFill>
              </a:rPr>
              <a:t> tong </a:t>
            </a:r>
            <a:r>
              <a:rPr lang="en-US" sz="1600" dirty="0" err="1">
                <a:solidFill>
                  <a:schemeClr val="tx1"/>
                </a:solidFill>
              </a:rPr>
              <a:t>yuzingda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shu’lasi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o‘ynar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66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CEFC0A-E431-407B-B735-074B7BBF3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Mustahkamlash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A16E9A83-2340-4E88-B6AF-B01E83D1A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7502294"/>
              </p:ext>
            </p:extLst>
          </p:nvPr>
        </p:nvGraphicFramePr>
        <p:xfrm>
          <a:off x="186226" y="631825"/>
          <a:ext cx="5439874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90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40FCE0-B583-468A-8B54-EA2CCFEAE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topshiriqlar</a:t>
            </a:r>
            <a:endParaRPr lang="ru-RU" sz="24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458D8D7-B667-4AFA-B795-552842941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4700" y="631825"/>
            <a:ext cx="3581400" cy="246221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000" indent="355600"/>
            <a:r>
              <a:rPr lang="en-US" sz="1600" b="1" dirty="0">
                <a:solidFill>
                  <a:schemeClr val="tx1"/>
                </a:solidFill>
              </a:rPr>
              <a:t>19.1-topshiriq</a:t>
            </a:r>
            <a:r>
              <a:rPr lang="en-US" sz="1600" b="1" dirty="0"/>
              <a:t>. </a:t>
            </a:r>
            <a:r>
              <a:rPr lang="en-US" sz="1600" dirty="0" err="1"/>
              <a:t>Tinish</a:t>
            </a:r>
            <a:r>
              <a:rPr lang="en-US" sz="1600" dirty="0"/>
              <a:t> </a:t>
            </a:r>
            <a:r>
              <a:rPr lang="en-US" sz="1600" dirty="0" err="1"/>
              <a:t>belgilarini</a:t>
            </a:r>
            <a:r>
              <a:rPr lang="en-US" sz="1600" dirty="0"/>
              <a:t> </a:t>
            </a:r>
            <a:r>
              <a:rPr lang="en-US" sz="1600" dirty="0" err="1"/>
              <a:t>to‘g‘ri</a:t>
            </a:r>
            <a:r>
              <a:rPr lang="en-US" sz="1600" dirty="0"/>
              <a:t> </a:t>
            </a:r>
            <a:r>
              <a:rPr lang="en-US" sz="1600" dirty="0" err="1"/>
              <a:t>qo‘llab</a:t>
            </a:r>
            <a:r>
              <a:rPr lang="en-US" sz="1600" dirty="0"/>
              <a:t> </a:t>
            </a:r>
            <a:r>
              <a:rPr lang="en-US" sz="1600" dirty="0" err="1"/>
              <a:t>matnni</a:t>
            </a:r>
            <a:r>
              <a:rPr lang="en-US" sz="1600" dirty="0"/>
              <a:t> </a:t>
            </a:r>
            <a:r>
              <a:rPr lang="en-US" sz="1600" dirty="0" err="1"/>
              <a:t>ko‘chiring</a:t>
            </a:r>
            <a:r>
              <a:rPr lang="en-US" sz="1600" dirty="0"/>
              <a:t>. </a:t>
            </a:r>
            <a:r>
              <a:rPr lang="en-US" sz="1600" dirty="0" err="1"/>
              <a:t>Sarlavhaga</a:t>
            </a:r>
            <a:r>
              <a:rPr lang="en-US" sz="1600" dirty="0"/>
              <a:t> </a:t>
            </a:r>
            <a:r>
              <a:rPr lang="en-US" sz="1600" dirty="0" err="1"/>
              <a:t>diqqat</a:t>
            </a:r>
            <a:r>
              <a:rPr lang="en-US" sz="1600" dirty="0"/>
              <a:t> </a:t>
            </a:r>
            <a:r>
              <a:rPr lang="en-US" sz="1600" dirty="0" err="1"/>
              <a:t>qiling</a:t>
            </a:r>
            <a:r>
              <a:rPr lang="en-US" sz="1600" dirty="0"/>
              <a:t>.</a:t>
            </a:r>
          </a:p>
          <a:p>
            <a:pPr marL="36000" indent="355600"/>
            <a:r>
              <a:rPr lang="en-US" sz="1600" b="1" dirty="0">
                <a:solidFill>
                  <a:schemeClr val="tx1"/>
                </a:solidFill>
              </a:rPr>
              <a:t>19.2-topshiriq. </a:t>
            </a:r>
            <a:r>
              <a:rPr lang="en-US" sz="1600" dirty="0" err="1"/>
              <a:t>Quyidagi</a:t>
            </a:r>
            <a:r>
              <a:rPr lang="en-US" sz="1600" dirty="0"/>
              <a:t> </a:t>
            </a:r>
            <a:r>
              <a:rPr lang="en-US" sz="1600" dirty="0" err="1"/>
              <a:t>jumlani</a:t>
            </a:r>
            <a:r>
              <a:rPr lang="en-US" sz="1600" dirty="0"/>
              <a:t> </a:t>
            </a:r>
            <a:r>
              <a:rPr lang="en-US" sz="1600" dirty="0" err="1"/>
              <a:t>davom</a:t>
            </a:r>
            <a:r>
              <a:rPr lang="en-US" sz="1600" dirty="0"/>
              <a:t> </a:t>
            </a:r>
            <a:r>
              <a:rPr lang="en-US" sz="1600" dirty="0" err="1"/>
              <a:t>ettirining</a:t>
            </a:r>
            <a:r>
              <a:rPr lang="en-US" sz="1600" dirty="0"/>
              <a:t>, </a:t>
            </a:r>
            <a:r>
              <a:rPr lang="en-US" sz="1600" dirty="0" err="1"/>
              <a:t>tinish</a:t>
            </a:r>
            <a:r>
              <a:rPr lang="en-US" sz="1600" dirty="0"/>
              <a:t> </a:t>
            </a:r>
            <a:r>
              <a:rPr lang="en-US" sz="1600" dirty="0" err="1"/>
              <a:t>belgilariga</a:t>
            </a:r>
            <a:r>
              <a:rPr lang="en-US" sz="1600" dirty="0"/>
              <a:t> </a:t>
            </a:r>
            <a:r>
              <a:rPr lang="en-US" sz="1600" dirty="0" err="1"/>
              <a:t>diqqat</a:t>
            </a:r>
            <a:r>
              <a:rPr lang="en-US" sz="1600" dirty="0"/>
              <a:t> </a:t>
            </a:r>
            <a:r>
              <a:rPr lang="en-US" sz="1600" dirty="0" err="1"/>
              <a:t>qiling</a:t>
            </a:r>
            <a:r>
              <a:rPr lang="en-US" sz="1600" dirty="0"/>
              <a:t>.</a:t>
            </a:r>
          </a:p>
          <a:p>
            <a:pPr marL="36000" indent="355600"/>
            <a:r>
              <a:rPr lang="en-US" sz="1600" dirty="0"/>
              <a:t>Men </a:t>
            </a:r>
            <a:r>
              <a:rPr lang="en-US" sz="1600" dirty="0" err="1"/>
              <a:t>bugundan</a:t>
            </a:r>
            <a:r>
              <a:rPr lang="en-US" sz="1600" dirty="0"/>
              <a:t> </a:t>
            </a:r>
            <a:r>
              <a:rPr lang="en-US" sz="1600" dirty="0" err="1"/>
              <a:t>boshlab</a:t>
            </a:r>
            <a:r>
              <a:rPr lang="en-US" sz="1600" dirty="0"/>
              <a:t> </a:t>
            </a:r>
            <a:r>
              <a:rPr lang="en-US" sz="1600" dirty="0" err="1"/>
              <a:t>burgutday</a:t>
            </a:r>
            <a:r>
              <a:rPr lang="en-US" sz="1600" dirty="0"/>
              <a:t> </a:t>
            </a:r>
            <a:r>
              <a:rPr lang="en-US" sz="1600" dirty="0" err="1"/>
              <a:t>yashayman</a:t>
            </a:r>
            <a:r>
              <a:rPr lang="en-US" sz="1600" dirty="0"/>
              <a:t>, </a:t>
            </a:r>
            <a:r>
              <a:rPr lang="en-US" sz="1600" dirty="0" err="1"/>
              <a:t>buning</a:t>
            </a:r>
            <a:r>
              <a:rPr lang="en-US" sz="1600" dirty="0"/>
              <a:t> </a:t>
            </a:r>
            <a:r>
              <a:rPr lang="en-US" sz="1600" dirty="0" err="1"/>
              <a:t>uchun</a:t>
            </a:r>
            <a:r>
              <a:rPr lang="en-US" sz="1600" dirty="0"/>
              <a:t> </a:t>
            </a:r>
            <a:r>
              <a:rPr lang="en-US" sz="1600" dirty="0" err="1"/>
              <a:t>quyidagilarga</a:t>
            </a:r>
            <a:r>
              <a:rPr lang="en-US" sz="1600" dirty="0"/>
              <a:t> </a:t>
            </a:r>
            <a:r>
              <a:rPr lang="en-US" sz="1600" dirty="0" err="1"/>
              <a:t>amal</a:t>
            </a:r>
            <a:r>
              <a:rPr lang="en-US" sz="1600" dirty="0"/>
              <a:t> </a:t>
            </a:r>
            <a:r>
              <a:rPr lang="en-US" sz="1600" dirty="0" err="1"/>
              <a:t>qilishim</a:t>
            </a:r>
            <a:r>
              <a:rPr lang="en-US" sz="1600" dirty="0"/>
              <a:t> </a:t>
            </a:r>
            <a:r>
              <a:rPr lang="en-US" sz="1600" dirty="0" err="1"/>
              <a:t>kerak</a:t>
            </a:r>
            <a:r>
              <a:rPr lang="en-US" sz="1600" dirty="0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6A0AC68-40C8-471C-97CB-78C5FA16E6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204117"/>
            <a:ext cx="1823702" cy="131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8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A11901-FC84-49EC-8E19-61DDB00B7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EFFC545D-2FE6-480B-BE20-A2DE50B88874}"/>
              </a:ext>
            </a:extLst>
          </p:cNvPr>
          <p:cNvGraphicFramePr/>
          <p:nvPr/>
        </p:nvGraphicFramePr>
        <p:xfrm>
          <a:off x="186226" y="631824"/>
          <a:ext cx="5439874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941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E6A2E1-A168-4576-913E-5E1734F9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1624"/>
            <a:ext cx="5164295" cy="430887"/>
          </a:xfrm>
        </p:spPr>
        <p:txBody>
          <a:bodyPr/>
          <a:lstStyle/>
          <a:p>
            <a:pPr algn="ctr"/>
            <a:r>
              <a:rPr lang="ru-RU" sz="2800" b="0" dirty="0"/>
              <a:t>19</a:t>
            </a:r>
            <a:r>
              <a:rPr lang="uz-Latn-UZ" sz="2800" b="0" dirty="0"/>
              <a:t>.1-mashq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14FEE090-D6BA-4D3D-A095-F9C4B04EA4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9537081"/>
              </p:ext>
            </p:extLst>
          </p:nvPr>
        </p:nvGraphicFramePr>
        <p:xfrm>
          <a:off x="139700" y="631825"/>
          <a:ext cx="54864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39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E6A2E1-A168-4576-913E-5E1734F9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19</a:t>
            </a:r>
            <a:r>
              <a:rPr lang="uz-Latn-UZ" dirty="0"/>
              <a:t>.1-mashq</a:t>
            </a:r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0D2B41E3-DC83-4721-86D6-8442D7A0F7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401832"/>
              </p:ext>
            </p:extLst>
          </p:nvPr>
        </p:nvGraphicFramePr>
        <p:xfrm>
          <a:off x="139700" y="617764"/>
          <a:ext cx="55626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59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E6A2E1-A168-4576-913E-5E1734F9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78624"/>
            <a:ext cx="5486400" cy="246221"/>
          </a:xfrm>
        </p:spPr>
        <p:txBody>
          <a:bodyPr/>
          <a:lstStyle/>
          <a:p>
            <a:pPr algn="ctr"/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Burgutlar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o‘rdaklar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farqlarga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en-US" sz="1600" b="0" i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26FB09DA-0B55-4334-A26D-5784E692F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5775395"/>
              </p:ext>
            </p:extLst>
          </p:nvPr>
        </p:nvGraphicFramePr>
        <p:xfrm>
          <a:off x="139700" y="6318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680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E6A2E1-A168-4576-913E-5E1734F9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78624"/>
            <a:ext cx="5486400" cy="300801"/>
          </a:xfrm>
        </p:spPr>
        <p:txBody>
          <a:bodyPr/>
          <a:lstStyle/>
          <a:p>
            <a:pPr algn="ctr"/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Burgutlar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o‘rdaklar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farqlarga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-a:	</a:t>
            </a:r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26FB09DA-0B55-4334-A26D-5784E692F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922593"/>
              </p:ext>
            </p:extLst>
          </p:nvPr>
        </p:nvGraphicFramePr>
        <p:xfrm>
          <a:off x="139700" y="555625"/>
          <a:ext cx="54864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713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24DA0B-0854-478A-86C3-A4910084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pPr algn="ctr"/>
            <a:r>
              <a:rPr lang="uz-Latn-UZ" sz="1800" b="0" dirty="0"/>
              <a:t>Matn yuzasidan quyidagi savollarga javob bering:</a:t>
            </a:r>
            <a:endParaRPr lang="ru-RU" sz="1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DABB658B-CF86-4BA9-8B98-D39CFB81EC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7030980"/>
              </p:ext>
            </p:extLst>
          </p:nvPr>
        </p:nvGraphicFramePr>
        <p:xfrm>
          <a:off x="139700" y="631825"/>
          <a:ext cx="54864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68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225EA7-7FE0-4D7C-BD2B-AA645C60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19.2-mashq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8D7491-CADC-4F83-9719-0A6060D4D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3200400" cy="2209800"/>
          </a:xfrm>
          <a:solidFill>
            <a:schemeClr val="bg2"/>
          </a:solidFill>
          <a:ln w="12700">
            <a:solidFill>
              <a:srgbClr val="400239"/>
            </a:solidFill>
          </a:ln>
        </p:spPr>
        <p:txBody>
          <a:bodyPr anchor="ctr"/>
          <a:lstStyle/>
          <a:p>
            <a:pPr algn="ctr"/>
            <a:r>
              <a:rPr lang="en-US" sz="2000" dirty="0" err="1"/>
              <a:t>Tinish</a:t>
            </a:r>
            <a:r>
              <a:rPr lang="en-US" sz="2000" dirty="0"/>
              <a:t> </a:t>
            </a:r>
            <a:r>
              <a:rPr lang="en-US" sz="2000" dirty="0" err="1"/>
              <a:t>belgilarini</a:t>
            </a:r>
            <a:r>
              <a:rPr lang="en-US" sz="2000" dirty="0"/>
              <a:t> </a:t>
            </a:r>
            <a:r>
              <a:rPr lang="en-US" sz="2000" dirty="0" err="1"/>
              <a:t>qo</a:t>
            </a:r>
            <a:r>
              <a:rPr lang="uz-Latn-UZ" sz="2000" dirty="0"/>
              <a:t>‘</a:t>
            </a:r>
            <a:r>
              <a:rPr lang="en-US" sz="2000" dirty="0" err="1"/>
              <a:t>yib</a:t>
            </a:r>
            <a:r>
              <a:rPr lang="en-US" sz="2000" dirty="0"/>
              <a:t> </a:t>
            </a:r>
            <a:r>
              <a:rPr lang="en-US" sz="2000" dirty="0" err="1"/>
              <a:t>parchani</a:t>
            </a:r>
            <a:r>
              <a:rPr lang="en-US" sz="2000" dirty="0"/>
              <a:t> ko</a:t>
            </a:r>
            <a:r>
              <a:rPr lang="uz-Latn-UZ" sz="2000" dirty="0"/>
              <a:t>‘</a:t>
            </a:r>
            <a:r>
              <a:rPr lang="en-US" sz="2000" dirty="0" err="1"/>
              <a:t>chiring</a:t>
            </a:r>
            <a:r>
              <a:rPr lang="en-US" sz="2000" dirty="0"/>
              <a:t>. </a:t>
            </a:r>
            <a:r>
              <a:rPr lang="en-US" sz="2000" dirty="0" err="1"/>
              <a:t>Masallardan</a:t>
            </a:r>
            <a:r>
              <a:rPr lang="en-US" sz="2000" dirty="0"/>
              <a:t> </a:t>
            </a:r>
            <a:r>
              <a:rPr lang="en-US" sz="2000" dirty="0" err="1"/>
              <a:t>xulosa</a:t>
            </a:r>
            <a:r>
              <a:rPr lang="en-US" sz="2000" dirty="0"/>
              <a:t> </a:t>
            </a:r>
            <a:r>
              <a:rPr lang="en-US" sz="2000" dirty="0" err="1"/>
              <a:t>chiqarib</a:t>
            </a:r>
            <a:r>
              <a:rPr lang="en-US" sz="2000" dirty="0"/>
              <a:t>, </a:t>
            </a:r>
            <a:r>
              <a:rPr lang="en-US" sz="2000" dirty="0" err="1"/>
              <a:t>uni</a:t>
            </a:r>
            <a:r>
              <a:rPr lang="en-US" sz="2000" dirty="0"/>
              <a:t> </a:t>
            </a:r>
            <a:r>
              <a:rPr lang="en-US" sz="2000" dirty="0" err="1"/>
              <a:t>qisqa</a:t>
            </a:r>
            <a:r>
              <a:rPr lang="en-US" sz="2000" dirty="0"/>
              <a:t> </a:t>
            </a:r>
            <a:r>
              <a:rPr lang="en-US" sz="2000" dirty="0" err="1"/>
              <a:t>sarlavha</a:t>
            </a:r>
            <a:r>
              <a:rPr lang="en-US" sz="2000" dirty="0"/>
              <a:t> </a:t>
            </a:r>
            <a:r>
              <a:rPr lang="en-US" sz="2000" dirty="0" err="1"/>
              <a:t>shaklida</a:t>
            </a:r>
            <a:r>
              <a:rPr lang="en-US" sz="2000" dirty="0"/>
              <a:t> </a:t>
            </a:r>
            <a:r>
              <a:rPr lang="en-US" sz="2000" dirty="0" err="1"/>
              <a:t>yozing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830A5F6-AC81-430B-B9EC-FE2977A4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700" y="1012825"/>
            <a:ext cx="1678619" cy="148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3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225EA7-7FE0-4D7C-BD2B-AA645C60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19.2-mashq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8D7491-CADC-4F83-9719-0A6060D4D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400" cy="2215991"/>
          </a:xfrm>
          <a:solidFill>
            <a:srgbClr val="FFCCFF"/>
          </a:solidFill>
        </p:spPr>
        <p:txBody>
          <a:bodyPr/>
          <a:lstStyle/>
          <a:p>
            <a:pPr marL="36000" indent="355600" algn="just"/>
            <a:r>
              <a:rPr lang="en-US" sz="1600" dirty="0">
                <a:solidFill>
                  <a:schemeClr val="tx1"/>
                </a:solidFill>
              </a:rPr>
              <a:t>1.</a:t>
            </a:r>
            <a:r>
              <a:rPr lang="uz-Latn-UZ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Yo‘l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yoqasida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gadoy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tilanchilik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qilib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turar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edi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Bir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otliq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odam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yonidan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o‘tib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ketayotib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qamchisi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bilan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urdi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yo‘lida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davom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etdi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Gadoy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uning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orqasidan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qarab</a:t>
            </a:r>
            <a:r>
              <a:rPr lang="en-US" sz="1600" dirty="0">
                <a:solidFill>
                  <a:schemeClr val="tx1"/>
                </a:solidFill>
              </a:rPr>
              <a:t>||</a:t>
            </a:r>
          </a:p>
          <a:p>
            <a:pPr marL="36000" indent="355600" algn="just"/>
            <a:r>
              <a:rPr lang="en-US" sz="1600" dirty="0">
                <a:solidFill>
                  <a:schemeClr val="tx1"/>
                </a:solidFill>
              </a:rPr>
              <a:t>–</a:t>
            </a:r>
            <a:r>
              <a:rPr lang="uz-Latn-UZ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</a:t>
            </a:r>
            <a:r>
              <a:rPr lang="en-US" sz="1600" dirty="0">
                <a:solidFill>
                  <a:schemeClr val="tx1"/>
                </a:solidFill>
              </a:rPr>
              <a:t>|| || </a:t>
            </a:r>
            <a:r>
              <a:rPr lang="en-US" sz="1600" dirty="0" err="1">
                <a:solidFill>
                  <a:schemeClr val="tx1"/>
                </a:solidFill>
              </a:rPr>
              <a:t>dedi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Buni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ko‘rib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turgan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yo‘lovchi</a:t>
            </a:r>
            <a:r>
              <a:rPr lang="en-US" sz="1600" dirty="0">
                <a:solidFill>
                  <a:schemeClr val="tx1"/>
                </a:solidFill>
              </a:rPr>
              <a:t>||</a:t>
            </a:r>
          </a:p>
          <a:p>
            <a:pPr marL="36000" indent="355600" algn="just"/>
            <a:r>
              <a:rPr lang="en-US" sz="1600" dirty="0">
                <a:solidFill>
                  <a:schemeClr val="tx1"/>
                </a:solidFill>
              </a:rPr>
              <a:t>– U </a:t>
            </a:r>
            <a:r>
              <a:rPr lang="en-US" sz="1600" dirty="0" err="1">
                <a:solidFill>
                  <a:schemeClr val="tx1"/>
                </a:solidFill>
              </a:rPr>
              <a:t>seni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ursa-yu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sen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baxt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tilasang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bu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qanaqasi</a:t>
            </a:r>
            <a:r>
              <a:rPr lang="en-US" sz="1600" dirty="0">
                <a:solidFill>
                  <a:schemeClr val="tx1"/>
                </a:solidFill>
              </a:rPr>
              <a:t>|| || deb </a:t>
            </a:r>
            <a:r>
              <a:rPr lang="en-US" sz="1600" dirty="0" err="1">
                <a:solidFill>
                  <a:schemeClr val="tx1"/>
                </a:solidFill>
              </a:rPr>
              <a:t>so‘radi</a:t>
            </a:r>
            <a:r>
              <a:rPr lang="en-US" sz="1600" dirty="0">
                <a:solidFill>
                  <a:schemeClr val="tx1"/>
                </a:solidFill>
              </a:rPr>
              <a:t>||</a:t>
            </a:r>
          </a:p>
          <a:p>
            <a:pPr marL="36000" indent="355600" algn="just"/>
            <a:r>
              <a:rPr lang="en-US" sz="1600" dirty="0" err="1">
                <a:solidFill>
                  <a:schemeClr val="tx1"/>
                </a:solidFill>
              </a:rPr>
              <a:t>Shunda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tilanchi</a:t>
            </a:r>
            <a:r>
              <a:rPr lang="en-US" sz="1600" dirty="0">
                <a:solidFill>
                  <a:schemeClr val="tx1"/>
                </a:solidFill>
              </a:rPr>
              <a:t>||</a:t>
            </a:r>
          </a:p>
          <a:p>
            <a:pPr marL="36000" indent="355600" algn="just"/>
            <a:r>
              <a:rPr lang="en-US" sz="1600" dirty="0">
                <a:solidFill>
                  <a:schemeClr val="tx1"/>
                </a:solidFill>
              </a:rPr>
              <a:t>– Agar u </a:t>
            </a:r>
            <a:r>
              <a:rPr lang="en-US" sz="1600" dirty="0" err="1">
                <a:solidFill>
                  <a:schemeClr val="tx1"/>
                </a:solidFill>
              </a:rPr>
              <a:t>baxtli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bo‘lmasa</a:t>
            </a:r>
            <a:r>
              <a:rPr lang="en-US" sz="1600" dirty="0">
                <a:solidFill>
                  <a:schemeClr val="tx1"/>
                </a:solidFill>
              </a:rPr>
              <a:t>|| </a:t>
            </a:r>
            <a:r>
              <a:rPr lang="en-US" sz="1600" dirty="0" err="1">
                <a:solidFill>
                  <a:schemeClr val="tx1"/>
                </a:solidFill>
              </a:rPr>
              <a:t>meni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urmas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edi</a:t>
            </a:r>
            <a:r>
              <a:rPr lang="en-US" sz="1600" dirty="0">
                <a:solidFill>
                  <a:schemeClr val="tx1"/>
                </a:solidFill>
              </a:rPr>
              <a:t>|| || deb </a:t>
            </a:r>
            <a:r>
              <a:rPr lang="en-US" sz="1600" dirty="0" err="1">
                <a:solidFill>
                  <a:schemeClr val="tx1"/>
                </a:solidFill>
              </a:rPr>
              <a:t>javob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berdi</a:t>
            </a:r>
            <a:r>
              <a:rPr lang="en-US" sz="1600" dirty="0">
                <a:solidFill>
                  <a:schemeClr val="tx1"/>
                </a:solidFill>
              </a:rPr>
              <a:t>||</a:t>
            </a:r>
          </a:p>
        </p:txBody>
      </p:sp>
    </p:spTree>
    <p:extLst>
      <p:ext uri="{BB962C8B-B14F-4D97-AF65-F5344CB8AC3E}">
        <p14:creationId xmlns:p14="http://schemas.microsoft.com/office/powerpoint/2010/main" val="273068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7908</TotalTime>
  <Words>994</Words>
  <Application>Microsoft Office PowerPoint</Application>
  <PresentationFormat>Произвольный</PresentationFormat>
  <Paragraphs>79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ONA TILI</vt:lpstr>
      <vt:lpstr>O‘tgan darsda</vt:lpstr>
      <vt:lpstr>19.1-mashq</vt:lpstr>
      <vt:lpstr>19.1-mashq</vt:lpstr>
      <vt:lpstr>Burgutlar va o‘rdaklar o‘rtasidagi farqlarga diqqat qiling-a:</vt:lpstr>
      <vt:lpstr>Burgutlar va o‘rdaklar o‘rtasidagi farqlarga diqqat qiling-a:  </vt:lpstr>
      <vt:lpstr>Matn yuzasidan quyidagi savollarga javob bering:</vt:lpstr>
      <vt:lpstr>19.2-mashq</vt:lpstr>
      <vt:lpstr>19.2-mashq</vt:lpstr>
      <vt:lpstr>19.2-mashq</vt:lpstr>
      <vt:lpstr>19.3-mashq</vt:lpstr>
      <vt:lpstr>19.3-mashq</vt:lpstr>
      <vt:lpstr>Nazariy matn</vt:lpstr>
      <vt:lpstr>19.4-mashq</vt:lpstr>
      <vt:lpstr>19.5-mashq</vt:lpstr>
      <vt:lpstr>Test</vt:lpstr>
      <vt:lpstr>19.6-mashq</vt:lpstr>
      <vt:lpstr>Mustahkamlash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Teacher</cp:lastModifiedBy>
  <cp:revision>807</cp:revision>
  <dcterms:created xsi:type="dcterms:W3CDTF">2020-04-13T08:06:06Z</dcterms:created>
  <dcterms:modified xsi:type="dcterms:W3CDTF">2021-02-11T06:43:42Z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