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1"/>
  </p:notesMasterIdLst>
  <p:sldIdLst>
    <p:sldId id="282" r:id="rId2"/>
    <p:sldId id="529" r:id="rId3"/>
    <p:sldId id="504" r:id="rId4"/>
    <p:sldId id="530" r:id="rId5"/>
    <p:sldId id="531" r:id="rId6"/>
    <p:sldId id="532" r:id="rId7"/>
    <p:sldId id="503" r:id="rId8"/>
    <p:sldId id="502" r:id="rId9"/>
    <p:sldId id="533" r:id="rId10"/>
    <p:sldId id="534" r:id="rId11"/>
    <p:sldId id="535" r:id="rId12"/>
    <p:sldId id="501" r:id="rId13"/>
    <p:sldId id="500" r:id="rId14"/>
    <p:sldId id="499" r:id="rId15"/>
    <p:sldId id="498" r:id="rId16"/>
    <p:sldId id="536" r:id="rId17"/>
    <p:sldId id="497" r:id="rId18"/>
    <p:sldId id="496" r:id="rId19"/>
    <p:sldId id="495" r:id="rId20"/>
  </p:sldIdLst>
  <p:sldSz cx="5765800" cy="3244850"/>
  <p:notesSz cx="5765800" cy="3244850"/>
  <p:custDataLst>
    <p:tags r:id="rId22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Пользователь" initials="П" lastIdx="1" clrIdx="0">
    <p:extLst>
      <p:ext uri="{19B8F6BF-5375-455C-9EA6-DF929625EA0E}">
        <p15:presenceInfo xmlns:p15="http://schemas.microsoft.com/office/powerpoint/2012/main" userId="Пользователь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00239"/>
    <a:srgbClr val="FFCCFF"/>
    <a:srgbClr val="C8E08C"/>
    <a:srgbClr val="00CC99"/>
    <a:srgbClr val="FF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8" autoAdjust="0"/>
    <p:restoredTop sz="94150" autoAdjust="0"/>
  </p:normalViewPr>
  <p:slideViewPr>
    <p:cSldViewPr>
      <p:cViewPr varScale="1">
        <p:scale>
          <a:sx n="143" d="100"/>
          <a:sy n="143" d="100"/>
        </p:scale>
        <p:origin x="960" y="114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gs" Target="tags/tag1.xml"/><Relationship Id="rId27" Type="http://schemas.openxmlformats.org/officeDocument/2006/relationships/tableStyles" Target="tableStyles.xml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0BE6AA-A521-454F-9A2A-76FB7F95D0F0}" type="doc">
      <dgm:prSet loTypeId="urn:microsoft.com/office/officeart/2005/8/layout/pyramid2" loCatId="pyramid" qsTypeId="urn:microsoft.com/office/officeart/2005/8/quickstyle/simple5" qsCatId="simple" csTypeId="urn:microsoft.com/office/officeart/2005/8/colors/accent3_1" csCatId="accent3" phldr="1"/>
      <dgm:spPr/>
      <dgm:t>
        <a:bodyPr/>
        <a:lstStyle/>
        <a:p>
          <a:endParaRPr lang="ru-RU"/>
        </a:p>
      </dgm:t>
    </dgm:pt>
    <dgm:pt modelId="{558AC3E3-CB6C-4C5B-BBF1-252FE7A37706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Saraton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oftobi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olamni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yondirganda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yo‘lovchilar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soyamdan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bahramand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jon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saqladi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1DBBAB-CBB5-46C5-B7D5-B1F5513BCA74}" type="parTrans" cxnId="{D9C1368E-F1A6-4A75-A98A-0AB757DE830E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F5E148F-E747-40EC-BC2A-AB94E4F39A62}" type="sibTrans" cxnId="{D9C1368E-F1A6-4A75-A98A-0AB757DE830E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4FE1EC-498F-4518-AB16-5D2549C50CA7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Kuz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mevalarim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g‘arq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pishganda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uzib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to‘yguncha</a:t>
          </a:r>
          <a:r>
            <a:rPr lang="ru-RU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tanovul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qildilar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5696DA1-0476-42F2-8B91-4A0AF738A3A6}" type="parTrans" cxnId="{006F1B82-168D-44AD-AEBE-0934E3869881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E8AB82-7E90-4B93-AC8C-5F5737CC3B54}" type="sibTrans" cxnId="{006F1B82-168D-44AD-AEBE-0934E3869881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822D7D-F358-4298-833B-208219CCB084}">
      <dgm:prSet custT="1"/>
      <dgm:spPr/>
      <dgm:t>
        <a:bodyPr/>
        <a:lstStyle/>
        <a:p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Nogahon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nomard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tanamga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bolta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urgan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sendan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yoqqa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qochdi-ketdi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2ACD37-D44F-4C8E-9C05-711611B93627}" type="parTrans" cxnId="{F17E9DAE-BFEF-4DFA-8D71-777F2CAA9BD7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1472875-2BE8-41C1-B866-0A4A2448B956}" type="sibTrans" cxnId="{F17E9DAE-BFEF-4DFA-8D71-777F2CAA9BD7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5EF350-AD1C-4889-81ED-69E1DA96E663}" type="pres">
      <dgm:prSet presAssocID="{410BE6AA-A521-454F-9A2A-76FB7F95D0F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CF93D0FD-D801-4398-83A9-CAF45B72E155}" type="pres">
      <dgm:prSet presAssocID="{410BE6AA-A521-454F-9A2A-76FB7F95D0F0}" presName="pyramid" presStyleLbl="node1" presStyleIdx="0" presStyleCnt="1" custScaleX="102188" custLinFactNeighborX="-52144"/>
      <dgm:spPr/>
    </dgm:pt>
    <dgm:pt modelId="{707CC5F0-FEB6-4C2C-9581-B8830BC3062A}" type="pres">
      <dgm:prSet presAssocID="{410BE6AA-A521-454F-9A2A-76FB7F95D0F0}" presName="theList" presStyleCnt="0"/>
      <dgm:spPr/>
    </dgm:pt>
    <dgm:pt modelId="{D1FF9F08-33E0-4E4F-AE90-91D65F0D3A60}" type="pres">
      <dgm:prSet presAssocID="{558AC3E3-CB6C-4C5B-BBF1-252FE7A37706}" presName="aNode" presStyleLbl="fgAcc1" presStyleIdx="0" presStyleCnt="3" custScaleX="2775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E4E9B9-A0B5-4CBB-8E36-F04763946C56}" type="pres">
      <dgm:prSet presAssocID="{558AC3E3-CB6C-4C5B-BBF1-252FE7A37706}" presName="aSpace" presStyleCnt="0"/>
      <dgm:spPr/>
    </dgm:pt>
    <dgm:pt modelId="{B2D769FF-295B-49EB-97E6-544CADE4408A}" type="pres">
      <dgm:prSet presAssocID="{974FE1EC-498F-4518-AB16-5D2549C50CA7}" presName="aNode" presStyleLbl="fgAcc1" presStyleIdx="1" presStyleCnt="3" custScaleX="2736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406200D-DEBB-42DE-ABA7-E387E3ACBB66}" type="pres">
      <dgm:prSet presAssocID="{974FE1EC-498F-4518-AB16-5D2549C50CA7}" presName="aSpace" presStyleCnt="0"/>
      <dgm:spPr/>
    </dgm:pt>
    <dgm:pt modelId="{4105171B-432D-441F-AC11-901EAA85D314}" type="pres">
      <dgm:prSet presAssocID="{83822D7D-F358-4298-833B-208219CCB084}" presName="aNode" presStyleLbl="fgAcc1" presStyleIdx="2" presStyleCnt="3" custScaleX="283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02222C-CF15-4E09-A038-DE278FEB207B}" type="pres">
      <dgm:prSet presAssocID="{83822D7D-F358-4298-833B-208219CCB084}" presName="aSpace" presStyleCnt="0"/>
      <dgm:spPr/>
    </dgm:pt>
  </dgm:ptLst>
  <dgm:cxnLst>
    <dgm:cxn modelId="{4E6E0D4E-3D34-4E55-8400-22822CF35908}" type="presOf" srcId="{410BE6AA-A521-454F-9A2A-76FB7F95D0F0}" destId="{F65EF350-AD1C-4889-81ED-69E1DA96E663}" srcOrd="0" destOrd="0" presId="urn:microsoft.com/office/officeart/2005/8/layout/pyramid2"/>
    <dgm:cxn modelId="{3F72C739-2600-48FB-A8A0-1CEE0533D107}" type="presOf" srcId="{974FE1EC-498F-4518-AB16-5D2549C50CA7}" destId="{B2D769FF-295B-49EB-97E6-544CADE4408A}" srcOrd="0" destOrd="0" presId="urn:microsoft.com/office/officeart/2005/8/layout/pyramid2"/>
    <dgm:cxn modelId="{006F1B82-168D-44AD-AEBE-0934E3869881}" srcId="{410BE6AA-A521-454F-9A2A-76FB7F95D0F0}" destId="{974FE1EC-498F-4518-AB16-5D2549C50CA7}" srcOrd="1" destOrd="0" parTransId="{B5696DA1-0476-42F2-8B91-4A0AF738A3A6}" sibTransId="{B3E8AB82-7E90-4B93-AC8C-5F5737CC3B54}"/>
    <dgm:cxn modelId="{AAF9F106-4AC1-40CA-AEEE-145A5134B563}" type="presOf" srcId="{558AC3E3-CB6C-4C5B-BBF1-252FE7A37706}" destId="{D1FF9F08-33E0-4E4F-AE90-91D65F0D3A60}" srcOrd="0" destOrd="0" presId="urn:microsoft.com/office/officeart/2005/8/layout/pyramid2"/>
    <dgm:cxn modelId="{CDE3F7EB-C7C4-4E21-9B5C-27A97A2842A1}" type="presOf" srcId="{83822D7D-F358-4298-833B-208219CCB084}" destId="{4105171B-432D-441F-AC11-901EAA85D314}" srcOrd="0" destOrd="0" presId="urn:microsoft.com/office/officeart/2005/8/layout/pyramid2"/>
    <dgm:cxn modelId="{D9C1368E-F1A6-4A75-A98A-0AB757DE830E}" srcId="{410BE6AA-A521-454F-9A2A-76FB7F95D0F0}" destId="{558AC3E3-CB6C-4C5B-BBF1-252FE7A37706}" srcOrd="0" destOrd="0" parTransId="{701DBBAB-CBB5-46C5-B7D5-B1F5513BCA74}" sibTransId="{EF5E148F-E747-40EC-BC2A-AB94E4F39A62}"/>
    <dgm:cxn modelId="{F17E9DAE-BFEF-4DFA-8D71-777F2CAA9BD7}" srcId="{410BE6AA-A521-454F-9A2A-76FB7F95D0F0}" destId="{83822D7D-F358-4298-833B-208219CCB084}" srcOrd="2" destOrd="0" parTransId="{9F2ACD37-D44F-4C8E-9C05-711611B93627}" sibTransId="{B1472875-2BE8-41C1-B866-0A4A2448B956}"/>
    <dgm:cxn modelId="{B131D0A9-3F93-49F0-B09A-AD7B06966E5B}" type="presParOf" srcId="{F65EF350-AD1C-4889-81ED-69E1DA96E663}" destId="{CF93D0FD-D801-4398-83A9-CAF45B72E155}" srcOrd="0" destOrd="0" presId="urn:microsoft.com/office/officeart/2005/8/layout/pyramid2"/>
    <dgm:cxn modelId="{4909ED6A-649D-4236-87AC-0BD3C7A68A42}" type="presParOf" srcId="{F65EF350-AD1C-4889-81ED-69E1DA96E663}" destId="{707CC5F0-FEB6-4C2C-9581-B8830BC3062A}" srcOrd="1" destOrd="0" presId="urn:microsoft.com/office/officeart/2005/8/layout/pyramid2"/>
    <dgm:cxn modelId="{859AB28A-1065-4C71-A07C-5B09877F0CA1}" type="presParOf" srcId="{707CC5F0-FEB6-4C2C-9581-B8830BC3062A}" destId="{D1FF9F08-33E0-4E4F-AE90-91D65F0D3A60}" srcOrd="0" destOrd="0" presId="urn:microsoft.com/office/officeart/2005/8/layout/pyramid2"/>
    <dgm:cxn modelId="{0FEFE567-8E60-41BC-B261-C8F4087FFBDB}" type="presParOf" srcId="{707CC5F0-FEB6-4C2C-9581-B8830BC3062A}" destId="{42E4E9B9-A0B5-4CBB-8E36-F04763946C56}" srcOrd="1" destOrd="0" presId="urn:microsoft.com/office/officeart/2005/8/layout/pyramid2"/>
    <dgm:cxn modelId="{ABFAE934-76BA-4E45-A6F9-CEE6E1CAB91B}" type="presParOf" srcId="{707CC5F0-FEB6-4C2C-9581-B8830BC3062A}" destId="{B2D769FF-295B-49EB-97E6-544CADE4408A}" srcOrd="2" destOrd="0" presId="urn:microsoft.com/office/officeart/2005/8/layout/pyramid2"/>
    <dgm:cxn modelId="{874E92FC-E020-41E4-B220-235405FC25D5}" type="presParOf" srcId="{707CC5F0-FEB6-4C2C-9581-B8830BC3062A}" destId="{0406200D-DEBB-42DE-ABA7-E387E3ACBB66}" srcOrd="3" destOrd="0" presId="urn:microsoft.com/office/officeart/2005/8/layout/pyramid2"/>
    <dgm:cxn modelId="{B7BD0413-286B-4C6B-8BC1-FD0F44DAF913}" type="presParOf" srcId="{707CC5F0-FEB6-4C2C-9581-B8830BC3062A}" destId="{4105171B-432D-441F-AC11-901EAA85D314}" srcOrd="4" destOrd="0" presId="urn:microsoft.com/office/officeart/2005/8/layout/pyramid2"/>
    <dgm:cxn modelId="{1DEF9859-BB05-4274-87FF-9939709A08C0}" type="presParOf" srcId="{707CC5F0-FEB6-4C2C-9581-B8830BC3062A}" destId="{0902222C-CF15-4E09-A038-DE278FEB207B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76299F30-E503-4058-ACC0-06855EF48E83}" type="doc">
      <dgm:prSet loTypeId="urn:microsoft.com/office/officeart/2005/8/layout/process1" loCatId="process" qsTypeId="urn:microsoft.com/office/officeart/2005/8/quickstyle/simple5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A67294C5-4D30-4517-BEB2-58628C262547}">
      <dgm:prSet custT="1"/>
      <dgm:spPr/>
      <dgm:t>
        <a:bodyPr/>
        <a:lstStyle/>
        <a:p>
          <a:r>
            <a:rPr lang="uz-Latn-UZ" sz="1600" b="0" i="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qo‘shaloq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CB09CA7-0FA8-47FD-A2B3-6C940885815A}" type="parTrans" cxnId="{BE1B1114-2E48-48CE-B528-B861BD26A4B1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923839-1217-4B79-BD7C-CF8266DA6597}" type="sibTrans" cxnId="{BE1B1114-2E48-48CE-B528-B861BD26A4B1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86D4FA-DA0F-44F7-BBD7-BA176B6916ED}">
      <dgm:prSet custT="1"/>
      <dgm:spPr/>
      <dgm:t>
        <a:bodyPr/>
        <a:lstStyle/>
        <a:p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6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Nashriyot</a:t>
          </a:r>
          <a:r>
            <a:rPr lang="en-US" sz="16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ishlarida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qisqartirilgan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9BB2D6-E66E-441D-B34F-6F2B7F710A6E}" type="parTrans" cxnId="{40B3C8D3-CC85-449B-AA39-5A16823ECDEF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BB3EE4-EC9F-4BB3-BB2C-3E9802F78EC3}" type="sibTrans" cxnId="{40B3C8D3-CC85-449B-AA39-5A16823ECDEF}">
      <dgm:prSet custT="1"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6352EAC-1A2C-4E3D-B793-E7BFF49ABC12}">
      <dgm:prSet custT="1"/>
      <dgm:spPr/>
      <dgm:t>
        <a:bodyPr/>
        <a:lstStyle/>
        <a:p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6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600" b="0" i="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ruhiyati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o‘rinlarda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ishlatasiz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EDE1D5A-E7E4-46C0-B97B-F87A585301CD}" type="parTrans" cxnId="{ECC50361-0A27-4E26-B9D6-626E1A43F6C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AAA6062-B45D-4BF2-886A-7659F54C462F}" type="sibTrans" cxnId="{ECC50361-0A27-4E26-B9D6-626E1A43F6CA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6DA8FE-5CE7-46F4-9782-277E19DDF533}" type="pres">
      <dgm:prSet presAssocID="{76299F30-E503-4058-ACC0-06855EF48E8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67B5DC-93C5-4152-BCE7-C6B40B66E288}" type="pres">
      <dgm:prSet presAssocID="{A67294C5-4D30-4517-BEB2-58628C262547}" presName="node" presStyleLbl="node1" presStyleIdx="0" presStyleCnt="3" custScaleY="16001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B7C8D4-BFEB-4C1D-B183-1DE131B057A9}" type="pres">
      <dgm:prSet presAssocID="{97923839-1217-4B79-BD7C-CF8266DA6597}" presName="sibTrans" presStyleLbl="sibTrans2D1" presStyleIdx="0" presStyleCnt="2"/>
      <dgm:spPr/>
      <dgm:t>
        <a:bodyPr/>
        <a:lstStyle/>
        <a:p>
          <a:endParaRPr lang="ru-RU"/>
        </a:p>
      </dgm:t>
    </dgm:pt>
    <dgm:pt modelId="{5DBC8D39-E9F3-4079-BB5D-B1477A114B8B}" type="pres">
      <dgm:prSet presAssocID="{97923839-1217-4B79-BD7C-CF8266DA6597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1FC1C351-E4A4-4D2E-8E79-1E183AF70939}" type="pres">
      <dgm:prSet presAssocID="{5F86D4FA-DA0F-44F7-BBD7-BA176B6916ED}" presName="node" presStyleLbl="node1" presStyleIdx="1" presStyleCnt="3" custScaleY="170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74C3114-67EB-452E-B436-B50555282F20}" type="pres">
      <dgm:prSet presAssocID="{71BB3EE4-EC9F-4BB3-BB2C-3E9802F78EC3}" presName="sibTrans" presStyleLbl="sibTrans2D1" presStyleIdx="1" presStyleCnt="2"/>
      <dgm:spPr/>
      <dgm:t>
        <a:bodyPr/>
        <a:lstStyle/>
        <a:p>
          <a:endParaRPr lang="ru-RU"/>
        </a:p>
      </dgm:t>
    </dgm:pt>
    <dgm:pt modelId="{46A0C2E7-9CED-44C7-A2FB-A2A1B7EC7338}" type="pres">
      <dgm:prSet presAssocID="{71BB3EE4-EC9F-4BB3-BB2C-3E9802F78EC3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70097BF6-A964-4B0A-9B46-A0A602FC80D3}" type="pres">
      <dgm:prSet presAssocID="{B6352EAC-1A2C-4E3D-B793-E7BFF49ABC12}" presName="node" presStyleLbl="node1" presStyleIdx="2" presStyleCnt="3" custScaleY="17035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0291AB-1C22-49AE-B0A9-AE7E9444D22F}" type="presOf" srcId="{97923839-1217-4B79-BD7C-CF8266DA6597}" destId="{5DBC8D39-E9F3-4079-BB5D-B1477A114B8B}" srcOrd="1" destOrd="0" presId="urn:microsoft.com/office/officeart/2005/8/layout/process1"/>
    <dgm:cxn modelId="{BE1B1114-2E48-48CE-B528-B861BD26A4B1}" srcId="{76299F30-E503-4058-ACC0-06855EF48E83}" destId="{A67294C5-4D30-4517-BEB2-58628C262547}" srcOrd="0" destOrd="0" parTransId="{CCB09CA7-0FA8-47FD-A2B3-6C940885815A}" sibTransId="{97923839-1217-4B79-BD7C-CF8266DA6597}"/>
    <dgm:cxn modelId="{AD1921CC-66CF-4006-98CA-D832C7A110A4}" type="presOf" srcId="{76299F30-E503-4058-ACC0-06855EF48E83}" destId="{466DA8FE-5CE7-46F4-9782-277E19DDF533}" srcOrd="0" destOrd="0" presId="urn:microsoft.com/office/officeart/2005/8/layout/process1"/>
    <dgm:cxn modelId="{B1C8BD44-E4C7-4FC7-805C-B33ABC5C8EA1}" type="presOf" srcId="{A67294C5-4D30-4517-BEB2-58628C262547}" destId="{2767B5DC-93C5-4152-BCE7-C6B40B66E288}" srcOrd="0" destOrd="0" presId="urn:microsoft.com/office/officeart/2005/8/layout/process1"/>
    <dgm:cxn modelId="{40B3C8D3-CC85-449B-AA39-5A16823ECDEF}" srcId="{76299F30-E503-4058-ACC0-06855EF48E83}" destId="{5F86D4FA-DA0F-44F7-BBD7-BA176B6916ED}" srcOrd="1" destOrd="0" parTransId="{6A9BB2D6-E66E-441D-B34F-6F2B7F710A6E}" sibTransId="{71BB3EE4-EC9F-4BB3-BB2C-3E9802F78EC3}"/>
    <dgm:cxn modelId="{ECC50361-0A27-4E26-B9D6-626E1A43F6CA}" srcId="{76299F30-E503-4058-ACC0-06855EF48E83}" destId="{B6352EAC-1A2C-4E3D-B793-E7BFF49ABC12}" srcOrd="2" destOrd="0" parTransId="{8EDE1D5A-E7E4-46C0-B97B-F87A585301CD}" sibTransId="{4AAA6062-B45D-4BF2-886A-7659F54C462F}"/>
    <dgm:cxn modelId="{E6870F5A-F4B0-40F8-BBCF-2C3F4E644825}" type="presOf" srcId="{71BB3EE4-EC9F-4BB3-BB2C-3E9802F78EC3}" destId="{874C3114-67EB-452E-B436-B50555282F20}" srcOrd="0" destOrd="0" presId="urn:microsoft.com/office/officeart/2005/8/layout/process1"/>
    <dgm:cxn modelId="{DDEA06DC-E99A-402F-A500-C670076F77C4}" type="presOf" srcId="{71BB3EE4-EC9F-4BB3-BB2C-3E9802F78EC3}" destId="{46A0C2E7-9CED-44C7-A2FB-A2A1B7EC7338}" srcOrd="1" destOrd="0" presId="urn:microsoft.com/office/officeart/2005/8/layout/process1"/>
    <dgm:cxn modelId="{3A525017-9938-47BC-B139-7AA719D684C8}" type="presOf" srcId="{5F86D4FA-DA0F-44F7-BBD7-BA176B6916ED}" destId="{1FC1C351-E4A4-4D2E-8E79-1E183AF70939}" srcOrd="0" destOrd="0" presId="urn:microsoft.com/office/officeart/2005/8/layout/process1"/>
    <dgm:cxn modelId="{3BB145F2-A6EE-41F4-80D6-716EE6F4928B}" type="presOf" srcId="{97923839-1217-4B79-BD7C-CF8266DA6597}" destId="{7BB7C8D4-BFEB-4C1D-B183-1DE131B057A9}" srcOrd="0" destOrd="0" presId="urn:microsoft.com/office/officeart/2005/8/layout/process1"/>
    <dgm:cxn modelId="{E9B78E8B-E879-43F9-84A0-F0CC49487146}" type="presOf" srcId="{B6352EAC-1A2C-4E3D-B793-E7BFF49ABC12}" destId="{70097BF6-A964-4B0A-9B46-A0A602FC80D3}" srcOrd="0" destOrd="0" presId="urn:microsoft.com/office/officeart/2005/8/layout/process1"/>
    <dgm:cxn modelId="{F17092F5-2357-4C0F-9D19-289E5EB79E65}" type="presParOf" srcId="{466DA8FE-5CE7-46F4-9782-277E19DDF533}" destId="{2767B5DC-93C5-4152-BCE7-C6B40B66E288}" srcOrd="0" destOrd="0" presId="urn:microsoft.com/office/officeart/2005/8/layout/process1"/>
    <dgm:cxn modelId="{CFAD84D3-8B02-4E6D-9434-9944FA9C0347}" type="presParOf" srcId="{466DA8FE-5CE7-46F4-9782-277E19DDF533}" destId="{7BB7C8D4-BFEB-4C1D-B183-1DE131B057A9}" srcOrd="1" destOrd="0" presId="urn:microsoft.com/office/officeart/2005/8/layout/process1"/>
    <dgm:cxn modelId="{55EAB070-C9CA-49D4-B4E7-EC55F0D40DA1}" type="presParOf" srcId="{7BB7C8D4-BFEB-4C1D-B183-1DE131B057A9}" destId="{5DBC8D39-E9F3-4079-BB5D-B1477A114B8B}" srcOrd="0" destOrd="0" presId="urn:microsoft.com/office/officeart/2005/8/layout/process1"/>
    <dgm:cxn modelId="{754CEFE6-F1F2-4584-B755-93C23DDF208A}" type="presParOf" srcId="{466DA8FE-5CE7-46F4-9782-277E19DDF533}" destId="{1FC1C351-E4A4-4D2E-8E79-1E183AF70939}" srcOrd="2" destOrd="0" presId="urn:microsoft.com/office/officeart/2005/8/layout/process1"/>
    <dgm:cxn modelId="{D55C5D0B-E1D2-40BD-95B7-CA6D7E8A83E5}" type="presParOf" srcId="{466DA8FE-5CE7-46F4-9782-277E19DDF533}" destId="{874C3114-67EB-452E-B436-B50555282F20}" srcOrd="3" destOrd="0" presId="urn:microsoft.com/office/officeart/2005/8/layout/process1"/>
    <dgm:cxn modelId="{EB9837E4-53D4-4F8F-BDAB-A1A304032495}" type="presParOf" srcId="{874C3114-67EB-452E-B436-B50555282F20}" destId="{46A0C2E7-9CED-44C7-A2FB-A2A1B7EC7338}" srcOrd="0" destOrd="0" presId="urn:microsoft.com/office/officeart/2005/8/layout/process1"/>
    <dgm:cxn modelId="{BC342E2F-57BB-4CDF-BDB3-6640BDEE2E69}" type="presParOf" srcId="{466DA8FE-5CE7-46F4-9782-277E19DDF533}" destId="{70097BF6-A964-4B0A-9B46-A0A602FC80D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E9E7400-B5D3-4E81-AF1C-85967A5CFA11}" type="doc">
      <dgm:prSet loTypeId="urn:microsoft.com/office/officeart/2005/8/layout/process1" loCatId="process" qsTypeId="urn:microsoft.com/office/officeart/2005/8/quickstyle/simple5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8140BE25-C904-4C49-AEA4-F4FC23A7582C}">
      <dgm:prSet custT="1"/>
      <dgm:spPr/>
      <dgm:t>
        <a:bodyPr/>
        <a:lstStyle/>
        <a:p>
          <a:r>
            <a:rPr lang="en-US" sz="1200" b="0" i="0">
              <a:latin typeface="Arial" panose="020B0604020202020204" pitchFamily="34" charset="0"/>
              <a:cs typeface="Arial" panose="020B0604020202020204" pitchFamily="34" charset="0"/>
            </a:rPr>
            <a:t>O‘RDAK EMAS, BURGUT BO‘LING</a:t>
          </a:r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51115EE-EDDC-4C76-B10A-86308DFCA933}" type="parTrans" cxnId="{45AF329D-E994-4E0F-BE31-76F86625E958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2FB594-D511-4B90-A025-C205D17806EF}" type="sibTrans" cxnId="{45AF329D-E994-4E0F-BE31-76F86625E958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48CA3E-F10E-4827-BA9E-AD089073B6E8}">
      <dgm:prSet custT="1"/>
      <dgm:spPr/>
      <dgm:t>
        <a:bodyPr/>
        <a:lstStyle/>
        <a:p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Qadimgi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hindlarda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rivoyat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Tangri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chig‘anog‘ini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burgutni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yaratadi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insonga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chig‘anoqning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zerikarli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qiziqarli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tanlashga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izn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„Bu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tanlash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o‘ylanib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o‘tirishga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hojat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yo‘q-ku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!“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deyishingiz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tanlaydi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AE9DC8-6E9E-47D0-A8E9-2D9795F650A4}" type="parTrans" cxnId="{8B76D925-8AE0-4EA7-9FFA-F155748870C3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B37679-CBDB-4771-9CB8-C29B4534C0B9}" type="sibTrans" cxnId="{8B76D925-8AE0-4EA7-9FFA-F155748870C3}">
      <dgm:prSet custT="1"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A0EBB1-2ECA-4F42-B037-F5887016D1C5}">
      <dgm:prSet custT="1"/>
      <dgm:spPr/>
      <dgm:t>
        <a:bodyPr/>
        <a:lstStyle/>
        <a:p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Ammo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kutmagan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hodisa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chig‘anoqning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tanlamaydi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o‘zlarining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talablariga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beradigan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namuna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qidirishga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tushishadi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topishadi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ham.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qarangki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2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CC3BFD1-E748-457D-841E-EB220B1065AF}" type="parTrans" cxnId="{BEB73758-EFF4-48F4-A253-3389F3D05A2A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CFE640-3C58-4649-9043-0C499D6C4E53}" type="sibTrans" cxnId="{BEB73758-EFF4-48F4-A253-3389F3D05A2A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E8FC555-A8D8-4502-BFB6-8BE751541EBF}" type="pres">
      <dgm:prSet presAssocID="{EE9E7400-B5D3-4E81-AF1C-85967A5CFA11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E1B2561-84CD-4AA9-8AD3-ABDB47D816A8}" type="pres">
      <dgm:prSet presAssocID="{8140BE25-C904-4C49-AEA4-F4FC23A7582C}" presName="node" presStyleLbl="node1" presStyleIdx="0" presStyleCnt="3" custScaleY="201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D2A5A8-1873-433C-89E7-DEC1E3AAF261}" type="pres">
      <dgm:prSet presAssocID="{582FB594-D511-4B90-A025-C205D17806E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60AE742E-F443-4789-8A36-E24F2FF7E70E}" type="pres">
      <dgm:prSet presAssocID="{582FB594-D511-4B90-A025-C205D17806E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2ECD62D0-156E-49E6-9D1D-0FA1A3A32B73}" type="pres">
      <dgm:prSet presAssocID="{E848CA3E-F10E-4827-BA9E-AD089073B6E8}" presName="node" presStyleLbl="node1" presStyleIdx="1" presStyleCnt="3" custScaleX="229440" custScaleY="201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DCEE401-5795-4374-96B6-D2D1967F88CB}" type="pres">
      <dgm:prSet presAssocID="{1CB37679-CBDB-4771-9CB8-C29B4534C0B9}" presName="sibTrans" presStyleLbl="sibTrans2D1" presStyleIdx="1" presStyleCnt="2"/>
      <dgm:spPr/>
      <dgm:t>
        <a:bodyPr/>
        <a:lstStyle/>
        <a:p>
          <a:endParaRPr lang="ru-RU"/>
        </a:p>
      </dgm:t>
    </dgm:pt>
    <dgm:pt modelId="{5A7D30B0-C163-44B8-B92F-98D1A4786776}" type="pres">
      <dgm:prSet presAssocID="{1CB37679-CBDB-4771-9CB8-C29B4534C0B9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B8EF0108-D858-44EF-92EA-930EA1265A63}" type="pres">
      <dgm:prSet presAssocID="{2DA0EBB1-2ECA-4F42-B037-F5887016D1C5}" presName="node" presStyleLbl="node1" presStyleIdx="2" presStyleCnt="3" custScaleX="250641" custScaleY="20154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0904A31-AA8F-4CDE-BDA0-30103A177121}" type="presOf" srcId="{582FB594-D511-4B90-A025-C205D17806EF}" destId="{60AE742E-F443-4789-8A36-E24F2FF7E70E}" srcOrd="1" destOrd="0" presId="urn:microsoft.com/office/officeart/2005/8/layout/process1"/>
    <dgm:cxn modelId="{079A9F14-91AC-499E-945D-F4EC0CCF7D91}" type="presOf" srcId="{EE9E7400-B5D3-4E81-AF1C-85967A5CFA11}" destId="{9E8FC555-A8D8-4502-BFB6-8BE751541EBF}" srcOrd="0" destOrd="0" presId="urn:microsoft.com/office/officeart/2005/8/layout/process1"/>
    <dgm:cxn modelId="{BEB73758-EFF4-48F4-A253-3389F3D05A2A}" srcId="{EE9E7400-B5D3-4E81-AF1C-85967A5CFA11}" destId="{2DA0EBB1-2ECA-4F42-B037-F5887016D1C5}" srcOrd="2" destOrd="0" parTransId="{9CC3BFD1-E748-457D-841E-EB220B1065AF}" sibTransId="{4DCFE640-3C58-4649-9043-0C499D6C4E53}"/>
    <dgm:cxn modelId="{EBBAB1A7-0C46-4CA6-BC7C-EAF35C000393}" type="presOf" srcId="{8140BE25-C904-4C49-AEA4-F4FC23A7582C}" destId="{CE1B2561-84CD-4AA9-8AD3-ABDB47D816A8}" srcOrd="0" destOrd="0" presId="urn:microsoft.com/office/officeart/2005/8/layout/process1"/>
    <dgm:cxn modelId="{49C461B6-4CE8-428B-85C8-FA363DB8342F}" type="presOf" srcId="{1CB37679-CBDB-4771-9CB8-C29B4534C0B9}" destId="{5A7D30B0-C163-44B8-B92F-98D1A4786776}" srcOrd="1" destOrd="0" presId="urn:microsoft.com/office/officeart/2005/8/layout/process1"/>
    <dgm:cxn modelId="{71C2FAB1-3326-41C9-914E-73E4FB52F484}" type="presOf" srcId="{2DA0EBB1-2ECA-4F42-B037-F5887016D1C5}" destId="{B8EF0108-D858-44EF-92EA-930EA1265A63}" srcOrd="0" destOrd="0" presId="urn:microsoft.com/office/officeart/2005/8/layout/process1"/>
    <dgm:cxn modelId="{6F6A58C4-7BD5-4DC9-AFEA-BEE04DDD2A76}" type="presOf" srcId="{582FB594-D511-4B90-A025-C205D17806EF}" destId="{39D2A5A8-1873-433C-89E7-DEC1E3AAF261}" srcOrd="0" destOrd="0" presId="urn:microsoft.com/office/officeart/2005/8/layout/process1"/>
    <dgm:cxn modelId="{45AF329D-E994-4E0F-BE31-76F86625E958}" srcId="{EE9E7400-B5D3-4E81-AF1C-85967A5CFA11}" destId="{8140BE25-C904-4C49-AEA4-F4FC23A7582C}" srcOrd="0" destOrd="0" parTransId="{C51115EE-EDDC-4C76-B10A-86308DFCA933}" sibTransId="{582FB594-D511-4B90-A025-C205D17806EF}"/>
    <dgm:cxn modelId="{C1217401-C953-45BD-81FF-083EDA6944F7}" type="presOf" srcId="{1CB37679-CBDB-4771-9CB8-C29B4534C0B9}" destId="{EDCEE401-5795-4374-96B6-D2D1967F88CB}" srcOrd="0" destOrd="0" presId="urn:microsoft.com/office/officeart/2005/8/layout/process1"/>
    <dgm:cxn modelId="{DB5079A0-8E9D-4920-9024-F058FA30C2E4}" type="presOf" srcId="{E848CA3E-F10E-4827-BA9E-AD089073B6E8}" destId="{2ECD62D0-156E-49E6-9D1D-0FA1A3A32B73}" srcOrd="0" destOrd="0" presId="urn:microsoft.com/office/officeart/2005/8/layout/process1"/>
    <dgm:cxn modelId="{8B76D925-8AE0-4EA7-9FFA-F155748870C3}" srcId="{EE9E7400-B5D3-4E81-AF1C-85967A5CFA11}" destId="{E848CA3E-F10E-4827-BA9E-AD089073B6E8}" srcOrd="1" destOrd="0" parTransId="{0CAE9DC8-6E9E-47D0-A8E9-2D9795F650A4}" sibTransId="{1CB37679-CBDB-4771-9CB8-C29B4534C0B9}"/>
    <dgm:cxn modelId="{71F0552E-FE64-4A27-AB08-975432766AD0}" type="presParOf" srcId="{9E8FC555-A8D8-4502-BFB6-8BE751541EBF}" destId="{CE1B2561-84CD-4AA9-8AD3-ABDB47D816A8}" srcOrd="0" destOrd="0" presId="urn:microsoft.com/office/officeart/2005/8/layout/process1"/>
    <dgm:cxn modelId="{A6E9BA84-7BEA-4348-8E6D-B6BFC760E464}" type="presParOf" srcId="{9E8FC555-A8D8-4502-BFB6-8BE751541EBF}" destId="{39D2A5A8-1873-433C-89E7-DEC1E3AAF261}" srcOrd="1" destOrd="0" presId="urn:microsoft.com/office/officeart/2005/8/layout/process1"/>
    <dgm:cxn modelId="{8B37C3FC-F4FF-4BEC-B6EC-7B4D162660A0}" type="presParOf" srcId="{39D2A5A8-1873-433C-89E7-DEC1E3AAF261}" destId="{60AE742E-F443-4789-8A36-E24F2FF7E70E}" srcOrd="0" destOrd="0" presId="urn:microsoft.com/office/officeart/2005/8/layout/process1"/>
    <dgm:cxn modelId="{A85CAE0E-8D74-4B1C-A9F0-2FEA05ABD4AD}" type="presParOf" srcId="{9E8FC555-A8D8-4502-BFB6-8BE751541EBF}" destId="{2ECD62D0-156E-49E6-9D1D-0FA1A3A32B73}" srcOrd="2" destOrd="0" presId="urn:microsoft.com/office/officeart/2005/8/layout/process1"/>
    <dgm:cxn modelId="{E90A97AB-2E58-43C1-BC30-A700F1CEC739}" type="presParOf" srcId="{9E8FC555-A8D8-4502-BFB6-8BE751541EBF}" destId="{EDCEE401-5795-4374-96B6-D2D1967F88CB}" srcOrd="3" destOrd="0" presId="urn:microsoft.com/office/officeart/2005/8/layout/process1"/>
    <dgm:cxn modelId="{27422AF0-67F6-4C1F-BA50-2008DA654FB9}" type="presParOf" srcId="{EDCEE401-5795-4374-96B6-D2D1967F88CB}" destId="{5A7D30B0-C163-44B8-B92F-98D1A4786776}" srcOrd="0" destOrd="0" presId="urn:microsoft.com/office/officeart/2005/8/layout/process1"/>
    <dgm:cxn modelId="{EB95EA4A-069E-46A5-A029-816648F7501B}" type="presParOf" srcId="{9E8FC555-A8D8-4502-BFB6-8BE751541EBF}" destId="{B8EF0108-D858-44EF-92EA-930EA1265A63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B34278CE-C3D3-401E-8990-DDA3D4E96B96}" type="doc">
      <dgm:prSet loTypeId="urn:microsoft.com/office/officeart/2005/8/layout/vList3" loCatId="list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60456E7-3D09-49B5-BFA6-D0AE8FAE9E9A}">
      <dgm:prSet custT="1"/>
      <dgm:spPr/>
      <dgm:t>
        <a:bodyPr/>
        <a:lstStyle/>
        <a:p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qarashda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burgutda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o‘xshashlikni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o‘rtalarida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bor.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ikkisi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ucha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falakda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kezishi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suvda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afzal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ko‘radi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9234F1-6381-4220-B47B-59E95751C68A}" type="parTrans" cxnId="{B25B75A7-E3A1-4E47-8805-F2233179D6D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DAF52B4-E2D7-43AC-ABE8-D880A6B50AE7}" type="sibTrans" cxnId="{B25B75A7-E3A1-4E47-8805-F2233179D6DF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FC79CBF-3867-4CDE-A224-0B6069B4BA87}">
      <dgm:prSet custT="1"/>
      <dgm:spPr/>
      <dgm:t>
        <a:bodyPr/>
        <a:lstStyle/>
        <a:p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kun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mobaynida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g‘ag‘illaydi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Uni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boqishayotganda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yemishini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olmoqchi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nimadir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yoqmaganda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12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narsaning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uddasidan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chiqa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olmasa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2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g‘ag‘illayveradi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O‘rdaklarning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g‘ag‘illashi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ko‘ndirish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cheki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kechirim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befoyda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valaqlash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82EC168-5953-4FD0-B4F6-2BC0B0F62A77}" type="parTrans" cxnId="{8368DC61-5306-4BD3-9FF5-1F9EA50A1BC3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BD6B070-0B11-40FE-AEDB-2B136F6D5DF5}" type="sibTrans" cxnId="{8368DC61-5306-4BD3-9FF5-1F9EA50A1BC3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278AE21-64F7-4BC5-826E-24CED14F4070}">
      <dgm:prSet custT="1"/>
      <dgm:spPr/>
      <dgm:t>
        <a:bodyPr/>
        <a:lstStyle/>
        <a:p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- chi?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dirty="0" err="1"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12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F0F03-9093-413E-9350-3B4A67CCC8C8}" type="parTrans" cxnId="{F5EC5739-56C1-43C2-A207-9A9DA3DF0D2A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D35B10-A503-498B-A8EA-7310AE8ABFB2}" type="sibTrans" cxnId="{F5EC5739-56C1-43C2-A207-9A9DA3DF0D2A}">
      <dgm:prSet/>
      <dgm:spPr/>
      <dgm:t>
        <a:bodyPr/>
        <a:lstStyle/>
        <a:p>
          <a:endParaRPr lang="ru-RU" sz="12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4FEBE8D-C8EC-4923-9C36-F9E610E57CE1}" type="pres">
      <dgm:prSet presAssocID="{B34278CE-C3D3-401E-8990-DDA3D4E96B96}" presName="linearFlow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9622CCE-10FC-47A9-83F0-F7912E214FE1}" type="pres">
      <dgm:prSet presAssocID="{660456E7-3D09-49B5-BFA6-D0AE8FAE9E9A}" presName="composite" presStyleCnt="0"/>
      <dgm:spPr/>
    </dgm:pt>
    <dgm:pt modelId="{E95BE441-C245-4495-8E2F-6192836A906F}" type="pres">
      <dgm:prSet presAssocID="{660456E7-3D09-49B5-BFA6-D0AE8FAE9E9A}" presName="imgShp" presStyleLbl="fgImgPlace1" presStyleIdx="0" presStyleCnt="3" custScaleX="263215" custScaleY="245533" custLinFactX="-100000" custLinFactNeighborX="-164016" custLinFactNeighborY="-142"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E3AA09C0-74B6-41B7-A23A-F5AE9DAF5FB4}" type="pres">
      <dgm:prSet presAssocID="{660456E7-3D09-49B5-BFA6-D0AE8FAE9E9A}" presName="txShp" presStyleLbl="node1" presStyleIdx="0" presStyleCnt="3" custScaleX="129776" custScaleY="33499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B60F2F-B1EB-47B9-8FF4-611496D0A515}" type="pres">
      <dgm:prSet presAssocID="{4DAF52B4-E2D7-43AC-ABE8-D880A6B50AE7}" presName="spacing" presStyleCnt="0"/>
      <dgm:spPr/>
    </dgm:pt>
    <dgm:pt modelId="{D3AEADD0-BACF-4CD6-B8A1-41C7C33582D5}" type="pres">
      <dgm:prSet presAssocID="{4FC79CBF-3867-4CDE-A224-0B6069B4BA87}" presName="composite" presStyleCnt="0"/>
      <dgm:spPr/>
    </dgm:pt>
    <dgm:pt modelId="{CE599A40-0998-4719-BE35-E6F8FC59574F}" type="pres">
      <dgm:prSet presAssocID="{4FC79CBF-3867-4CDE-A224-0B6069B4BA87}" presName="imgShp" presStyleLbl="fgImgPlace1" presStyleIdx="1" presStyleCnt="3" custScaleX="269035" custScaleY="247803" custLinFactX="-100000" custLinFactNeighborX="-131197" custLinFactNeighborY="3812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</dgm:spPr>
    </dgm:pt>
    <dgm:pt modelId="{B21AD974-5353-4BA2-B4FD-66187BC27640}" type="pres">
      <dgm:prSet presAssocID="{4FC79CBF-3867-4CDE-A224-0B6069B4BA87}" presName="txShp" presStyleLbl="node1" presStyleIdx="1" presStyleCnt="3" custScaleX="129776" custScaleY="50697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8DAFB2-F8B5-459F-AB28-0474039D7229}" type="pres">
      <dgm:prSet presAssocID="{5BD6B070-0B11-40FE-AEDB-2B136F6D5DF5}" presName="spacing" presStyleCnt="0"/>
      <dgm:spPr/>
    </dgm:pt>
    <dgm:pt modelId="{CEF955FC-3330-4543-B2AF-F1B09C71AAE8}" type="pres">
      <dgm:prSet presAssocID="{9278AE21-64F7-4BC5-826E-24CED14F4070}" presName="composite" presStyleCnt="0"/>
      <dgm:spPr/>
    </dgm:pt>
    <dgm:pt modelId="{77FBA446-EB8F-43B1-97C2-9AE448066386}" type="pres">
      <dgm:prSet presAssocID="{9278AE21-64F7-4BC5-826E-24CED14F4070}" presName="imgShp" presStyleLbl="fgImgPlace1" presStyleIdx="2" presStyleCnt="3" custScaleX="254321" custScaleY="208169" custLinFactX="-100000" custLinFactNeighborX="-108645" custLinFactNeighborY="-710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</dgm:spPr>
    </dgm:pt>
    <dgm:pt modelId="{1B46F078-8DFA-4FFF-AC22-8C0E734ADC74}" type="pres">
      <dgm:prSet presAssocID="{9278AE21-64F7-4BC5-826E-24CED14F4070}" presName="txShp" presStyleLbl="node1" presStyleIdx="2" presStyleCnt="3" custScaleX="12565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E3585A2-3E1C-4C83-B34C-1D1AD9A079FE}" type="presOf" srcId="{4FC79CBF-3867-4CDE-A224-0B6069B4BA87}" destId="{B21AD974-5353-4BA2-B4FD-66187BC27640}" srcOrd="0" destOrd="0" presId="urn:microsoft.com/office/officeart/2005/8/layout/vList3"/>
    <dgm:cxn modelId="{13DC9DC7-495E-4A75-9A5B-714B8E11E4AC}" type="presOf" srcId="{660456E7-3D09-49B5-BFA6-D0AE8FAE9E9A}" destId="{E3AA09C0-74B6-41B7-A23A-F5AE9DAF5FB4}" srcOrd="0" destOrd="0" presId="urn:microsoft.com/office/officeart/2005/8/layout/vList3"/>
    <dgm:cxn modelId="{8368DC61-5306-4BD3-9FF5-1F9EA50A1BC3}" srcId="{B34278CE-C3D3-401E-8990-DDA3D4E96B96}" destId="{4FC79CBF-3867-4CDE-A224-0B6069B4BA87}" srcOrd="1" destOrd="0" parTransId="{D82EC168-5953-4FD0-B4F6-2BC0B0F62A77}" sibTransId="{5BD6B070-0B11-40FE-AEDB-2B136F6D5DF5}"/>
    <dgm:cxn modelId="{DF8D59DC-C82D-41A1-BC62-5CEFF7B4A503}" type="presOf" srcId="{9278AE21-64F7-4BC5-826E-24CED14F4070}" destId="{1B46F078-8DFA-4FFF-AC22-8C0E734ADC74}" srcOrd="0" destOrd="0" presId="urn:microsoft.com/office/officeart/2005/8/layout/vList3"/>
    <dgm:cxn modelId="{F5EC5739-56C1-43C2-A207-9A9DA3DF0D2A}" srcId="{B34278CE-C3D3-401E-8990-DDA3D4E96B96}" destId="{9278AE21-64F7-4BC5-826E-24CED14F4070}" srcOrd="2" destOrd="0" parTransId="{2DFF0F03-9093-413E-9350-3B4A67CCC8C8}" sibTransId="{80D35B10-A503-498B-A8EA-7310AE8ABFB2}"/>
    <dgm:cxn modelId="{B25B75A7-E3A1-4E47-8805-F2233179D6DF}" srcId="{B34278CE-C3D3-401E-8990-DDA3D4E96B96}" destId="{660456E7-3D09-49B5-BFA6-D0AE8FAE9E9A}" srcOrd="0" destOrd="0" parTransId="{089234F1-6381-4220-B47B-59E95751C68A}" sibTransId="{4DAF52B4-E2D7-43AC-ABE8-D880A6B50AE7}"/>
    <dgm:cxn modelId="{320397D4-83CD-4A12-A9EA-E77114C612AE}" type="presOf" srcId="{B34278CE-C3D3-401E-8990-DDA3D4E96B96}" destId="{B4FEBE8D-C8EC-4923-9C36-F9E610E57CE1}" srcOrd="0" destOrd="0" presId="urn:microsoft.com/office/officeart/2005/8/layout/vList3"/>
    <dgm:cxn modelId="{C4A341D0-2D0E-41C7-A770-EDF2140D545D}" type="presParOf" srcId="{B4FEBE8D-C8EC-4923-9C36-F9E610E57CE1}" destId="{49622CCE-10FC-47A9-83F0-F7912E214FE1}" srcOrd="0" destOrd="0" presId="urn:microsoft.com/office/officeart/2005/8/layout/vList3"/>
    <dgm:cxn modelId="{7C3EF3A6-6F3B-4914-978B-6A913370A526}" type="presParOf" srcId="{49622CCE-10FC-47A9-83F0-F7912E214FE1}" destId="{E95BE441-C245-4495-8E2F-6192836A906F}" srcOrd="0" destOrd="0" presId="urn:microsoft.com/office/officeart/2005/8/layout/vList3"/>
    <dgm:cxn modelId="{2FD704BD-1809-4A57-9046-CFC0B0A241C0}" type="presParOf" srcId="{49622CCE-10FC-47A9-83F0-F7912E214FE1}" destId="{E3AA09C0-74B6-41B7-A23A-F5AE9DAF5FB4}" srcOrd="1" destOrd="0" presId="urn:microsoft.com/office/officeart/2005/8/layout/vList3"/>
    <dgm:cxn modelId="{E46A780B-B7D0-46B5-86A8-F83D555BF650}" type="presParOf" srcId="{B4FEBE8D-C8EC-4923-9C36-F9E610E57CE1}" destId="{24B60F2F-B1EB-47B9-8FF4-611496D0A515}" srcOrd="1" destOrd="0" presId="urn:microsoft.com/office/officeart/2005/8/layout/vList3"/>
    <dgm:cxn modelId="{DC5B7055-5BA1-4D2F-8F6C-A6B057FEEA58}" type="presParOf" srcId="{B4FEBE8D-C8EC-4923-9C36-F9E610E57CE1}" destId="{D3AEADD0-BACF-4CD6-B8A1-41C7C33582D5}" srcOrd="2" destOrd="0" presId="urn:microsoft.com/office/officeart/2005/8/layout/vList3"/>
    <dgm:cxn modelId="{AF511665-52AC-4018-86BE-EAB9CA87408C}" type="presParOf" srcId="{D3AEADD0-BACF-4CD6-B8A1-41C7C33582D5}" destId="{CE599A40-0998-4719-BE35-E6F8FC59574F}" srcOrd="0" destOrd="0" presId="urn:microsoft.com/office/officeart/2005/8/layout/vList3"/>
    <dgm:cxn modelId="{221B1E07-73B2-4F56-8000-4BD22F638330}" type="presParOf" srcId="{D3AEADD0-BACF-4CD6-B8A1-41C7C33582D5}" destId="{B21AD974-5353-4BA2-B4FD-66187BC27640}" srcOrd="1" destOrd="0" presId="urn:microsoft.com/office/officeart/2005/8/layout/vList3"/>
    <dgm:cxn modelId="{5F42AB6F-EC09-4833-AC24-204AA216A17A}" type="presParOf" srcId="{B4FEBE8D-C8EC-4923-9C36-F9E610E57CE1}" destId="{B58DAFB2-F8B5-459F-AB28-0474039D7229}" srcOrd="3" destOrd="0" presId="urn:microsoft.com/office/officeart/2005/8/layout/vList3"/>
    <dgm:cxn modelId="{C174DB4D-1312-47E1-8755-352F20F178FF}" type="presParOf" srcId="{B4FEBE8D-C8EC-4923-9C36-F9E610E57CE1}" destId="{CEF955FC-3330-4543-B2AF-F1B09C71AAE8}" srcOrd="4" destOrd="0" presId="urn:microsoft.com/office/officeart/2005/8/layout/vList3"/>
    <dgm:cxn modelId="{4046A123-026D-4D35-A249-C7E44CB462EC}" type="presParOf" srcId="{CEF955FC-3330-4543-B2AF-F1B09C71AAE8}" destId="{77FBA446-EB8F-43B1-97C2-9AE448066386}" srcOrd="0" destOrd="0" presId="urn:microsoft.com/office/officeart/2005/8/layout/vList3"/>
    <dgm:cxn modelId="{D7C7AD67-A6B4-4631-80B9-EEDF680C9AF2}" type="presParOf" srcId="{CEF955FC-3330-4543-B2AF-F1B09C71AAE8}" destId="{1B46F078-8DFA-4FFF-AC22-8C0E734ADC74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B509EF53-006A-4673-A55C-D63064EB1802}" type="doc">
      <dgm:prSet loTypeId="urn:microsoft.com/office/officeart/2005/8/layout/hProcess9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538DD4BC-BF10-42C1-AF6D-29E9C8F5E0AA}">
      <dgm:prSet custT="1"/>
      <dgm:spPr/>
      <dgm:t>
        <a:bodyPr/>
        <a:lstStyle/>
        <a:p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„Men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olmayman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“, –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deyishadi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„Bu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bajariladi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?“–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so‘rashibdi burgutlar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381D311-3DD8-4ECA-B17A-B9F0C9C6C24D}" type="parTrans" cxnId="{C185F4F1-8A35-4EEA-8600-4388E8C3B7EE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4B7BCC-3E3C-45EB-A685-4A9AD816D6E5}" type="sibTrans" cxnId="{C185F4F1-8A35-4EEA-8600-4388E8C3B7EE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C804F2-857A-4507-88FF-9A57FB25B7DE}">
      <dgm:prSet custT="1"/>
      <dgm:spPr/>
      <dgm:t>
        <a:bodyPr/>
        <a:lstStyle/>
        <a:p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tushkunlikka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burgutlarda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hayotsevarlik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1F3016-F80F-4845-B86F-9D40935D49E1}" type="parTrans" cxnId="{84E9232A-84C3-41FA-B69A-06DBD2F687E2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39AA7B-B5AD-4B50-BC5F-1E5B785AB3A5}" type="sibTrans" cxnId="{84E9232A-84C3-41FA-B69A-06DBD2F687E2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7BBA0C7-825A-41D9-9AC5-9EF5FC62CFFA}">
      <dgm:prSet custT="1"/>
      <dgm:spPr/>
      <dgm:t>
        <a:bodyPr/>
        <a:lstStyle/>
        <a:p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keragini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qilishmaydi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keragidan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ortig‘ini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bajarishadi</a:t>
          </a:r>
          <a:r>
            <a:rPr lang="en-US" sz="14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F751FBA-03F3-41D9-A031-50F5FA1F0826}" type="parTrans" cxnId="{6ED6E1E8-9787-40E3-B5BC-E3E48D021308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EEDBE6F-601C-4348-9B11-94879C99537B}" type="sibTrans" cxnId="{6ED6E1E8-9787-40E3-B5BC-E3E48D021308}">
      <dgm:prSet/>
      <dgm:spPr/>
      <dgm:t>
        <a:bodyPr/>
        <a:lstStyle/>
        <a:p>
          <a:endParaRPr lang="ru-RU" sz="14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A6331C-CD24-4128-A587-1C87DC5D4AAD}" type="pres">
      <dgm:prSet presAssocID="{B509EF53-006A-4673-A55C-D63064EB180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6BC110-BC92-4557-A5D9-FBF47240A63B}" type="pres">
      <dgm:prSet presAssocID="{B509EF53-006A-4673-A55C-D63064EB1802}" presName="arrow" presStyleLbl="bgShp" presStyleIdx="0" presStyleCnt="1"/>
      <dgm:spPr/>
    </dgm:pt>
    <dgm:pt modelId="{49EA6E93-B5B4-4E3B-9109-1522890E6078}" type="pres">
      <dgm:prSet presAssocID="{B509EF53-006A-4673-A55C-D63064EB1802}" presName="linearProcess" presStyleCnt="0"/>
      <dgm:spPr/>
    </dgm:pt>
    <dgm:pt modelId="{0DDAD11C-9DD1-4CE1-8187-2A242D2AA6D4}" type="pres">
      <dgm:prSet presAssocID="{538DD4BC-BF10-42C1-AF6D-29E9C8F5E0AA}" presName="textNode" presStyleLbl="node1" presStyleIdx="0" presStyleCnt="3" custScaleX="142083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8DC2CB-3652-48E8-8F02-B46A3060262F}" type="pres">
      <dgm:prSet presAssocID="{184B7BCC-3E3C-45EB-A685-4A9AD816D6E5}" presName="sibTrans" presStyleCnt="0"/>
      <dgm:spPr/>
    </dgm:pt>
    <dgm:pt modelId="{BCBF206E-76DA-4BF3-9874-DE6AA20F25AE}" type="pres">
      <dgm:prSet presAssocID="{31C804F2-857A-4507-88FF-9A57FB25B7DE}" presName="textNode" presStyleLbl="node1" presStyleIdx="1" presStyleCnt="3" custScaleX="137018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8299826-9EEA-4FF3-993B-9B941309E374}" type="pres">
      <dgm:prSet presAssocID="{DE39AA7B-B5AD-4B50-BC5F-1E5B785AB3A5}" presName="sibTrans" presStyleCnt="0"/>
      <dgm:spPr/>
    </dgm:pt>
    <dgm:pt modelId="{65E6A6D3-C56C-440D-8B89-FFB8B0DF3537}" type="pres">
      <dgm:prSet presAssocID="{97BBA0C7-825A-41D9-9AC5-9EF5FC62CFFA}" presName="textNode" presStyleLbl="node1" presStyleIdx="2" presStyleCnt="3" custScaleX="131590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185F4F1-8A35-4EEA-8600-4388E8C3B7EE}" srcId="{B509EF53-006A-4673-A55C-D63064EB1802}" destId="{538DD4BC-BF10-42C1-AF6D-29E9C8F5E0AA}" srcOrd="0" destOrd="0" parTransId="{E381D311-3DD8-4ECA-B17A-B9F0C9C6C24D}" sibTransId="{184B7BCC-3E3C-45EB-A685-4A9AD816D6E5}"/>
    <dgm:cxn modelId="{8EE3BEB4-E16C-414B-8CFC-BC99F56EABFC}" type="presOf" srcId="{31C804F2-857A-4507-88FF-9A57FB25B7DE}" destId="{BCBF206E-76DA-4BF3-9874-DE6AA20F25AE}" srcOrd="0" destOrd="0" presId="urn:microsoft.com/office/officeart/2005/8/layout/hProcess9"/>
    <dgm:cxn modelId="{B98E154F-A53F-40B0-AD61-DC9D4EC6939B}" type="presOf" srcId="{538DD4BC-BF10-42C1-AF6D-29E9C8F5E0AA}" destId="{0DDAD11C-9DD1-4CE1-8187-2A242D2AA6D4}" srcOrd="0" destOrd="0" presId="urn:microsoft.com/office/officeart/2005/8/layout/hProcess9"/>
    <dgm:cxn modelId="{84E9232A-84C3-41FA-B69A-06DBD2F687E2}" srcId="{B509EF53-006A-4673-A55C-D63064EB1802}" destId="{31C804F2-857A-4507-88FF-9A57FB25B7DE}" srcOrd="1" destOrd="0" parTransId="{9F1F3016-F80F-4845-B86F-9D40935D49E1}" sibTransId="{DE39AA7B-B5AD-4B50-BC5F-1E5B785AB3A5}"/>
    <dgm:cxn modelId="{6F98EB9E-C813-4578-822F-7C1C8EAFA4FF}" type="presOf" srcId="{B509EF53-006A-4673-A55C-D63064EB1802}" destId="{C8A6331C-CD24-4128-A587-1C87DC5D4AAD}" srcOrd="0" destOrd="0" presId="urn:microsoft.com/office/officeart/2005/8/layout/hProcess9"/>
    <dgm:cxn modelId="{6ED6E1E8-9787-40E3-B5BC-E3E48D021308}" srcId="{B509EF53-006A-4673-A55C-D63064EB1802}" destId="{97BBA0C7-825A-41D9-9AC5-9EF5FC62CFFA}" srcOrd="2" destOrd="0" parTransId="{AF751FBA-03F3-41D9-A031-50F5FA1F0826}" sibTransId="{1EEDBE6F-601C-4348-9B11-94879C99537B}"/>
    <dgm:cxn modelId="{A805EE68-E9F4-4E54-81AC-333A965AADC7}" type="presOf" srcId="{97BBA0C7-825A-41D9-9AC5-9EF5FC62CFFA}" destId="{65E6A6D3-C56C-440D-8B89-FFB8B0DF3537}" srcOrd="0" destOrd="0" presId="urn:microsoft.com/office/officeart/2005/8/layout/hProcess9"/>
    <dgm:cxn modelId="{9F4F4375-0650-4921-96A6-D56F5E4C153C}" type="presParOf" srcId="{C8A6331C-CD24-4128-A587-1C87DC5D4AAD}" destId="{F46BC110-BC92-4557-A5D9-FBF47240A63B}" srcOrd="0" destOrd="0" presId="urn:microsoft.com/office/officeart/2005/8/layout/hProcess9"/>
    <dgm:cxn modelId="{6B5E9DAA-AD3C-40CA-820E-482C237A3F8C}" type="presParOf" srcId="{C8A6331C-CD24-4128-A587-1C87DC5D4AAD}" destId="{49EA6E93-B5B4-4E3B-9109-1522890E6078}" srcOrd="1" destOrd="0" presId="urn:microsoft.com/office/officeart/2005/8/layout/hProcess9"/>
    <dgm:cxn modelId="{2F6607EB-9340-4D6F-869B-38C06330D7A3}" type="presParOf" srcId="{49EA6E93-B5B4-4E3B-9109-1522890E6078}" destId="{0DDAD11C-9DD1-4CE1-8187-2A242D2AA6D4}" srcOrd="0" destOrd="0" presId="urn:microsoft.com/office/officeart/2005/8/layout/hProcess9"/>
    <dgm:cxn modelId="{1F7E7300-5A49-4CD6-BEFE-3364AC7BCBCC}" type="presParOf" srcId="{49EA6E93-B5B4-4E3B-9109-1522890E6078}" destId="{458DC2CB-3652-48E8-8F02-B46A3060262F}" srcOrd="1" destOrd="0" presId="urn:microsoft.com/office/officeart/2005/8/layout/hProcess9"/>
    <dgm:cxn modelId="{6EC88720-0BBB-4355-9107-6B5FD6BD5E34}" type="presParOf" srcId="{49EA6E93-B5B4-4E3B-9109-1522890E6078}" destId="{BCBF206E-76DA-4BF3-9874-DE6AA20F25AE}" srcOrd="2" destOrd="0" presId="urn:microsoft.com/office/officeart/2005/8/layout/hProcess9"/>
    <dgm:cxn modelId="{DD74B498-9AD7-4411-AFCC-E4899BCD183F}" type="presParOf" srcId="{49EA6E93-B5B4-4E3B-9109-1522890E6078}" destId="{48299826-9EEA-4FF3-993B-9B941309E374}" srcOrd="3" destOrd="0" presId="urn:microsoft.com/office/officeart/2005/8/layout/hProcess9"/>
    <dgm:cxn modelId="{587EC222-B25E-4099-8A82-6AC913F0B7ED}" type="presParOf" srcId="{49EA6E93-B5B4-4E3B-9109-1522890E6078}" destId="{65E6A6D3-C56C-440D-8B89-FFB8B0DF3537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509EF53-006A-4673-A55C-D63064EB1802}" type="doc">
      <dgm:prSet loTypeId="urn:microsoft.com/office/officeart/2005/8/layout/hProcess9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6C7A1178-06BE-4738-B2F9-2280F0EBDD11}">
      <dgm:prSet custT="1"/>
      <dgm:spPr/>
      <dgm:t>
        <a:bodyPr/>
        <a:lstStyle/>
        <a:p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sharoitdan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norozi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bo‘lishadi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nolib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g‘ag‘illayveradi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sharoitni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o‘zgartira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olishadi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1C6C51-C90A-437A-B0CF-92241447C1EC}" type="parTrans" cxnId="{7563592C-6BE2-4D4E-8CC3-1D4FEAB6732A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360C429-38AC-439D-9468-5E3D4DC68489}" type="sibTrans" cxnId="{7563592C-6BE2-4D4E-8CC3-1D4FEAB6732A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1CB0CCD-72C9-4189-A5EA-03397ECA0D29}">
      <dgm:prSet custT="1"/>
      <dgm:spPr/>
      <dgm:t>
        <a:bodyPr/>
        <a:lstStyle/>
        <a:p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imkoniyatdan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muammo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topadi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muammodan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imkoniyat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izlaydi</a:t>
          </a:r>
          <a:r>
            <a:rPr lang="en-US" sz="1600" b="0" i="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D5704B0-F88E-4C8A-ADEC-49F444EB6467}" type="parTrans" cxnId="{6F76C424-BFE8-4872-A694-0445F53EE3CE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4385CD9-44BC-4EB3-93D5-9CF2643234AD}" type="sibTrans" cxnId="{6F76C424-BFE8-4872-A694-0445F53EE3CE}">
      <dgm:prSet/>
      <dgm:spPr/>
      <dgm:t>
        <a:bodyPr/>
        <a:lstStyle/>
        <a:p>
          <a:endParaRPr lang="ru-RU" sz="160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8A6331C-CD24-4128-A587-1C87DC5D4AAD}" type="pres">
      <dgm:prSet presAssocID="{B509EF53-006A-4673-A55C-D63064EB180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6BC110-BC92-4557-A5D9-FBF47240A63B}" type="pres">
      <dgm:prSet presAssocID="{B509EF53-006A-4673-A55C-D63064EB1802}" presName="arrow" presStyleLbl="bgShp" presStyleIdx="0" presStyleCnt="1"/>
      <dgm:spPr/>
    </dgm:pt>
    <dgm:pt modelId="{49EA6E93-B5B4-4E3B-9109-1522890E6078}" type="pres">
      <dgm:prSet presAssocID="{B509EF53-006A-4673-A55C-D63064EB1802}" presName="linearProcess" presStyleCnt="0"/>
      <dgm:spPr/>
    </dgm:pt>
    <dgm:pt modelId="{F3D90CDB-C703-439F-9E5D-D95C19E9BD0E}" type="pres">
      <dgm:prSet presAssocID="{6C7A1178-06BE-4738-B2F9-2280F0EBDD11}" presName="textNode" presStyleLbl="node1" presStyleIdx="0" presStyleCnt="2" custScaleX="144527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97F9E-AB2B-4843-87CB-63CC20BD4C2E}" type="pres">
      <dgm:prSet presAssocID="{7360C429-38AC-439D-9468-5E3D4DC68489}" presName="sibTrans" presStyleCnt="0"/>
      <dgm:spPr/>
    </dgm:pt>
    <dgm:pt modelId="{D909C33E-8D32-42CA-9989-92A4DF80C9EF}" type="pres">
      <dgm:prSet presAssocID="{31CB0CCD-72C9-4189-A5EA-03397ECA0D29}" presName="textNode" presStyleLbl="node1" presStyleIdx="1" presStyleCnt="2" custScaleX="124291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563592C-6BE2-4D4E-8CC3-1D4FEAB6732A}" srcId="{B509EF53-006A-4673-A55C-D63064EB1802}" destId="{6C7A1178-06BE-4738-B2F9-2280F0EBDD11}" srcOrd="0" destOrd="0" parTransId="{BC1C6C51-C90A-437A-B0CF-92241447C1EC}" sibTransId="{7360C429-38AC-439D-9468-5E3D4DC68489}"/>
    <dgm:cxn modelId="{3B32C585-5913-4D6D-A927-62E63C0CB8F5}" type="presOf" srcId="{31CB0CCD-72C9-4189-A5EA-03397ECA0D29}" destId="{D909C33E-8D32-42CA-9989-92A4DF80C9EF}" srcOrd="0" destOrd="0" presId="urn:microsoft.com/office/officeart/2005/8/layout/hProcess9"/>
    <dgm:cxn modelId="{FEE717CE-27C1-402B-AAEB-99EB3B7D0606}" type="presOf" srcId="{6C7A1178-06BE-4738-B2F9-2280F0EBDD11}" destId="{F3D90CDB-C703-439F-9E5D-D95C19E9BD0E}" srcOrd="0" destOrd="0" presId="urn:microsoft.com/office/officeart/2005/8/layout/hProcess9"/>
    <dgm:cxn modelId="{6F98EB9E-C813-4578-822F-7C1C8EAFA4FF}" type="presOf" srcId="{B509EF53-006A-4673-A55C-D63064EB1802}" destId="{C8A6331C-CD24-4128-A587-1C87DC5D4AAD}" srcOrd="0" destOrd="0" presId="urn:microsoft.com/office/officeart/2005/8/layout/hProcess9"/>
    <dgm:cxn modelId="{6F76C424-BFE8-4872-A694-0445F53EE3CE}" srcId="{B509EF53-006A-4673-A55C-D63064EB1802}" destId="{31CB0CCD-72C9-4189-A5EA-03397ECA0D29}" srcOrd="1" destOrd="0" parTransId="{BD5704B0-F88E-4C8A-ADEC-49F444EB6467}" sibTransId="{04385CD9-44BC-4EB3-93D5-9CF2643234AD}"/>
    <dgm:cxn modelId="{9F4F4375-0650-4921-96A6-D56F5E4C153C}" type="presParOf" srcId="{C8A6331C-CD24-4128-A587-1C87DC5D4AAD}" destId="{F46BC110-BC92-4557-A5D9-FBF47240A63B}" srcOrd="0" destOrd="0" presId="urn:microsoft.com/office/officeart/2005/8/layout/hProcess9"/>
    <dgm:cxn modelId="{6B5E9DAA-AD3C-40CA-820E-482C237A3F8C}" type="presParOf" srcId="{C8A6331C-CD24-4128-A587-1C87DC5D4AAD}" destId="{49EA6E93-B5B4-4E3B-9109-1522890E6078}" srcOrd="1" destOrd="0" presId="urn:microsoft.com/office/officeart/2005/8/layout/hProcess9"/>
    <dgm:cxn modelId="{00300284-9A9F-4873-891C-E2EC9F038A7E}" type="presParOf" srcId="{49EA6E93-B5B4-4E3B-9109-1522890E6078}" destId="{F3D90CDB-C703-439F-9E5D-D95C19E9BD0E}" srcOrd="0" destOrd="0" presId="urn:microsoft.com/office/officeart/2005/8/layout/hProcess9"/>
    <dgm:cxn modelId="{A4EB36AB-3235-4347-A01A-93D3971EE72A}" type="presParOf" srcId="{49EA6E93-B5B4-4E3B-9109-1522890E6078}" destId="{8E797F9E-AB2B-4843-87CB-63CC20BD4C2E}" srcOrd="1" destOrd="0" presId="urn:microsoft.com/office/officeart/2005/8/layout/hProcess9"/>
    <dgm:cxn modelId="{C89B0826-8915-43C1-A736-F249F5C26EAA}" type="presParOf" srcId="{49EA6E93-B5B4-4E3B-9109-1522890E6078}" destId="{D909C33E-8D32-42CA-9989-92A4DF80C9EF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9AFB0C47-CFEA-455F-9EC3-1CC1B82F0C0B}" type="doc">
      <dgm:prSet loTypeId="urn:microsoft.com/office/officeart/2005/8/layout/process1" loCatId="process" qsTypeId="urn:microsoft.com/office/officeart/2005/8/quickstyle/simple5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DA88A059-D251-47FD-BD66-693CA719A357}">
      <dgm:prSet custT="1"/>
      <dgm:spPr/>
      <dgm:t>
        <a:bodyPr anchor="t"/>
        <a:lstStyle/>
        <a:p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O‘rdaklar-ning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tarzi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fe’l-atvori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manzarami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yangilik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D11FA35-D467-4A14-A001-6608135EC12C}" type="parTrans" cxnId="{D9E9DBE1-C7FF-46FD-BAA5-89DC47FA913C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64A71C5-A0FD-4074-A2A7-8374702E7D94}" type="sibTrans" cxnId="{D9E9DBE1-C7FF-46FD-BAA5-89DC47FA913C}">
      <dgm:prSet custT="1"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A5A9998-E610-43BC-86C0-B1897E4E5908}">
      <dgm:prSet custT="1"/>
      <dgm:spPr/>
      <dgm:t>
        <a:bodyPr anchor="t"/>
        <a:lstStyle/>
        <a:p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8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8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insondan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nimalar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talab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CB990EA-224B-4847-99BC-AB04DCD36069}" type="parTrans" cxnId="{965A4A04-2E63-4AFA-BB8B-2E60115ACDD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AA61CB-3E02-4754-86FB-49745B44E15C}" type="sibTrans" cxnId="{965A4A04-2E63-4AFA-BB8B-2E60115ACDD8}">
      <dgm:prSet custT="1"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0162F52-2485-4246-8CE6-047622762216}">
      <dgm:prSet custT="1"/>
      <dgm:spPr/>
      <dgm:t>
        <a:bodyPr anchor="t"/>
        <a:lstStyle/>
        <a:p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uz-Latn-UZ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Atrofingizda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burgut“lar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ko‘pmi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o‘rdak“lar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A9BF392-5B80-4F3D-A8FB-A6538230D278}" type="parTrans" cxnId="{BD786250-9147-429D-88A7-90F3C223F7D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E6500FC-3B95-4488-AE0A-C4312E0E93D1}" type="sibTrans" cxnId="{BD786250-9147-429D-88A7-90F3C223F7DD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1F19C28-3094-4C64-9600-05EDA852F10B}" type="pres">
      <dgm:prSet presAssocID="{9AFB0C47-CFEA-455F-9EC3-1CC1B82F0C0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24D941A-DB36-4F36-80C9-549CF64E3EB0}" type="pres">
      <dgm:prSet presAssocID="{DA88A059-D251-47FD-BD66-693CA719A35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2B7B1D-F267-45AE-BC01-73B3D359B8AC}" type="pres">
      <dgm:prSet presAssocID="{164A71C5-A0FD-4074-A2A7-8374702E7D94}" presName="sibTrans" presStyleLbl="sibTrans2D1" presStyleIdx="0" presStyleCnt="2"/>
      <dgm:spPr/>
      <dgm:t>
        <a:bodyPr/>
        <a:lstStyle/>
        <a:p>
          <a:endParaRPr lang="ru-RU"/>
        </a:p>
      </dgm:t>
    </dgm:pt>
    <dgm:pt modelId="{DC896EAD-DFF8-4375-AC39-069ED70A9C03}" type="pres">
      <dgm:prSet presAssocID="{164A71C5-A0FD-4074-A2A7-8374702E7D94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C0C0B08-AE70-47E4-BA10-74407044BB39}" type="pres">
      <dgm:prSet presAssocID="{5A5A9998-E610-43BC-86C0-B1897E4E5908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C6F66A-D84C-437F-B6C3-E946384A8B5A}" type="pres">
      <dgm:prSet presAssocID="{45AA61CB-3E02-4754-86FB-49745B44E15C}" presName="sibTrans" presStyleLbl="sibTrans2D1" presStyleIdx="1" presStyleCnt="2"/>
      <dgm:spPr/>
      <dgm:t>
        <a:bodyPr/>
        <a:lstStyle/>
        <a:p>
          <a:endParaRPr lang="ru-RU"/>
        </a:p>
      </dgm:t>
    </dgm:pt>
    <dgm:pt modelId="{B6F71C8D-BB52-482C-9C8E-48E01BF10A83}" type="pres">
      <dgm:prSet presAssocID="{45AA61CB-3E02-4754-86FB-49745B44E15C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40366C50-FA2E-4A73-B6BC-FFC1F0D2912E}" type="pres">
      <dgm:prSet presAssocID="{90162F52-2485-4246-8CE6-047622762216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A6486AC-E324-4909-B323-766DE6C18751}" type="presOf" srcId="{DA88A059-D251-47FD-BD66-693CA719A357}" destId="{624D941A-DB36-4F36-80C9-549CF64E3EB0}" srcOrd="0" destOrd="0" presId="urn:microsoft.com/office/officeart/2005/8/layout/process1"/>
    <dgm:cxn modelId="{B3C8E591-7CDD-4EFF-A912-B04DBE0A9333}" type="presOf" srcId="{164A71C5-A0FD-4074-A2A7-8374702E7D94}" destId="{4C2B7B1D-F267-45AE-BC01-73B3D359B8AC}" srcOrd="0" destOrd="0" presId="urn:microsoft.com/office/officeart/2005/8/layout/process1"/>
    <dgm:cxn modelId="{965A4A04-2E63-4AFA-BB8B-2E60115ACDD8}" srcId="{9AFB0C47-CFEA-455F-9EC3-1CC1B82F0C0B}" destId="{5A5A9998-E610-43BC-86C0-B1897E4E5908}" srcOrd="1" destOrd="0" parTransId="{1CB990EA-224B-4847-99BC-AB04DCD36069}" sibTransId="{45AA61CB-3E02-4754-86FB-49745B44E15C}"/>
    <dgm:cxn modelId="{D9E9DBE1-C7FF-46FD-BAA5-89DC47FA913C}" srcId="{9AFB0C47-CFEA-455F-9EC3-1CC1B82F0C0B}" destId="{DA88A059-D251-47FD-BD66-693CA719A357}" srcOrd="0" destOrd="0" parTransId="{CD11FA35-D467-4A14-A001-6608135EC12C}" sibTransId="{164A71C5-A0FD-4074-A2A7-8374702E7D94}"/>
    <dgm:cxn modelId="{A91A3A30-640B-497D-9E0D-50D781A991B8}" type="presOf" srcId="{5A5A9998-E610-43BC-86C0-B1897E4E5908}" destId="{6C0C0B08-AE70-47E4-BA10-74407044BB39}" srcOrd="0" destOrd="0" presId="urn:microsoft.com/office/officeart/2005/8/layout/process1"/>
    <dgm:cxn modelId="{11BDB148-884B-42ED-8F5A-3633B4A67247}" type="presOf" srcId="{45AA61CB-3E02-4754-86FB-49745B44E15C}" destId="{A0C6F66A-D84C-437F-B6C3-E946384A8B5A}" srcOrd="0" destOrd="0" presId="urn:microsoft.com/office/officeart/2005/8/layout/process1"/>
    <dgm:cxn modelId="{568C126D-37D1-4F7C-8D2C-EA9FC2C1C7F3}" type="presOf" srcId="{9AFB0C47-CFEA-455F-9EC3-1CC1B82F0C0B}" destId="{91F19C28-3094-4C64-9600-05EDA852F10B}" srcOrd="0" destOrd="0" presId="urn:microsoft.com/office/officeart/2005/8/layout/process1"/>
    <dgm:cxn modelId="{BD786250-9147-429D-88A7-90F3C223F7DD}" srcId="{9AFB0C47-CFEA-455F-9EC3-1CC1B82F0C0B}" destId="{90162F52-2485-4246-8CE6-047622762216}" srcOrd="2" destOrd="0" parTransId="{6A9BF392-5B80-4F3D-A8FB-A6538230D278}" sibTransId="{6E6500FC-3B95-4488-AE0A-C4312E0E93D1}"/>
    <dgm:cxn modelId="{B3FFDEA4-C6AD-46B5-B641-7B9F65ED3667}" type="presOf" srcId="{164A71C5-A0FD-4074-A2A7-8374702E7D94}" destId="{DC896EAD-DFF8-4375-AC39-069ED70A9C03}" srcOrd="1" destOrd="0" presId="urn:microsoft.com/office/officeart/2005/8/layout/process1"/>
    <dgm:cxn modelId="{B197F792-C310-4FC6-B34D-1BF732668256}" type="presOf" srcId="{45AA61CB-3E02-4754-86FB-49745B44E15C}" destId="{B6F71C8D-BB52-482C-9C8E-48E01BF10A83}" srcOrd="1" destOrd="0" presId="urn:microsoft.com/office/officeart/2005/8/layout/process1"/>
    <dgm:cxn modelId="{6E048E93-37D4-4C85-AB78-B1979CA8065E}" type="presOf" srcId="{90162F52-2485-4246-8CE6-047622762216}" destId="{40366C50-FA2E-4A73-B6BC-FFC1F0D2912E}" srcOrd="0" destOrd="0" presId="urn:microsoft.com/office/officeart/2005/8/layout/process1"/>
    <dgm:cxn modelId="{29871689-65D4-4C4D-A598-F49E79768E67}" type="presParOf" srcId="{91F19C28-3094-4C64-9600-05EDA852F10B}" destId="{624D941A-DB36-4F36-80C9-549CF64E3EB0}" srcOrd="0" destOrd="0" presId="urn:microsoft.com/office/officeart/2005/8/layout/process1"/>
    <dgm:cxn modelId="{878F7504-F7BE-4674-921A-3C66B082722B}" type="presParOf" srcId="{91F19C28-3094-4C64-9600-05EDA852F10B}" destId="{4C2B7B1D-F267-45AE-BC01-73B3D359B8AC}" srcOrd="1" destOrd="0" presId="urn:microsoft.com/office/officeart/2005/8/layout/process1"/>
    <dgm:cxn modelId="{BBD4BD5F-EBD0-4FC9-896B-C3227E2FC80A}" type="presParOf" srcId="{4C2B7B1D-F267-45AE-BC01-73B3D359B8AC}" destId="{DC896EAD-DFF8-4375-AC39-069ED70A9C03}" srcOrd="0" destOrd="0" presId="urn:microsoft.com/office/officeart/2005/8/layout/process1"/>
    <dgm:cxn modelId="{F582D93C-DC14-4322-BC56-859E56850680}" type="presParOf" srcId="{91F19C28-3094-4C64-9600-05EDA852F10B}" destId="{6C0C0B08-AE70-47E4-BA10-74407044BB39}" srcOrd="2" destOrd="0" presId="urn:microsoft.com/office/officeart/2005/8/layout/process1"/>
    <dgm:cxn modelId="{BFBF9D55-5150-4C3A-A094-28D22C7A48FB}" type="presParOf" srcId="{91F19C28-3094-4C64-9600-05EDA852F10B}" destId="{A0C6F66A-D84C-437F-B6C3-E946384A8B5A}" srcOrd="3" destOrd="0" presId="urn:microsoft.com/office/officeart/2005/8/layout/process1"/>
    <dgm:cxn modelId="{F965E809-4AE8-4877-B33C-32C250146FA1}" type="presParOf" srcId="{A0C6F66A-D84C-437F-B6C3-E946384A8B5A}" destId="{B6F71C8D-BB52-482C-9C8E-48E01BF10A83}" srcOrd="0" destOrd="0" presId="urn:microsoft.com/office/officeart/2005/8/layout/process1"/>
    <dgm:cxn modelId="{DA96BBA0-19F1-406A-8A49-6D931B97E623}" type="presParOf" srcId="{91F19C28-3094-4C64-9600-05EDA852F10B}" destId="{40366C50-FA2E-4A73-B6BC-FFC1F0D2912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B59AEEA-D19C-45EB-A2A7-93163647844E}" type="doc">
      <dgm:prSet loTypeId="urn:microsoft.com/office/officeart/2005/8/layout/hProcess9" loCatId="process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06E13B08-BECB-44ED-9370-A3AA6DBFE86C}">
      <dgm:prSet custT="1"/>
      <dgm:spPr/>
      <dgm:t>
        <a:bodyPr/>
        <a:lstStyle/>
        <a:p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belgilar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qo‘llanishidagi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xatoliklarni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L.N.Tolstoy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mulohazalari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uz-Latn-UZ" sz="20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zingizning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to</a:t>
          </a:r>
          <a:r>
            <a:rPr lang="uz-Latn-UZ" sz="20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uz-Latn-UZ" sz="2000" b="0" i="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risidagi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tasavvuringizni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jumlada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20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E22C5D2-CCAA-46C9-A5D5-08465638E104}" type="parTrans" cxnId="{BC2D5EA0-64C5-4429-9486-CCF10E245F4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0239391-415F-4E33-889F-58AE2D4B0DFC}" type="sibTrans" cxnId="{BC2D5EA0-64C5-4429-9486-CCF10E245F49}">
      <dgm:prSet/>
      <dgm:spPr/>
      <dgm:t>
        <a:bodyPr/>
        <a:lstStyle/>
        <a:p>
          <a:endParaRPr lang="ru-RU" sz="20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BAC03EE-2698-44B4-9955-09A4F5CB92E7}" type="pres">
      <dgm:prSet presAssocID="{2B59AEEA-D19C-45EB-A2A7-93163647844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F531756-60F0-4CD0-B690-60DB8275A11D}" type="pres">
      <dgm:prSet presAssocID="{2B59AEEA-D19C-45EB-A2A7-93163647844E}" presName="arrow" presStyleLbl="bgShp" presStyleIdx="0" presStyleCnt="1" custScaleX="117647"/>
      <dgm:spPr/>
    </dgm:pt>
    <dgm:pt modelId="{9C220D8C-25E2-4BAE-855F-7356F06E753D}" type="pres">
      <dgm:prSet presAssocID="{2B59AEEA-D19C-45EB-A2A7-93163647844E}" presName="linearProcess" presStyleCnt="0"/>
      <dgm:spPr/>
    </dgm:pt>
    <dgm:pt modelId="{CA1EF1DF-2D1D-4FDA-9F30-34AD4F796319}" type="pres">
      <dgm:prSet presAssocID="{06E13B08-BECB-44ED-9370-A3AA6DBFE86C}" presName="textNode" presStyleLbl="node1" presStyleIdx="0" presStyleCnt="1" custScaleY="25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2D5EA0-64C5-4429-9486-CCF10E245F49}" srcId="{2B59AEEA-D19C-45EB-A2A7-93163647844E}" destId="{06E13B08-BECB-44ED-9370-A3AA6DBFE86C}" srcOrd="0" destOrd="0" parTransId="{2E22C5D2-CCAA-46C9-A5D5-08465638E104}" sibTransId="{20239391-415F-4E33-889F-58AE2D4B0DFC}"/>
    <dgm:cxn modelId="{5A6A98C9-1EC6-49F0-8AC6-72BFCF4C8327}" type="presOf" srcId="{06E13B08-BECB-44ED-9370-A3AA6DBFE86C}" destId="{CA1EF1DF-2D1D-4FDA-9F30-34AD4F796319}" srcOrd="0" destOrd="0" presId="urn:microsoft.com/office/officeart/2005/8/layout/hProcess9"/>
    <dgm:cxn modelId="{8D4524DC-6096-437A-8D9E-79C695A41782}" type="presOf" srcId="{2B59AEEA-D19C-45EB-A2A7-93163647844E}" destId="{0BAC03EE-2698-44B4-9955-09A4F5CB92E7}" srcOrd="0" destOrd="0" presId="urn:microsoft.com/office/officeart/2005/8/layout/hProcess9"/>
    <dgm:cxn modelId="{78488032-103B-4659-B212-4BAD7373F640}" type="presParOf" srcId="{0BAC03EE-2698-44B4-9955-09A4F5CB92E7}" destId="{FF531756-60F0-4CD0-B690-60DB8275A11D}" srcOrd="0" destOrd="0" presId="urn:microsoft.com/office/officeart/2005/8/layout/hProcess9"/>
    <dgm:cxn modelId="{3D7CCDD6-00AB-4F77-8CCC-4D66BE740F94}" type="presParOf" srcId="{0BAC03EE-2698-44B4-9955-09A4F5CB92E7}" destId="{9C220D8C-25E2-4BAE-855F-7356F06E753D}" srcOrd="1" destOrd="0" presId="urn:microsoft.com/office/officeart/2005/8/layout/hProcess9"/>
    <dgm:cxn modelId="{C1B7EE61-3C0E-467D-93BF-AE773F81D868}" type="presParOf" srcId="{9C220D8C-25E2-4BAE-855F-7356F06E753D}" destId="{CA1EF1DF-2D1D-4FDA-9F30-34AD4F796319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7AA01784-43A2-4D17-AD84-43CFDB0DFCC6}" type="doc">
      <dgm:prSet loTypeId="urn:microsoft.com/office/officeart/2005/8/layout/pyramid2" loCatId="pyramid" qsTypeId="urn:microsoft.com/office/officeart/2005/8/quickstyle/simple5" qsCatId="simple" csTypeId="urn:microsoft.com/office/officeart/2005/8/colors/accent0_1" csCatId="mainScheme" phldr="1"/>
      <dgm:spPr/>
      <dgm:t>
        <a:bodyPr/>
        <a:lstStyle/>
        <a:p>
          <a:endParaRPr lang="ru-RU"/>
        </a:p>
      </dgm:t>
    </dgm:pt>
    <dgm:pt modelId="{4CB6FBCB-E811-4832-AAF3-4BE60B3C77EA}">
      <dgm:prSet custT="1"/>
      <dgm:spPr/>
      <dgm:t>
        <a:bodyPr/>
        <a:lstStyle/>
        <a:p>
          <a:pPr algn="l"/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baxtli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chog‘i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boshqalarga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yaxshilik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onlari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F8561E7-B4F1-49EE-8C6D-328CE895CB97}" type="parTrans" cxnId="{CCE28AB7-8417-4D68-A710-D9A2ACCB1E9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2AB600F-72FB-4DFB-99DD-756667FBCE46}" type="sibTrans" cxnId="{CCE28AB7-8417-4D68-A710-D9A2ACCB1E90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F1D737-4529-4DB4-82DC-EE68C0E8342F}">
      <dgm:prSet custT="1"/>
      <dgm:spPr/>
      <dgm:t>
        <a:bodyPr/>
        <a:lstStyle/>
        <a:p>
          <a:pPr algn="l"/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baxtsizliklar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cho‘zilmaydi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maydalari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berishga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arzimaydi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1EC6073-9091-469C-B5B0-B9383EF04D76}" type="parTrans" cxnId="{84A62452-4E08-4ADE-BED6-F7B223421E75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9080764-FC76-4B02-96F7-F6E34A0D3825}" type="sibTrans" cxnId="{84A62452-4E08-4ADE-BED6-F7B223421E75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372F6-4767-4767-A582-51DD17CCAB60}">
      <dgm:prSet custT="1"/>
      <dgm:spPr/>
      <dgm:t>
        <a:bodyPr/>
        <a:lstStyle/>
        <a:p>
          <a:pPr algn="l"/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birgina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chinakam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; u ham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, - </a:t>
          </a:r>
          <a:r>
            <a:rPr lang="en-US" sz="1600" b="0" i="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1600" b="0" i="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dirty="0" err="1">
              <a:latin typeface="Arial" panose="020B0604020202020204" pitchFamily="34" charset="0"/>
              <a:cs typeface="Arial" panose="020B0604020202020204" pitchFamily="34" charset="0"/>
            </a:rPr>
            <a:t>yashamoqlikdir</a:t>
          </a:r>
          <a:r>
            <a:rPr lang="en-US" sz="16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3E40C7C-49E1-4EC7-8473-611070DAAFAD}" type="parTrans" cxnId="{131835F4-783F-4459-9B8F-B18D191A265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145682D-FFF3-4483-889D-FFB53838BA2D}" type="sibTrans" cxnId="{131835F4-783F-4459-9B8F-B18D191A265D}">
      <dgm:prSet/>
      <dgm:spPr/>
      <dgm:t>
        <a:bodyPr/>
        <a:lstStyle/>
        <a:p>
          <a:endParaRPr lang="ru-RU" sz="16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6DB44CF-BECF-4E12-BC7F-0E108817E75D}" type="pres">
      <dgm:prSet presAssocID="{7AA01784-43A2-4D17-AD84-43CFDB0DFCC6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7246E5A5-51C1-41C5-AA0D-BCDE6B4CC913}" type="pres">
      <dgm:prSet presAssocID="{7AA01784-43A2-4D17-AD84-43CFDB0DFCC6}" presName="pyramid" presStyleLbl="node1" presStyleIdx="0" presStyleCnt="1" custLinFactNeighborX="-54800"/>
      <dgm:spPr/>
    </dgm:pt>
    <dgm:pt modelId="{35A0A302-EB34-4AE3-AAF7-B6428065C786}" type="pres">
      <dgm:prSet presAssocID="{7AA01784-43A2-4D17-AD84-43CFDB0DFCC6}" presName="theList" presStyleCnt="0"/>
      <dgm:spPr/>
    </dgm:pt>
    <dgm:pt modelId="{3300A316-1018-4248-829A-A8C4C1251320}" type="pres">
      <dgm:prSet presAssocID="{4CB6FBCB-E811-4832-AAF3-4BE60B3C77EA}" presName="aNode" presStyleLbl="fgAcc1" presStyleIdx="0" presStyleCnt="3" custScaleX="31973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3F3828-485B-4318-A12E-E8FD663B1DA8}" type="pres">
      <dgm:prSet presAssocID="{4CB6FBCB-E811-4832-AAF3-4BE60B3C77EA}" presName="aSpace" presStyleCnt="0"/>
      <dgm:spPr/>
    </dgm:pt>
    <dgm:pt modelId="{75627C74-CED6-42B7-ACC1-ED5AEE6875BB}" type="pres">
      <dgm:prSet presAssocID="{2DF1D737-4529-4DB4-82DC-EE68C0E8342F}" presName="aNode" presStyleLbl="fgAcc1" presStyleIdx="1" presStyleCnt="3" custScaleX="3164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9B2ABD-C7D6-4489-80F2-8446B0103961}" type="pres">
      <dgm:prSet presAssocID="{2DF1D737-4529-4DB4-82DC-EE68C0E8342F}" presName="aSpace" presStyleCnt="0"/>
      <dgm:spPr/>
    </dgm:pt>
    <dgm:pt modelId="{63544363-CF92-4B59-A113-A7956BBB5642}" type="pres">
      <dgm:prSet presAssocID="{2A9372F6-4767-4767-A582-51DD17CCAB60}" presName="aNode" presStyleLbl="fgAcc1" presStyleIdx="2" presStyleCnt="3" custScaleX="31646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433EAF3-99C1-4663-BA45-3FF7F224ACB9}" type="pres">
      <dgm:prSet presAssocID="{2A9372F6-4767-4767-A582-51DD17CCAB60}" presName="aSpace" presStyleCnt="0"/>
      <dgm:spPr/>
    </dgm:pt>
  </dgm:ptLst>
  <dgm:cxnLst>
    <dgm:cxn modelId="{CCE28AB7-8417-4D68-A710-D9A2ACCB1E90}" srcId="{7AA01784-43A2-4D17-AD84-43CFDB0DFCC6}" destId="{4CB6FBCB-E811-4832-AAF3-4BE60B3C77EA}" srcOrd="0" destOrd="0" parTransId="{2F8561E7-B4F1-49EE-8C6D-328CE895CB97}" sibTransId="{E2AB600F-72FB-4DFB-99DD-756667FBCE46}"/>
    <dgm:cxn modelId="{131835F4-783F-4459-9B8F-B18D191A265D}" srcId="{7AA01784-43A2-4D17-AD84-43CFDB0DFCC6}" destId="{2A9372F6-4767-4767-A582-51DD17CCAB60}" srcOrd="2" destOrd="0" parTransId="{83E40C7C-49E1-4EC7-8473-611070DAAFAD}" sibTransId="{A145682D-FFF3-4483-889D-FFB53838BA2D}"/>
    <dgm:cxn modelId="{87C5B580-9532-40BC-9E0D-121D45AA3CBE}" type="presOf" srcId="{7AA01784-43A2-4D17-AD84-43CFDB0DFCC6}" destId="{A6DB44CF-BECF-4E12-BC7F-0E108817E75D}" srcOrd="0" destOrd="0" presId="urn:microsoft.com/office/officeart/2005/8/layout/pyramid2"/>
    <dgm:cxn modelId="{D50B3BB2-F864-4076-92DE-C6A4E76F61EC}" type="presOf" srcId="{2DF1D737-4529-4DB4-82DC-EE68C0E8342F}" destId="{75627C74-CED6-42B7-ACC1-ED5AEE6875BB}" srcOrd="0" destOrd="0" presId="urn:microsoft.com/office/officeart/2005/8/layout/pyramid2"/>
    <dgm:cxn modelId="{3C3B8763-E848-4ED4-9047-0BE35E8B028B}" type="presOf" srcId="{4CB6FBCB-E811-4832-AAF3-4BE60B3C77EA}" destId="{3300A316-1018-4248-829A-A8C4C1251320}" srcOrd="0" destOrd="0" presId="urn:microsoft.com/office/officeart/2005/8/layout/pyramid2"/>
    <dgm:cxn modelId="{3CD20DB5-D297-4C24-9307-A1D5C1D7D545}" type="presOf" srcId="{2A9372F6-4767-4767-A582-51DD17CCAB60}" destId="{63544363-CF92-4B59-A113-A7956BBB5642}" srcOrd="0" destOrd="0" presId="urn:microsoft.com/office/officeart/2005/8/layout/pyramid2"/>
    <dgm:cxn modelId="{84A62452-4E08-4ADE-BED6-F7B223421E75}" srcId="{7AA01784-43A2-4D17-AD84-43CFDB0DFCC6}" destId="{2DF1D737-4529-4DB4-82DC-EE68C0E8342F}" srcOrd="1" destOrd="0" parTransId="{71EC6073-9091-469C-B5B0-B9383EF04D76}" sibTransId="{29080764-FC76-4B02-96F7-F6E34A0D3825}"/>
    <dgm:cxn modelId="{30D10860-619F-43E7-8A67-DC5C6E3CA7F2}" type="presParOf" srcId="{A6DB44CF-BECF-4E12-BC7F-0E108817E75D}" destId="{7246E5A5-51C1-41C5-AA0D-BCDE6B4CC913}" srcOrd="0" destOrd="0" presId="urn:microsoft.com/office/officeart/2005/8/layout/pyramid2"/>
    <dgm:cxn modelId="{8044C2CE-F8CB-44C4-90C7-7B334D05250C}" type="presParOf" srcId="{A6DB44CF-BECF-4E12-BC7F-0E108817E75D}" destId="{35A0A302-EB34-4AE3-AAF7-B6428065C786}" srcOrd="1" destOrd="0" presId="urn:microsoft.com/office/officeart/2005/8/layout/pyramid2"/>
    <dgm:cxn modelId="{29DDDCD3-9D14-4591-A3E3-A22F25FEE524}" type="presParOf" srcId="{35A0A302-EB34-4AE3-AAF7-B6428065C786}" destId="{3300A316-1018-4248-829A-A8C4C1251320}" srcOrd="0" destOrd="0" presId="urn:microsoft.com/office/officeart/2005/8/layout/pyramid2"/>
    <dgm:cxn modelId="{D9B95C39-21D8-45C3-BA7F-666396D4E5FE}" type="presParOf" srcId="{35A0A302-EB34-4AE3-AAF7-B6428065C786}" destId="{913F3828-485B-4318-A12E-E8FD663B1DA8}" srcOrd="1" destOrd="0" presId="urn:microsoft.com/office/officeart/2005/8/layout/pyramid2"/>
    <dgm:cxn modelId="{E6C213EE-C745-49A5-AC7F-379602B2021B}" type="presParOf" srcId="{35A0A302-EB34-4AE3-AAF7-B6428065C786}" destId="{75627C74-CED6-42B7-ACC1-ED5AEE6875BB}" srcOrd="2" destOrd="0" presId="urn:microsoft.com/office/officeart/2005/8/layout/pyramid2"/>
    <dgm:cxn modelId="{A095F9F4-AF0C-41BA-B1D1-E2A11E889B33}" type="presParOf" srcId="{35A0A302-EB34-4AE3-AAF7-B6428065C786}" destId="{D09B2ABD-C7D6-4489-80F2-8446B0103961}" srcOrd="3" destOrd="0" presId="urn:microsoft.com/office/officeart/2005/8/layout/pyramid2"/>
    <dgm:cxn modelId="{7A0FEBDF-9E45-4F9A-A026-56C857E4C22B}" type="presParOf" srcId="{35A0A302-EB34-4AE3-AAF7-B6428065C786}" destId="{63544363-CF92-4B59-A113-A7956BBB5642}" srcOrd="4" destOrd="0" presId="urn:microsoft.com/office/officeart/2005/8/layout/pyramid2"/>
    <dgm:cxn modelId="{C4996915-62C4-41AF-AF91-04BE829AEF2F}" type="presParOf" srcId="{35A0A302-EB34-4AE3-AAF7-B6428065C786}" destId="{2433EAF3-99C1-4663-BA45-3FF7F224ACB9}" srcOrd="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49032F57-6F89-4758-9FD6-FE614F5262DA}" type="doc">
      <dgm:prSet loTypeId="urn:microsoft.com/office/officeart/2005/8/layout/orgChart1" loCatId="hierarchy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ru-RU"/>
        </a:p>
      </dgm:t>
    </dgm:pt>
    <dgm:pt modelId="{310BBBCA-B905-4954-9882-11824B1C94DC}">
      <dgm:prSet custT="1"/>
      <dgm:spPr/>
      <dgm:t>
        <a:bodyPr/>
        <a:lstStyle/>
        <a:p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nutqda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mazmunidan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chiqqan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qo‘llash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qurilishiga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800" b="0" i="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F33D306-46AD-4404-8DB3-0853B43F8B2C}" type="parTrans" cxnId="{22831D2A-14E6-4696-81AF-BC94FA559A5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4856D08-7D5A-44B3-992C-3E78027C95CB}" type="sibTrans" cxnId="{22831D2A-14E6-4696-81AF-BC94FA559A58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87AB49-428B-462B-9D70-9ACB6FEEC477}">
      <dgm:prSet custT="1"/>
      <dgm:spPr/>
      <dgm:t>
        <a:bodyPr/>
        <a:lstStyle/>
        <a:p>
          <a:r>
            <a:rPr lang="en-US" sz="1800" b="0" i="0">
              <a:latin typeface="Arial" panose="020B0604020202020204" pitchFamily="34" charset="0"/>
              <a:cs typeface="Arial" panose="020B0604020202020204" pitchFamily="34" charset="0"/>
            </a:rPr>
            <a:t>Tinish belgilari gap mazmuni aniqligining shartidir.</a:t>
          </a:r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B642B7-9C83-491F-B3B8-84CA4925BDF1}" type="parTrans" cxnId="{31796AE3-514F-4A2F-A365-3846F227A39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AAE9E4D-39ED-4E2F-8254-D3FFC55DE1C7}" type="sibTrans" cxnId="{31796AE3-514F-4A2F-A365-3846F227A397}">
      <dgm:prSet/>
      <dgm:spPr/>
      <dgm:t>
        <a:bodyPr/>
        <a:lstStyle/>
        <a:p>
          <a:endParaRPr lang="ru-RU" sz="180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6BF7997-566E-4A10-B930-A3D3BC926BB9}" type="pres">
      <dgm:prSet presAssocID="{49032F57-6F89-4758-9FD6-FE614F5262D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4AD04C4-4A8B-42B1-83EA-09052A1F8A39}" type="pres">
      <dgm:prSet presAssocID="{310BBBCA-B905-4954-9882-11824B1C94DC}" presName="hierRoot1" presStyleCnt="0">
        <dgm:presLayoutVars>
          <dgm:hierBranch val="init"/>
        </dgm:presLayoutVars>
      </dgm:prSet>
      <dgm:spPr/>
    </dgm:pt>
    <dgm:pt modelId="{07280BB5-B2F0-430A-B1BE-CA5070846D4D}" type="pres">
      <dgm:prSet presAssocID="{310BBBCA-B905-4954-9882-11824B1C94DC}" presName="rootComposite1" presStyleCnt="0"/>
      <dgm:spPr/>
    </dgm:pt>
    <dgm:pt modelId="{C48840A2-A371-4DDF-B621-F4AE71A8745C}" type="pres">
      <dgm:prSet presAssocID="{310BBBCA-B905-4954-9882-11824B1C94DC}" presName="rootText1" presStyleLbl="node0" presStyleIdx="0" presStyleCnt="2" custScaleY="18559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940977C9-8865-46E4-BF74-2D43010A1376}" type="pres">
      <dgm:prSet presAssocID="{310BBBCA-B905-4954-9882-11824B1C94DC}" presName="rootConnector1" presStyleLbl="node1" presStyleIdx="0" presStyleCnt="0"/>
      <dgm:spPr/>
      <dgm:t>
        <a:bodyPr/>
        <a:lstStyle/>
        <a:p>
          <a:endParaRPr lang="ru-RU"/>
        </a:p>
      </dgm:t>
    </dgm:pt>
    <dgm:pt modelId="{386955FB-B238-4BF3-9E53-B201792AFE98}" type="pres">
      <dgm:prSet presAssocID="{310BBBCA-B905-4954-9882-11824B1C94DC}" presName="hierChild2" presStyleCnt="0"/>
      <dgm:spPr/>
    </dgm:pt>
    <dgm:pt modelId="{F2BDA1C6-DC32-4542-B8D7-123E1A0070C2}" type="pres">
      <dgm:prSet presAssocID="{310BBBCA-B905-4954-9882-11824B1C94DC}" presName="hierChild3" presStyleCnt="0"/>
      <dgm:spPr/>
    </dgm:pt>
    <dgm:pt modelId="{5EE57A73-F908-45E7-B2F6-E119927C3DCE}" type="pres">
      <dgm:prSet presAssocID="{B787AB49-428B-462B-9D70-9ACB6FEEC477}" presName="hierRoot1" presStyleCnt="0">
        <dgm:presLayoutVars>
          <dgm:hierBranch val="init"/>
        </dgm:presLayoutVars>
      </dgm:prSet>
      <dgm:spPr/>
    </dgm:pt>
    <dgm:pt modelId="{51F31E95-CC73-4A5E-9D77-87734BB3D97D}" type="pres">
      <dgm:prSet presAssocID="{B787AB49-428B-462B-9D70-9ACB6FEEC477}" presName="rootComposite1" presStyleCnt="0"/>
      <dgm:spPr/>
    </dgm:pt>
    <dgm:pt modelId="{F23E8DB6-3F0D-4AF2-8764-D29E6824F806}" type="pres">
      <dgm:prSet presAssocID="{B787AB49-428B-462B-9D70-9ACB6FEEC477}" presName="rootText1" presStyleLbl="node0" presStyleIdx="1" presStyleCnt="2" custScaleY="17320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167B07C-EDFC-4865-839C-C70A4C383B11}" type="pres">
      <dgm:prSet presAssocID="{B787AB49-428B-462B-9D70-9ACB6FEEC477}" presName="rootConnector1" presStyleLbl="node1" presStyleIdx="0" presStyleCnt="0"/>
      <dgm:spPr/>
      <dgm:t>
        <a:bodyPr/>
        <a:lstStyle/>
        <a:p>
          <a:endParaRPr lang="ru-RU"/>
        </a:p>
      </dgm:t>
    </dgm:pt>
    <dgm:pt modelId="{88BACAB9-61B5-4707-8375-E259A02A303C}" type="pres">
      <dgm:prSet presAssocID="{B787AB49-428B-462B-9D70-9ACB6FEEC477}" presName="hierChild2" presStyleCnt="0"/>
      <dgm:spPr/>
    </dgm:pt>
    <dgm:pt modelId="{2568C691-50DB-46D0-A3C2-544F11E48A08}" type="pres">
      <dgm:prSet presAssocID="{B787AB49-428B-462B-9D70-9ACB6FEEC477}" presName="hierChild3" presStyleCnt="0"/>
      <dgm:spPr/>
    </dgm:pt>
  </dgm:ptLst>
  <dgm:cxnLst>
    <dgm:cxn modelId="{6FBB22B5-D138-40BB-BDBA-246BDCC2158F}" type="presOf" srcId="{310BBBCA-B905-4954-9882-11824B1C94DC}" destId="{C48840A2-A371-4DDF-B621-F4AE71A8745C}" srcOrd="0" destOrd="0" presId="urn:microsoft.com/office/officeart/2005/8/layout/orgChart1"/>
    <dgm:cxn modelId="{AEE8A8DA-3E44-4BC0-A17D-38FA15384E10}" type="presOf" srcId="{310BBBCA-B905-4954-9882-11824B1C94DC}" destId="{940977C9-8865-46E4-BF74-2D43010A1376}" srcOrd="1" destOrd="0" presId="urn:microsoft.com/office/officeart/2005/8/layout/orgChart1"/>
    <dgm:cxn modelId="{31796AE3-514F-4A2F-A365-3846F227A397}" srcId="{49032F57-6F89-4758-9FD6-FE614F5262DA}" destId="{B787AB49-428B-462B-9D70-9ACB6FEEC477}" srcOrd="1" destOrd="0" parTransId="{8DB642B7-9C83-491F-B3B8-84CA4925BDF1}" sibTransId="{0AAE9E4D-39ED-4E2F-8254-D3FFC55DE1C7}"/>
    <dgm:cxn modelId="{22831D2A-14E6-4696-81AF-BC94FA559A58}" srcId="{49032F57-6F89-4758-9FD6-FE614F5262DA}" destId="{310BBBCA-B905-4954-9882-11824B1C94DC}" srcOrd="0" destOrd="0" parTransId="{DF33D306-46AD-4404-8DB3-0853B43F8B2C}" sibTransId="{44856D08-7D5A-44B3-992C-3E78027C95CB}"/>
    <dgm:cxn modelId="{78E2F73B-CE41-4554-9252-FBF7EA8C32EB}" type="presOf" srcId="{49032F57-6F89-4758-9FD6-FE614F5262DA}" destId="{86BF7997-566E-4A10-B930-A3D3BC926BB9}" srcOrd="0" destOrd="0" presId="urn:microsoft.com/office/officeart/2005/8/layout/orgChart1"/>
    <dgm:cxn modelId="{8402333A-962B-4C44-B5CD-185E68F7F2E7}" type="presOf" srcId="{B787AB49-428B-462B-9D70-9ACB6FEEC477}" destId="{D167B07C-EDFC-4865-839C-C70A4C383B11}" srcOrd="1" destOrd="0" presId="urn:microsoft.com/office/officeart/2005/8/layout/orgChart1"/>
    <dgm:cxn modelId="{23831AB8-45FC-4067-96EC-3F17F1CD7A5C}" type="presOf" srcId="{B787AB49-428B-462B-9D70-9ACB6FEEC477}" destId="{F23E8DB6-3F0D-4AF2-8764-D29E6824F806}" srcOrd="0" destOrd="0" presId="urn:microsoft.com/office/officeart/2005/8/layout/orgChart1"/>
    <dgm:cxn modelId="{AC859CEF-B0AA-4959-982C-E24901094B6B}" type="presParOf" srcId="{86BF7997-566E-4A10-B930-A3D3BC926BB9}" destId="{84AD04C4-4A8B-42B1-83EA-09052A1F8A39}" srcOrd="0" destOrd="0" presId="urn:microsoft.com/office/officeart/2005/8/layout/orgChart1"/>
    <dgm:cxn modelId="{E7A384DE-A7AD-4833-86AD-EFC7955EB478}" type="presParOf" srcId="{84AD04C4-4A8B-42B1-83EA-09052A1F8A39}" destId="{07280BB5-B2F0-430A-B1BE-CA5070846D4D}" srcOrd="0" destOrd="0" presId="urn:microsoft.com/office/officeart/2005/8/layout/orgChart1"/>
    <dgm:cxn modelId="{4CDDA891-662D-4306-BD05-F8A46BEB0D9C}" type="presParOf" srcId="{07280BB5-B2F0-430A-B1BE-CA5070846D4D}" destId="{C48840A2-A371-4DDF-B621-F4AE71A8745C}" srcOrd="0" destOrd="0" presId="urn:microsoft.com/office/officeart/2005/8/layout/orgChart1"/>
    <dgm:cxn modelId="{BDBA8CE8-3159-4434-8E9F-55120AC671AD}" type="presParOf" srcId="{07280BB5-B2F0-430A-B1BE-CA5070846D4D}" destId="{940977C9-8865-46E4-BF74-2D43010A1376}" srcOrd="1" destOrd="0" presId="urn:microsoft.com/office/officeart/2005/8/layout/orgChart1"/>
    <dgm:cxn modelId="{565128DC-28E1-4874-B9FC-7B54A8D581D9}" type="presParOf" srcId="{84AD04C4-4A8B-42B1-83EA-09052A1F8A39}" destId="{386955FB-B238-4BF3-9E53-B201792AFE98}" srcOrd="1" destOrd="0" presId="urn:microsoft.com/office/officeart/2005/8/layout/orgChart1"/>
    <dgm:cxn modelId="{B6CD8529-373C-4F8D-A217-8EA392CED993}" type="presParOf" srcId="{84AD04C4-4A8B-42B1-83EA-09052A1F8A39}" destId="{F2BDA1C6-DC32-4542-B8D7-123E1A0070C2}" srcOrd="2" destOrd="0" presId="urn:microsoft.com/office/officeart/2005/8/layout/orgChart1"/>
    <dgm:cxn modelId="{1A7E664C-CED2-4612-BE8D-3BB96C6D9089}" type="presParOf" srcId="{86BF7997-566E-4A10-B930-A3D3BC926BB9}" destId="{5EE57A73-F908-45E7-B2F6-E119927C3DCE}" srcOrd="1" destOrd="0" presId="urn:microsoft.com/office/officeart/2005/8/layout/orgChart1"/>
    <dgm:cxn modelId="{AF232EFE-A109-4E60-8079-AA7915BEDD4D}" type="presParOf" srcId="{5EE57A73-F908-45E7-B2F6-E119927C3DCE}" destId="{51F31E95-CC73-4A5E-9D77-87734BB3D97D}" srcOrd="0" destOrd="0" presId="urn:microsoft.com/office/officeart/2005/8/layout/orgChart1"/>
    <dgm:cxn modelId="{46498323-01B5-473C-83B5-F224E33C223A}" type="presParOf" srcId="{51F31E95-CC73-4A5E-9D77-87734BB3D97D}" destId="{F23E8DB6-3F0D-4AF2-8764-D29E6824F806}" srcOrd="0" destOrd="0" presId="urn:microsoft.com/office/officeart/2005/8/layout/orgChart1"/>
    <dgm:cxn modelId="{04FBC4E2-5E0C-4AA8-8F33-0976B016C7CA}" type="presParOf" srcId="{51F31E95-CC73-4A5E-9D77-87734BB3D97D}" destId="{D167B07C-EDFC-4865-839C-C70A4C383B11}" srcOrd="1" destOrd="0" presId="urn:microsoft.com/office/officeart/2005/8/layout/orgChart1"/>
    <dgm:cxn modelId="{E13C4E13-9A1D-4DAC-AE7A-4FE008D71783}" type="presParOf" srcId="{5EE57A73-F908-45E7-B2F6-E119927C3DCE}" destId="{88BACAB9-61B5-4707-8375-E259A02A303C}" srcOrd="1" destOrd="0" presId="urn:microsoft.com/office/officeart/2005/8/layout/orgChart1"/>
    <dgm:cxn modelId="{854EB210-B1A9-4D17-A6AD-AF42216189EC}" type="presParOf" srcId="{5EE57A73-F908-45E7-B2F6-E119927C3DCE}" destId="{2568C691-50DB-46D0-A3C2-544F11E48A0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93D0FD-D801-4398-83A9-CAF45B72E155}">
      <dsp:nvSpPr>
        <dsp:cNvPr id="0" name=""/>
        <dsp:cNvSpPr/>
      </dsp:nvSpPr>
      <dsp:spPr>
        <a:xfrm>
          <a:off x="0" y="0"/>
          <a:ext cx="2565532" cy="2510601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D1FF9F08-33E0-4E4F-AE90-91D65F0D3A60}">
      <dsp:nvSpPr>
        <dsp:cNvPr id="0" name=""/>
        <dsp:cNvSpPr/>
      </dsp:nvSpPr>
      <dsp:spPr>
        <a:xfrm>
          <a:off x="455093" y="252408"/>
          <a:ext cx="4529687" cy="59430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Saraton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oftobi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olamni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yondirganda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yo‘lovchilar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soyamdan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bahramand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saqladi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4105" y="281420"/>
        <a:ext cx="4471663" cy="536282"/>
      </dsp:txXfrm>
    </dsp:sp>
    <dsp:sp modelId="{B2D769FF-295B-49EB-97E6-544CADE4408A}">
      <dsp:nvSpPr>
        <dsp:cNvPr id="0" name=""/>
        <dsp:cNvSpPr/>
      </dsp:nvSpPr>
      <dsp:spPr>
        <a:xfrm>
          <a:off x="486874" y="921003"/>
          <a:ext cx="4466125" cy="59430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Kuz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mevalarim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g‘arq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pishganda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odamlar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uzib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to‘yguncha</a:t>
          </a:r>
          <a:r>
            <a:rPr lang="ru-RU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tanovul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qildilar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15886" y="950015"/>
        <a:ext cx="4408101" cy="536282"/>
      </dsp:txXfrm>
    </dsp:sp>
    <dsp:sp modelId="{4105171B-432D-441F-AC11-901EAA85D314}">
      <dsp:nvSpPr>
        <dsp:cNvPr id="0" name=""/>
        <dsp:cNvSpPr/>
      </dsp:nvSpPr>
      <dsp:spPr>
        <a:xfrm>
          <a:off x="410673" y="1589597"/>
          <a:ext cx="4618527" cy="594306"/>
        </a:xfrm>
        <a:prstGeom prst="roundRect">
          <a:avLst/>
        </a:prstGeom>
        <a:solidFill>
          <a:schemeClr val="accent3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Nogahon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nomard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tanamga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bolta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urgan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sendan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yoqqa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qochdi-ketdi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!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39685" y="1618609"/>
        <a:ext cx="4560503" cy="53628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67B5DC-93C5-4152-BCE7-C6B40B66E288}">
      <dsp:nvSpPr>
        <dsp:cNvPr id="0" name=""/>
        <dsp:cNvSpPr/>
      </dsp:nvSpPr>
      <dsp:spPr>
        <a:xfrm>
          <a:off x="7432" y="76200"/>
          <a:ext cx="1427633" cy="235820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Qaysi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qo‘shaloq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246" y="118014"/>
        <a:ext cx="1344005" cy="2274572"/>
      </dsp:txXfrm>
    </dsp:sp>
    <dsp:sp modelId="{7BB7C8D4-BFEB-4C1D-B183-1DE131B057A9}">
      <dsp:nvSpPr>
        <dsp:cNvPr id="0" name=""/>
        <dsp:cNvSpPr/>
      </dsp:nvSpPr>
      <dsp:spPr>
        <a:xfrm>
          <a:off x="1577829" y="1078273"/>
          <a:ext cx="302658" cy="3540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77829" y="1149084"/>
        <a:ext cx="211861" cy="212431"/>
      </dsp:txXfrm>
    </dsp:sp>
    <dsp:sp modelId="{1FC1C351-E4A4-4D2E-8E79-1E183AF70939}">
      <dsp:nvSpPr>
        <dsp:cNvPr id="0" name=""/>
        <dsp:cNvSpPr/>
      </dsp:nvSpPr>
      <dsp:spPr>
        <a:xfrm>
          <a:off x="2006120" y="0"/>
          <a:ext cx="1427633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2</a:t>
          </a:r>
          <a:r>
            <a:rPr lang="en-US" sz="16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Nashriyot</a:t>
          </a:r>
          <a:r>
            <a:rPr lang="en-US" sz="16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ishlarida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qisqartirilgan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so‘zlar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7934" y="41814"/>
        <a:ext cx="1344005" cy="2426973"/>
      </dsp:txXfrm>
    </dsp:sp>
    <dsp:sp modelId="{874C3114-67EB-452E-B436-B50555282F20}">
      <dsp:nvSpPr>
        <dsp:cNvPr id="0" name=""/>
        <dsp:cNvSpPr/>
      </dsp:nvSpPr>
      <dsp:spPr>
        <a:xfrm>
          <a:off x="3576517" y="1078273"/>
          <a:ext cx="302658" cy="3540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shade val="90000"/>
                <a:hueOff val="-41001"/>
                <a:satOff val="-6944"/>
                <a:lumOff val="32113"/>
                <a:alphaOff val="0"/>
                <a:shade val="51000"/>
                <a:satMod val="130000"/>
              </a:schemeClr>
            </a:gs>
            <a:gs pos="80000">
              <a:schemeClr val="accent2">
                <a:shade val="90000"/>
                <a:hueOff val="-41001"/>
                <a:satOff val="-6944"/>
                <a:lumOff val="32113"/>
                <a:alphaOff val="0"/>
                <a:shade val="93000"/>
                <a:satMod val="130000"/>
              </a:schemeClr>
            </a:gs>
            <a:gs pos="100000">
              <a:schemeClr val="accent2">
                <a:shade val="90000"/>
                <a:hueOff val="-41001"/>
                <a:satOff val="-6944"/>
                <a:lumOff val="3211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576517" y="1149084"/>
        <a:ext cx="211861" cy="212431"/>
      </dsp:txXfrm>
    </dsp:sp>
    <dsp:sp modelId="{70097BF6-A964-4B0A-9B46-A0A602FC80D3}">
      <dsp:nvSpPr>
        <dsp:cNvPr id="0" name=""/>
        <dsp:cNvSpPr/>
      </dsp:nvSpPr>
      <dsp:spPr>
        <a:xfrm>
          <a:off x="4004807" y="0"/>
          <a:ext cx="1427633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shade val="50000"/>
                <a:hueOff val="-27656"/>
                <a:satOff val="-5606"/>
                <a:lumOff val="30834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-27656"/>
                <a:satOff val="-5606"/>
                <a:lumOff val="30834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-27656"/>
                <a:satOff val="-5606"/>
                <a:lumOff val="3083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3</a:t>
          </a:r>
          <a:r>
            <a:rPr lang="en-US" sz="16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Inson</a:t>
          </a:r>
          <a:r>
            <a:rPr lang="en-US" sz="1600" b="0" i="0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ruhiyati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bog‘liq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o‘rinlarda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ishlatasiz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46621" y="41814"/>
        <a:ext cx="1344005" cy="242697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1B2561-84CD-4AA9-8AD3-ABDB47D816A8}">
      <dsp:nvSpPr>
        <dsp:cNvPr id="0" name=""/>
        <dsp:cNvSpPr/>
      </dsp:nvSpPr>
      <dsp:spPr>
        <a:xfrm>
          <a:off x="5019" y="0"/>
          <a:ext cx="829649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>
              <a:latin typeface="Arial" panose="020B0604020202020204" pitchFamily="34" charset="0"/>
              <a:cs typeface="Arial" panose="020B0604020202020204" pitchFamily="34" charset="0"/>
            </a:rPr>
            <a:t>O‘RDAK EMAS, BURGUT BO‘LING</a:t>
          </a: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319" y="24300"/>
        <a:ext cx="781049" cy="2462001"/>
      </dsp:txXfrm>
    </dsp:sp>
    <dsp:sp modelId="{39D2A5A8-1873-433C-89E7-DEC1E3AAF261}">
      <dsp:nvSpPr>
        <dsp:cNvPr id="0" name=""/>
        <dsp:cNvSpPr/>
      </dsp:nvSpPr>
      <dsp:spPr>
        <a:xfrm>
          <a:off x="917634" y="1152423"/>
          <a:ext cx="175885" cy="2057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17634" y="1193574"/>
        <a:ext cx="123120" cy="123451"/>
      </dsp:txXfrm>
    </dsp:sp>
    <dsp:sp modelId="{2ECD62D0-156E-49E6-9D1D-0FA1A3A32B73}">
      <dsp:nvSpPr>
        <dsp:cNvPr id="0" name=""/>
        <dsp:cNvSpPr/>
      </dsp:nvSpPr>
      <dsp:spPr>
        <a:xfrm>
          <a:off x="1166529" y="0"/>
          <a:ext cx="1903548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Qadimgi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hindlarda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rivoyat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Tangri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avval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dengiz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chig‘anog‘ini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keyin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yaratadi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insonga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chig‘anoqning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zerikarli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qiziqarli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tanlashga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izn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„Bu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yerda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tanlash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o‘ylanib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o‘tirishga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hojat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yo‘q-ku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!“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deyishingiz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Albatta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hamma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tanlaydi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22282" y="55753"/>
        <a:ext cx="1792042" cy="2399095"/>
      </dsp:txXfrm>
    </dsp:sp>
    <dsp:sp modelId="{EDCEE401-5795-4374-96B6-D2D1967F88CB}">
      <dsp:nvSpPr>
        <dsp:cNvPr id="0" name=""/>
        <dsp:cNvSpPr/>
      </dsp:nvSpPr>
      <dsp:spPr>
        <a:xfrm>
          <a:off x="3153042" y="1152423"/>
          <a:ext cx="175885" cy="205753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2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53042" y="1193574"/>
        <a:ext cx="123120" cy="123451"/>
      </dsp:txXfrm>
    </dsp:sp>
    <dsp:sp modelId="{B8EF0108-D858-44EF-92EA-930EA1265A63}">
      <dsp:nvSpPr>
        <dsp:cNvPr id="0" name=""/>
        <dsp:cNvSpPr/>
      </dsp:nvSpPr>
      <dsp:spPr>
        <a:xfrm>
          <a:off x="3401937" y="0"/>
          <a:ext cx="2079442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Ammo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hech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kim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kutmagan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hodisa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yuz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ko‘pchilik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chig‘anoqning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burgutning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hayotini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tanlamaydi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o‘zlarining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talablariga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javob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beradigan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namuna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qidirishga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tushishadi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topishadi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ham.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qarangki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u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edi</a:t>
          </a:r>
          <a:r>
            <a:rPr lang="en-US" sz="12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462842" y="60905"/>
        <a:ext cx="1957632" cy="238879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3AA09C0-74B6-41B7-A23A-F5AE9DAF5FB4}">
      <dsp:nvSpPr>
        <dsp:cNvPr id="0" name=""/>
        <dsp:cNvSpPr/>
      </dsp:nvSpPr>
      <dsp:spPr>
        <a:xfrm rot="10800000">
          <a:off x="381009" y="579"/>
          <a:ext cx="4800581" cy="757446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Bir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qarashda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o‘xshashlikni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Aslida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o‘rtalarida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katta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farq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bor.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To‘g‘ri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ikkisi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vaqt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osmon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-u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falakda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kezishi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mumkin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suvda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bo‘lishni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afzal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ko‘radi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70370" y="579"/>
        <a:ext cx="4611220" cy="757446"/>
      </dsp:txXfrm>
    </dsp:sp>
    <dsp:sp modelId="{E95BE441-C245-4495-8E2F-6192836A906F}">
      <dsp:nvSpPr>
        <dsp:cNvPr id="0" name=""/>
        <dsp:cNvSpPr/>
      </dsp:nvSpPr>
      <dsp:spPr>
        <a:xfrm>
          <a:off x="37192" y="101394"/>
          <a:ext cx="595154" cy="555173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1AD974-5353-4BA2-B4FD-66187BC27640}">
      <dsp:nvSpPr>
        <dsp:cNvPr id="0" name=""/>
        <dsp:cNvSpPr/>
      </dsp:nvSpPr>
      <dsp:spPr>
        <a:xfrm rot="10800000">
          <a:off x="381009" y="825521"/>
          <a:ext cx="4800581" cy="1146314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ajoyib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butun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kun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mobaynida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g‘ag‘illaydi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Uni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boqishayotganda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boshqa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yemishini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olmoqchi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bo‘lganda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nimadir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yoqmaganda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hatto</a:t>
          </a:r>
          <a:r>
            <a:rPr lang="en-US" sz="12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biror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narsaning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uddasidan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olmasa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ham, </a:t>
          </a:r>
          <a:r>
            <a:rPr lang="en-US" sz="12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g‘ag‘illayveradi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O‘rdaklarning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g‘ag‘illashi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-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ko‘ndirish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cheki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yo‘q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kechirim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so‘rash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befoyda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valaqlash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667587" y="825521"/>
        <a:ext cx="4514003" cy="1146314"/>
      </dsp:txXfrm>
    </dsp:sp>
    <dsp:sp modelId="{CE599A40-0998-4719-BE35-E6F8FC59574F}">
      <dsp:nvSpPr>
        <dsp:cNvPr id="0" name=""/>
        <dsp:cNvSpPr/>
      </dsp:nvSpPr>
      <dsp:spPr>
        <a:xfrm>
          <a:off x="104819" y="1127144"/>
          <a:ext cx="608314" cy="560306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0000" r="-30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B46F078-8DFA-4FFF-AC22-8C0E734ADC74}">
      <dsp:nvSpPr>
        <dsp:cNvPr id="0" name=""/>
        <dsp:cNvSpPr/>
      </dsp:nvSpPr>
      <dsp:spPr>
        <a:xfrm rot="10800000">
          <a:off x="457192" y="2161621"/>
          <a:ext cx="4648214" cy="226109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708" tIns="45720" rIns="85344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- chi?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harakat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2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12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2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10800000">
        <a:off x="513719" y="2161621"/>
        <a:ext cx="4591687" cy="226109"/>
      </dsp:txXfrm>
    </dsp:sp>
    <dsp:sp modelId="{77FBA446-EB8F-43B1-97C2-9AE448066386}">
      <dsp:nvSpPr>
        <dsp:cNvPr id="0" name=""/>
        <dsp:cNvSpPr/>
      </dsp:nvSpPr>
      <dsp:spPr>
        <a:xfrm>
          <a:off x="172446" y="2023273"/>
          <a:ext cx="575044" cy="470690"/>
        </a:xfrm>
        <a:prstGeom prst="ellipse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39000" r="-39000"/>
          </a:stretch>
        </a:blipFill>
        <a:ln w="2540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BC110-BC92-4557-A5D9-FBF47240A63B}">
      <dsp:nvSpPr>
        <dsp:cNvPr id="0" name=""/>
        <dsp:cNvSpPr/>
      </dsp:nvSpPr>
      <dsp:spPr>
        <a:xfrm>
          <a:off x="411479" y="0"/>
          <a:ext cx="4663440" cy="2514599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DDAD11C-9DD1-4CE1-8187-2A242D2AA6D4}">
      <dsp:nvSpPr>
        <dsp:cNvPr id="0" name=""/>
        <dsp:cNvSpPr/>
      </dsp:nvSpPr>
      <dsp:spPr>
        <a:xfrm>
          <a:off x="42036" y="0"/>
          <a:ext cx="1757407" cy="25145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„Men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olmayman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“, –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deyishadi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„Bu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bajariladi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?“–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so‘rashibdi burgutlar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27826" y="85790"/>
        <a:ext cx="1585827" cy="2343019"/>
      </dsp:txXfrm>
    </dsp:sp>
    <dsp:sp modelId="{BCBF206E-76DA-4BF3-9874-DE6AA20F25AE}">
      <dsp:nvSpPr>
        <dsp:cNvPr id="0" name=""/>
        <dsp:cNvSpPr/>
      </dsp:nvSpPr>
      <dsp:spPr>
        <a:xfrm>
          <a:off x="1960713" y="0"/>
          <a:ext cx="1694759" cy="25145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tez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tushkunlikka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tushadi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burgutlarda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hayotsevarlik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kuchli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43444" y="82731"/>
        <a:ext cx="1529297" cy="2349137"/>
      </dsp:txXfrm>
    </dsp:sp>
    <dsp:sp modelId="{65E6A6D3-C56C-440D-8B89-FFB8B0DF3537}">
      <dsp:nvSpPr>
        <dsp:cNvPr id="0" name=""/>
        <dsp:cNvSpPr/>
      </dsp:nvSpPr>
      <dsp:spPr>
        <a:xfrm>
          <a:off x="3816743" y="0"/>
          <a:ext cx="1627620" cy="2514599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keragini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ba’zan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uni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ham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qilishmaydi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keragidan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ortig‘ini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4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bajarishadi</a:t>
          </a:r>
          <a:r>
            <a:rPr lang="en-US" sz="14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4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896197" y="79454"/>
        <a:ext cx="1468712" cy="235569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6BC110-BC92-4557-A5D9-FBF47240A63B}">
      <dsp:nvSpPr>
        <dsp:cNvPr id="0" name=""/>
        <dsp:cNvSpPr/>
      </dsp:nvSpPr>
      <dsp:spPr>
        <a:xfrm>
          <a:off x="411479" y="0"/>
          <a:ext cx="4663440" cy="2510601"/>
        </a:xfrm>
        <a:prstGeom prst="rightArrow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3D90CDB-C703-439F-9E5D-D95C19E9BD0E}">
      <dsp:nvSpPr>
        <dsp:cNvPr id="0" name=""/>
        <dsp:cNvSpPr/>
      </dsp:nvSpPr>
      <dsp:spPr>
        <a:xfrm>
          <a:off x="65177" y="0"/>
          <a:ext cx="2739478" cy="251060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sharoitdan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norozi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bo‘lishadi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nolib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g‘ag‘illayveradi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sharoitni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o‘zgartira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olishadi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;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87734" y="122557"/>
        <a:ext cx="2494364" cy="2265487"/>
      </dsp:txXfrm>
    </dsp:sp>
    <dsp:sp modelId="{D909C33E-8D32-42CA-9989-92A4DF80C9EF}">
      <dsp:nvSpPr>
        <dsp:cNvPr id="0" name=""/>
        <dsp:cNvSpPr/>
      </dsp:nvSpPr>
      <dsp:spPr>
        <a:xfrm>
          <a:off x="3065313" y="0"/>
          <a:ext cx="2355909" cy="2510601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–</a:t>
          </a:r>
          <a:r>
            <a:rPr lang="uz-Latn-UZ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o‘rdaklar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imkoniyatdan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muammo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topadi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burgutlar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har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qanday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muammodan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imkoniyat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izlaydi</a:t>
          </a:r>
          <a:r>
            <a:rPr lang="en-US" sz="1600" b="0" i="0" kern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600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80319" y="115006"/>
        <a:ext cx="2125897" cy="2280589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24D941A-DB36-4F36-80C9-549CF64E3EB0}">
      <dsp:nvSpPr>
        <dsp:cNvPr id="0" name=""/>
        <dsp:cNvSpPr/>
      </dsp:nvSpPr>
      <dsp:spPr>
        <a:xfrm>
          <a:off x="7496" y="0"/>
          <a:ext cx="1439844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O‘rdaklar-ning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tarzi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,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fe’l-atvori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siz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tanish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manzarami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yangilik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668" y="42172"/>
        <a:ext cx="1355500" cy="2426257"/>
      </dsp:txXfrm>
    </dsp:sp>
    <dsp:sp modelId="{4C2B7B1D-F267-45AE-BC01-73B3D359B8AC}">
      <dsp:nvSpPr>
        <dsp:cNvPr id="0" name=""/>
        <dsp:cNvSpPr/>
      </dsp:nvSpPr>
      <dsp:spPr>
        <a:xfrm>
          <a:off x="1591324" y="1076759"/>
          <a:ext cx="305246" cy="357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91324" y="1148175"/>
        <a:ext cx="213672" cy="214249"/>
      </dsp:txXfrm>
    </dsp:sp>
    <dsp:sp modelId="{6C0C0B08-AE70-47E4-BA10-74407044BB39}">
      <dsp:nvSpPr>
        <dsp:cNvPr id="0" name=""/>
        <dsp:cNvSpPr/>
      </dsp:nvSpPr>
      <dsp:spPr>
        <a:xfrm>
          <a:off x="2023277" y="0"/>
          <a:ext cx="1439844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2.</a:t>
          </a:r>
          <a:r>
            <a:rPr lang="uz-Latn-UZ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/>
          </a:r>
          <a:b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</a:br>
          <a:r>
            <a:rPr lang="en-US" sz="18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8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bo‘lib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yashash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insondan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nimalar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talab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qilinadi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65449" y="42172"/>
        <a:ext cx="1355500" cy="2426257"/>
      </dsp:txXfrm>
    </dsp:sp>
    <dsp:sp modelId="{A0C6F66A-D84C-437F-B6C3-E946384A8B5A}">
      <dsp:nvSpPr>
        <dsp:cNvPr id="0" name=""/>
        <dsp:cNvSpPr/>
      </dsp:nvSpPr>
      <dsp:spPr>
        <a:xfrm>
          <a:off x="3607106" y="1076759"/>
          <a:ext cx="305246" cy="357081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6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607106" y="1148175"/>
        <a:ext cx="213672" cy="214249"/>
      </dsp:txXfrm>
    </dsp:sp>
    <dsp:sp modelId="{40366C50-FA2E-4A73-B6BC-FFC1F0D2912E}">
      <dsp:nvSpPr>
        <dsp:cNvPr id="0" name=""/>
        <dsp:cNvSpPr/>
      </dsp:nvSpPr>
      <dsp:spPr>
        <a:xfrm>
          <a:off x="4039059" y="0"/>
          <a:ext cx="1439844" cy="2510601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t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3.</a:t>
          </a:r>
          <a:r>
            <a:rPr lang="uz-Latn-UZ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Atrofingizda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burgut“lar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ko‘pmi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yoki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„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o‘rdak“lar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?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81231" y="42172"/>
        <a:ext cx="1355500" cy="242625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F531756-60F0-4CD0-B690-60DB8275A11D}">
      <dsp:nvSpPr>
        <dsp:cNvPr id="0" name=""/>
        <dsp:cNvSpPr/>
      </dsp:nvSpPr>
      <dsp:spPr>
        <a:xfrm>
          <a:off x="0" y="0"/>
          <a:ext cx="3733798" cy="2438400"/>
        </a:xfrm>
        <a:prstGeom prst="rightArrow">
          <a:avLst/>
        </a:prstGeom>
        <a:solidFill>
          <a:schemeClr val="dk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CA1EF1DF-2D1D-4FDA-9F30-34AD4F796319}">
      <dsp:nvSpPr>
        <dsp:cNvPr id="0" name=""/>
        <dsp:cNvSpPr/>
      </dsp:nvSpPr>
      <dsp:spPr>
        <a:xfrm>
          <a:off x="122515" y="0"/>
          <a:ext cx="3488769" cy="2438400"/>
        </a:xfrm>
        <a:prstGeom prst="roundRect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belgilar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qo‘llanishidagi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xatoliklarni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aniqlang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L.N.Tolstoy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mulohazalari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asosida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o</a:t>
          </a:r>
          <a:r>
            <a:rPr lang="uz-Latn-UZ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zingizning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to</a:t>
          </a:r>
          <a:r>
            <a:rPr lang="uz-Latn-UZ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g</a:t>
          </a:r>
          <a:r>
            <a:rPr lang="uz-Latn-UZ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‘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risidagi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tasavvuringizni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jumlada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bayon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20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qiling</a:t>
          </a:r>
          <a:r>
            <a:rPr lang="en-US" sz="20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2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41548" y="119033"/>
        <a:ext cx="3250703" cy="22003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246E5A5-51C1-41C5-AA0D-BCDE6B4CC913}">
      <dsp:nvSpPr>
        <dsp:cNvPr id="0" name=""/>
        <dsp:cNvSpPr/>
      </dsp:nvSpPr>
      <dsp:spPr>
        <a:xfrm>
          <a:off x="0" y="0"/>
          <a:ext cx="2482025" cy="2482025"/>
        </a:xfrm>
        <a:prstGeom prst="triangle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3300A316-1018-4248-829A-A8C4C1251320}">
      <dsp:nvSpPr>
        <dsp:cNvPr id="0" name=""/>
        <dsp:cNvSpPr/>
      </dsp:nvSpPr>
      <dsp:spPr>
        <a:xfrm>
          <a:off x="164047" y="249535"/>
          <a:ext cx="5158304" cy="587541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Odamning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eng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baxtli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chog‘i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: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boshqalarga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yaxshilik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qilgan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onlari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92728" y="278216"/>
        <a:ext cx="5100942" cy="530179"/>
      </dsp:txXfrm>
    </dsp:sp>
    <dsp:sp modelId="{75627C74-CED6-42B7-ACC1-ED5AEE6875BB}">
      <dsp:nvSpPr>
        <dsp:cNvPr id="0" name=""/>
        <dsp:cNvSpPr/>
      </dsp:nvSpPr>
      <dsp:spPr>
        <a:xfrm>
          <a:off x="190441" y="910520"/>
          <a:ext cx="5105516" cy="587541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2.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Og‘ir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baxtsizliklar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uzoq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cho‘zilmaydi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–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maydalari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esa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e’tibor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berishga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arzimaydi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122" y="939201"/>
        <a:ext cx="5048154" cy="530179"/>
      </dsp:txXfrm>
    </dsp:sp>
    <dsp:sp modelId="{63544363-CF92-4B59-A113-A7956BBB5642}">
      <dsp:nvSpPr>
        <dsp:cNvPr id="0" name=""/>
        <dsp:cNvSpPr/>
      </dsp:nvSpPr>
      <dsp:spPr>
        <a:xfrm>
          <a:off x="190441" y="1571504"/>
          <a:ext cx="5105516" cy="587541"/>
        </a:xfrm>
        <a:prstGeom prst="round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3.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Hayotda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faqat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birgina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chinakam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baxt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; u ham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bo‘lsa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, - </a:t>
          </a:r>
          <a:r>
            <a:rPr lang="en-US" sz="1600" b="0" i="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boshqalar</a:t>
          </a:r>
          <a:r>
            <a:rPr lang="en-US" sz="1600" b="0" i="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uchun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6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yashamoqlikdir</a:t>
          </a:r>
          <a:r>
            <a:rPr lang="en-US" sz="16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endParaRPr lang="ru-RU" sz="16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19122" y="1600185"/>
        <a:ext cx="5048154" cy="530179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8840A2-A371-4DDF-B621-F4AE71A8745C}">
      <dsp:nvSpPr>
        <dsp:cNvPr id="0" name=""/>
        <dsp:cNvSpPr/>
      </dsp:nvSpPr>
      <dsp:spPr>
        <a:xfrm>
          <a:off x="1311" y="113779"/>
          <a:ext cx="2460294" cy="228304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Tinish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belgilari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yozma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nutqda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mazmunidan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kelib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chiqqan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holda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qo‘llanadi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Ularni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qo‘llash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gap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mazmuni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va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qurilishiga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ta’sir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1800" b="0" i="0" kern="1200" dirty="0" err="1">
              <a:latin typeface="Arial" panose="020B0604020202020204" pitchFamily="34" charset="0"/>
              <a:cs typeface="Arial" panose="020B0604020202020204" pitchFamily="34" charset="0"/>
            </a:rPr>
            <a:t>qiladi</a:t>
          </a:r>
          <a:r>
            <a:rPr lang="en-US" sz="1800" b="0" i="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311" y="113779"/>
        <a:ext cx="2460294" cy="2283042"/>
      </dsp:txXfrm>
    </dsp:sp>
    <dsp:sp modelId="{F23E8DB6-3F0D-4AF2-8764-D29E6824F806}">
      <dsp:nvSpPr>
        <dsp:cNvPr id="0" name=""/>
        <dsp:cNvSpPr/>
      </dsp:nvSpPr>
      <dsp:spPr>
        <a:xfrm>
          <a:off x="2978267" y="113779"/>
          <a:ext cx="2460294" cy="2130652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3810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i="0" kern="1200">
              <a:latin typeface="Arial" panose="020B0604020202020204" pitchFamily="34" charset="0"/>
              <a:cs typeface="Arial" panose="020B0604020202020204" pitchFamily="34" charset="0"/>
            </a:rPr>
            <a:t>Tinish belgilari gap mazmuni aniqligining shartidir.</a:t>
          </a:r>
          <a:endParaRPr lang="ru-RU" sz="1800" kern="120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978267" y="113779"/>
        <a:ext cx="2460294" cy="21306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BC7B9F-CF58-4E55-B55B-710E01FEC8D9}" type="datetimeFigureOut">
              <a:rPr lang="ru-RU" smtClean="0"/>
              <a:t>11.02.2021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911350" y="406400"/>
            <a:ext cx="1943100" cy="10937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62100"/>
            <a:ext cx="4613275" cy="12779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2925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474D3D-D129-4517-98CF-316D724B133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8864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432435" y="1005903"/>
            <a:ext cx="4900930" cy="68141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864870" y="1817116"/>
            <a:ext cx="4036060" cy="81121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88290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969387" y="746315"/>
            <a:ext cx="2508123" cy="214160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437" y="132463"/>
            <a:ext cx="490093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435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5868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59301" y="660989"/>
            <a:ext cx="1574064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435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5868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59301" y="2356547"/>
            <a:ext cx="1574064" cy="453679"/>
          </a:xfrm>
        </p:spPr>
        <p:txBody>
          <a:bodyPr>
            <a:noAutofit/>
          </a:bodyPr>
          <a:lstStyle>
            <a:lvl1pPr marL="0" indent="0">
              <a:buNone/>
              <a:defRPr sz="700"/>
            </a:lvl1pPr>
            <a:lvl2pPr marL="72078" indent="-72078">
              <a:buFont typeface="Arial" panose="020B0604020202020204" pitchFamily="34" charset="0"/>
              <a:buChar char="•"/>
              <a:defRPr sz="700"/>
            </a:lvl2pPr>
            <a:lvl3pPr marL="144157" indent="-72078">
              <a:defRPr sz="700"/>
            </a:lvl3pPr>
            <a:lvl4pPr marL="252274" indent="-108118">
              <a:defRPr sz="700"/>
            </a:lvl4pPr>
            <a:lvl5pPr marL="360392" indent="-108118">
              <a:defRPr sz="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437" y="441662"/>
            <a:ext cx="4900931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9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4080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6840" y="536168"/>
            <a:ext cx="5650865" cy="264922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66848" y="71163"/>
            <a:ext cx="5650865" cy="429259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63881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15278" y="1083504"/>
            <a:ext cx="4935243" cy="142493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960372" y="3017710"/>
            <a:ext cx="1845056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88290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2/11/2021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51376" y="3017710"/>
            <a:ext cx="1326134" cy="1622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7" Type="http://schemas.openxmlformats.org/officeDocument/2006/relationships/image" Target="../media/image7.jpeg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0"/>
            <a:ext cx="5765800" cy="102107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65284" y="1165225"/>
            <a:ext cx="4375016" cy="1383708"/>
          </a:xfrm>
          <a:prstGeom prst="rect">
            <a:avLst/>
          </a:prstGeom>
        </p:spPr>
        <p:txBody>
          <a:bodyPr vert="horz" wrap="square" lIns="0" tIns="13966" rIns="0" bIns="0" rtlCol="0">
            <a:spAutoFit/>
          </a:bodyPr>
          <a:lstStyle/>
          <a:p>
            <a:pPr marL="18415">
              <a:spcAft>
                <a:spcPts val="600"/>
              </a:spcAft>
            </a:pPr>
            <a:r>
              <a:rPr lang="uz-Latn-UZ" sz="2800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Mavzu: </a:t>
            </a:r>
            <a:endParaRPr lang="en-US" sz="2800" dirty="0" smtClean="0">
              <a:solidFill>
                <a:schemeClr val="tx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8415">
              <a:spcAft>
                <a:spcPts val="600"/>
              </a:spcAft>
            </a:pPr>
            <a:r>
              <a:rPr lang="uz-Latn-UZ" sz="2800" b="1" dirty="0" smtClean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Tinish </a:t>
            </a:r>
            <a:r>
              <a:rPr lang="uz-Latn-UZ" sz="2800" b="1" dirty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belgilarini to‘g‘ri qo‘llash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35345" y="1241425"/>
            <a:ext cx="330127" cy="7771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17" name="object 6">
            <a:extLst>
              <a:ext uri="{FF2B5EF4-FFF2-40B4-BE49-F238E27FC236}">
                <a16:creationId xmlns=""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35345" y="2098738"/>
            <a:ext cx="344044" cy="77717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406900" y="228105"/>
            <a:ext cx="898093" cy="603885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00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423207" y="327025"/>
            <a:ext cx="898093" cy="323803"/>
          </a:xfrm>
          <a:prstGeom prst="rect">
            <a:avLst/>
          </a:prstGeom>
        </p:spPr>
        <p:txBody>
          <a:bodyPr vert="horz" wrap="square" lIns="0" tIns="15871" rIns="0" bIns="0" rtlCol="0">
            <a:spAutoFit/>
          </a:bodyPr>
          <a:lstStyle/>
          <a:p>
            <a:pPr>
              <a:spcBef>
                <a:spcPts val="125"/>
              </a:spcBef>
            </a:pPr>
            <a:r>
              <a:rPr lang="ru-RU" sz="2000" b="1" spc="10" dirty="0">
                <a:solidFill>
                  <a:srgbClr val="FEFEFE"/>
                </a:solidFill>
                <a:latin typeface="Arial"/>
                <a:cs typeface="Arial"/>
              </a:rPr>
              <a:t>11-</a:t>
            </a:r>
            <a:r>
              <a:rPr lang="en-US" sz="2000" b="1" spc="-5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2000" b="1" dirty="0">
              <a:latin typeface="Arial"/>
              <a:cs typeface="Arial"/>
            </a:endParaRPr>
          </a:p>
        </p:txBody>
      </p:sp>
      <p:sp>
        <p:nvSpPr>
          <p:cNvPr id="40" name="object 12">
            <a:extLst>
              <a:ext uri="{FF2B5EF4-FFF2-40B4-BE49-F238E27FC236}">
                <a16:creationId xmlns="" xmlns:a16="http://schemas.microsoft.com/office/drawing/2014/main" id="{CBB755C7-D145-4CBF-A0CA-DCC15AF34619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301975" y="0"/>
                </a:move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30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18914"/>
                </a:lnTo>
                <a:lnTo>
                  <a:pt x="18921" y="15454"/>
                </a:lnTo>
                <a:lnTo>
                  <a:pt x="323109" y="15454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close/>
              </a:path>
              <a:path w="325120" h="464184">
                <a:moveTo>
                  <a:pt x="321185" y="247345"/>
                </a:moveTo>
                <a:lnTo>
                  <a:pt x="312649" y="247345"/>
                </a:lnTo>
                <a:lnTo>
                  <a:pt x="309190" y="250804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23087" y="448318"/>
                </a:lnTo>
                <a:lnTo>
                  <a:pt x="324648" y="440585"/>
                </a:lnTo>
                <a:lnTo>
                  <a:pt x="324648" y="250804"/>
                </a:lnTo>
                <a:lnTo>
                  <a:pt x="321185" y="247345"/>
                </a:lnTo>
                <a:close/>
              </a:path>
              <a:path w="325120" h="464184">
                <a:moveTo>
                  <a:pt x="323109" y="15454"/>
                </a:moveTo>
                <a:lnTo>
                  <a:pt x="305727" y="15454"/>
                </a:lnTo>
                <a:lnTo>
                  <a:pt x="309190" y="18914"/>
                </a:lnTo>
                <a:lnTo>
                  <a:pt x="309190" y="73832"/>
                </a:lnTo>
                <a:lnTo>
                  <a:pt x="31264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23183"/>
                </a:lnTo>
                <a:lnTo>
                  <a:pt x="323109" y="1545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1" name="object 13">
            <a:extLst>
              <a:ext uri="{FF2B5EF4-FFF2-40B4-BE49-F238E27FC236}">
                <a16:creationId xmlns="" xmlns:a16="http://schemas.microsoft.com/office/drawing/2014/main" id="{A320EC73-1DA7-41B7-A48C-0FE802E7001D}"/>
              </a:ext>
            </a:extLst>
          </p:cNvPr>
          <p:cNvSpPr/>
          <p:nvPr/>
        </p:nvSpPr>
        <p:spPr>
          <a:xfrm>
            <a:off x="348287" y="290810"/>
            <a:ext cx="325478" cy="464866"/>
          </a:xfrm>
          <a:custGeom>
            <a:avLst/>
            <a:gdLst/>
            <a:ahLst/>
            <a:cxnLst/>
            <a:rect l="l" t="t" r="r" b="b"/>
            <a:pathLst>
              <a:path w="325120" h="464184">
                <a:moveTo>
                  <a:pt x="23187" y="463777"/>
                </a:moveTo>
                <a:lnTo>
                  <a:pt x="301457" y="463777"/>
                </a:lnTo>
                <a:lnTo>
                  <a:pt x="310484" y="461954"/>
                </a:lnTo>
                <a:lnTo>
                  <a:pt x="317856" y="456985"/>
                </a:lnTo>
                <a:lnTo>
                  <a:pt x="322826" y="449613"/>
                </a:lnTo>
                <a:lnTo>
                  <a:pt x="324648" y="440585"/>
                </a:lnTo>
                <a:lnTo>
                  <a:pt x="324648" y="255074"/>
                </a:lnTo>
                <a:lnTo>
                  <a:pt x="324648" y="250804"/>
                </a:lnTo>
                <a:lnTo>
                  <a:pt x="321185" y="247345"/>
                </a:lnTo>
                <a:lnTo>
                  <a:pt x="316919" y="247345"/>
                </a:lnTo>
                <a:lnTo>
                  <a:pt x="312649" y="247345"/>
                </a:lnTo>
                <a:lnTo>
                  <a:pt x="309190" y="250804"/>
                </a:lnTo>
                <a:lnTo>
                  <a:pt x="309190" y="255074"/>
                </a:lnTo>
                <a:lnTo>
                  <a:pt x="309190" y="440585"/>
                </a:lnTo>
                <a:lnTo>
                  <a:pt x="309190" y="444855"/>
                </a:lnTo>
                <a:lnTo>
                  <a:pt x="305727" y="448318"/>
                </a:lnTo>
                <a:lnTo>
                  <a:pt x="301457" y="448318"/>
                </a:lnTo>
                <a:lnTo>
                  <a:pt x="23187" y="448318"/>
                </a:lnTo>
                <a:lnTo>
                  <a:pt x="18921" y="448318"/>
                </a:lnTo>
                <a:lnTo>
                  <a:pt x="15458" y="444855"/>
                </a:lnTo>
                <a:lnTo>
                  <a:pt x="15458" y="440585"/>
                </a:lnTo>
                <a:lnTo>
                  <a:pt x="15458" y="23183"/>
                </a:lnTo>
                <a:lnTo>
                  <a:pt x="15458" y="18914"/>
                </a:lnTo>
                <a:lnTo>
                  <a:pt x="18921" y="15454"/>
                </a:lnTo>
                <a:lnTo>
                  <a:pt x="23187" y="15454"/>
                </a:lnTo>
                <a:lnTo>
                  <a:pt x="301457" y="15454"/>
                </a:lnTo>
                <a:lnTo>
                  <a:pt x="305727" y="15454"/>
                </a:lnTo>
                <a:lnTo>
                  <a:pt x="309190" y="18914"/>
                </a:lnTo>
                <a:lnTo>
                  <a:pt x="309190" y="23183"/>
                </a:lnTo>
                <a:lnTo>
                  <a:pt x="309190" y="69562"/>
                </a:lnTo>
                <a:lnTo>
                  <a:pt x="309190" y="73832"/>
                </a:lnTo>
                <a:lnTo>
                  <a:pt x="312649" y="77292"/>
                </a:lnTo>
                <a:lnTo>
                  <a:pt x="316919" y="77292"/>
                </a:lnTo>
                <a:lnTo>
                  <a:pt x="321185" y="77292"/>
                </a:lnTo>
                <a:lnTo>
                  <a:pt x="324648" y="73832"/>
                </a:lnTo>
                <a:lnTo>
                  <a:pt x="324648" y="69562"/>
                </a:lnTo>
                <a:lnTo>
                  <a:pt x="324648" y="23183"/>
                </a:lnTo>
                <a:lnTo>
                  <a:pt x="322873" y="14269"/>
                </a:lnTo>
                <a:lnTo>
                  <a:pt x="318025" y="6956"/>
                </a:lnTo>
                <a:lnTo>
                  <a:pt x="310820" y="1961"/>
                </a:lnTo>
                <a:lnTo>
                  <a:pt x="301975" y="0"/>
                </a:lnTo>
                <a:lnTo>
                  <a:pt x="22673" y="0"/>
                </a:lnTo>
                <a:lnTo>
                  <a:pt x="13828" y="1961"/>
                </a:lnTo>
                <a:lnTo>
                  <a:pt x="6623" y="6956"/>
                </a:lnTo>
                <a:lnTo>
                  <a:pt x="1775" y="14269"/>
                </a:lnTo>
                <a:lnTo>
                  <a:pt x="0" y="23183"/>
                </a:lnTo>
                <a:lnTo>
                  <a:pt x="0" y="440585"/>
                </a:lnTo>
                <a:lnTo>
                  <a:pt x="1822" y="449613"/>
                </a:lnTo>
                <a:lnTo>
                  <a:pt x="6791" y="456985"/>
                </a:lnTo>
                <a:lnTo>
                  <a:pt x="14162" y="461954"/>
                </a:lnTo>
                <a:lnTo>
                  <a:pt x="23187" y="463777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2" name="object 14">
            <a:extLst>
              <a:ext uri="{FF2B5EF4-FFF2-40B4-BE49-F238E27FC236}">
                <a16:creationId xmlns="" xmlns:a16="http://schemas.microsoft.com/office/drawing/2014/main" id="{6F5E0EA3-D2C1-4987-9881-745CA41B84A5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406805" y="11192"/>
                </a:moveTo>
                <a:lnTo>
                  <a:pt x="352473" y="11192"/>
                </a:lnTo>
                <a:lnTo>
                  <a:pt x="35384" y="328280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761" y="330761"/>
                </a:lnTo>
                <a:lnTo>
                  <a:pt x="0" y="409531"/>
                </a:lnTo>
                <a:lnTo>
                  <a:pt x="245" y="412274"/>
                </a:lnTo>
                <a:lnTo>
                  <a:pt x="3107" y="416613"/>
                </a:lnTo>
                <a:lnTo>
                  <a:pt x="5529" y="417920"/>
                </a:lnTo>
                <a:lnTo>
                  <a:pt x="9195" y="417920"/>
                </a:lnTo>
                <a:lnTo>
                  <a:pt x="10213" y="417711"/>
                </a:lnTo>
                <a:lnTo>
                  <a:pt x="61990" y="395507"/>
                </a:lnTo>
                <a:lnTo>
                  <a:pt x="22816" y="395507"/>
                </a:lnTo>
                <a:lnTo>
                  <a:pt x="43498" y="347241"/>
                </a:lnTo>
                <a:lnTo>
                  <a:pt x="65430" y="347241"/>
                </a:lnTo>
                <a:lnTo>
                  <a:pt x="51854" y="333665"/>
                </a:lnTo>
                <a:lnTo>
                  <a:pt x="307051" y="78479"/>
                </a:lnTo>
                <a:lnTo>
                  <a:pt x="328910" y="78479"/>
                </a:lnTo>
                <a:lnTo>
                  <a:pt x="317981" y="67549"/>
                </a:lnTo>
                <a:lnTo>
                  <a:pt x="330602" y="54918"/>
                </a:lnTo>
                <a:lnTo>
                  <a:pt x="352438" y="54918"/>
                </a:lnTo>
                <a:lnTo>
                  <a:pt x="341532" y="43988"/>
                </a:lnTo>
                <a:lnTo>
                  <a:pt x="369260" y="16300"/>
                </a:lnTo>
                <a:lnTo>
                  <a:pt x="377798" y="14014"/>
                </a:lnTo>
                <a:lnTo>
                  <a:pt x="408786" y="14014"/>
                </a:lnTo>
                <a:lnTo>
                  <a:pt x="406994" y="11318"/>
                </a:lnTo>
                <a:lnTo>
                  <a:pt x="406805" y="11192"/>
                </a:lnTo>
                <a:close/>
              </a:path>
              <a:path w="418465" h="418465">
                <a:moveTo>
                  <a:pt x="65430" y="347241"/>
                </a:moveTo>
                <a:lnTo>
                  <a:pt x="43498" y="347241"/>
                </a:lnTo>
                <a:lnTo>
                  <a:pt x="71078" y="374821"/>
                </a:lnTo>
                <a:lnTo>
                  <a:pt x="22816" y="395507"/>
                </a:lnTo>
                <a:lnTo>
                  <a:pt x="61990" y="39550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932" y="382960"/>
                </a:lnTo>
                <a:lnTo>
                  <a:pt x="106502" y="366465"/>
                </a:lnTo>
                <a:lnTo>
                  <a:pt x="84654" y="366465"/>
                </a:lnTo>
                <a:lnTo>
                  <a:pt x="65430" y="347241"/>
                </a:lnTo>
                <a:close/>
              </a:path>
              <a:path w="418465" h="418465">
                <a:moveTo>
                  <a:pt x="328910" y="78479"/>
                </a:moveTo>
                <a:lnTo>
                  <a:pt x="307051" y="78479"/>
                </a:lnTo>
                <a:lnTo>
                  <a:pt x="339840" y="111268"/>
                </a:lnTo>
                <a:lnTo>
                  <a:pt x="84654" y="366465"/>
                </a:lnTo>
                <a:lnTo>
                  <a:pt x="106502" y="366465"/>
                </a:lnTo>
                <a:lnTo>
                  <a:pt x="372632" y="100338"/>
                </a:lnTo>
                <a:lnTo>
                  <a:pt x="350770" y="100338"/>
                </a:lnTo>
                <a:lnTo>
                  <a:pt x="328910" y="78479"/>
                </a:lnTo>
                <a:close/>
              </a:path>
              <a:path w="418465" h="418465">
                <a:moveTo>
                  <a:pt x="352438" y="54918"/>
                </a:moveTo>
                <a:lnTo>
                  <a:pt x="330602" y="54918"/>
                </a:lnTo>
                <a:lnTo>
                  <a:pt x="363402" y="87713"/>
                </a:lnTo>
                <a:lnTo>
                  <a:pt x="350770" y="100338"/>
                </a:lnTo>
                <a:lnTo>
                  <a:pt x="372632" y="100338"/>
                </a:lnTo>
                <a:lnTo>
                  <a:pt x="396154" y="76817"/>
                </a:lnTo>
                <a:lnTo>
                  <a:pt x="374291" y="76817"/>
                </a:lnTo>
                <a:lnTo>
                  <a:pt x="352438" y="54918"/>
                </a:lnTo>
                <a:close/>
              </a:path>
              <a:path w="418465" h="418465">
                <a:moveTo>
                  <a:pt x="408786" y="14014"/>
                </a:moveTo>
                <a:lnTo>
                  <a:pt x="377798" y="14014"/>
                </a:lnTo>
                <a:lnTo>
                  <a:pt x="393804" y="18301"/>
                </a:lnTo>
                <a:lnTo>
                  <a:pt x="400057" y="24551"/>
                </a:lnTo>
                <a:lnTo>
                  <a:pt x="404345" y="40561"/>
                </a:lnTo>
                <a:lnTo>
                  <a:pt x="402059" y="49100"/>
                </a:lnTo>
                <a:lnTo>
                  <a:pt x="396198" y="54957"/>
                </a:lnTo>
                <a:lnTo>
                  <a:pt x="374291" y="76817"/>
                </a:lnTo>
                <a:lnTo>
                  <a:pt x="396154" y="76817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8786" y="14014"/>
                </a:lnTo>
                <a:close/>
              </a:path>
              <a:path w="418465" h="418465">
                <a:moveTo>
                  <a:pt x="396158" y="54950"/>
                </a:moveTo>
                <a:close/>
              </a:path>
              <a:path w="418465" h="418465">
                <a:moveTo>
                  <a:pt x="379748" y="0"/>
                </a:moveTo>
                <a:lnTo>
                  <a:pt x="365235" y="2783"/>
                </a:lnTo>
                <a:lnTo>
                  <a:pt x="352454" y="11199"/>
                </a:lnTo>
                <a:lnTo>
                  <a:pt x="406805" y="11192"/>
                </a:lnTo>
                <a:lnTo>
                  <a:pt x="394249" y="2846"/>
                </a:lnTo>
                <a:lnTo>
                  <a:pt x="379748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3" name="object 15">
            <a:extLst>
              <a:ext uri="{FF2B5EF4-FFF2-40B4-BE49-F238E27FC236}">
                <a16:creationId xmlns="" xmlns:a16="http://schemas.microsoft.com/office/drawing/2014/main" id="{0ABB8709-86F6-46CA-8C30-4777699EAB4C}"/>
              </a:ext>
            </a:extLst>
          </p:cNvPr>
          <p:cNvSpPr/>
          <p:nvPr/>
        </p:nvSpPr>
        <p:spPr>
          <a:xfrm>
            <a:off x="734852" y="318430"/>
            <a:ext cx="65628" cy="6564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4" name="object 16">
            <a:extLst>
              <a:ext uri="{FF2B5EF4-FFF2-40B4-BE49-F238E27FC236}">
                <a16:creationId xmlns="" xmlns:a16="http://schemas.microsoft.com/office/drawing/2014/main" id="{06354F10-528C-411E-AECE-792AA79C15FD}"/>
              </a:ext>
            </a:extLst>
          </p:cNvPr>
          <p:cNvSpPr/>
          <p:nvPr/>
        </p:nvSpPr>
        <p:spPr>
          <a:xfrm>
            <a:off x="417159" y="653520"/>
            <a:ext cx="48313" cy="48331"/>
          </a:xfrm>
          <a:custGeom>
            <a:avLst/>
            <a:gdLst/>
            <a:ahLst/>
            <a:cxnLst/>
            <a:rect l="l" t="t" r="r" b="b"/>
            <a:pathLst>
              <a:path w="48259" h="48259">
                <a:moveTo>
                  <a:pt x="0" y="48265"/>
                </a:moveTo>
                <a:lnTo>
                  <a:pt x="20681" y="0"/>
                </a:lnTo>
                <a:lnTo>
                  <a:pt x="48261" y="27579"/>
                </a:lnTo>
                <a:lnTo>
                  <a:pt x="0" y="48265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5" name="object 17">
            <a:extLst>
              <a:ext uri="{FF2B5EF4-FFF2-40B4-BE49-F238E27FC236}">
                <a16:creationId xmlns="" xmlns:a16="http://schemas.microsoft.com/office/drawing/2014/main" id="{ABFF23E1-C735-4C78-94D0-05E248A54E8A}"/>
              </a:ext>
            </a:extLst>
          </p:cNvPr>
          <p:cNvSpPr/>
          <p:nvPr/>
        </p:nvSpPr>
        <p:spPr>
          <a:xfrm>
            <a:off x="446227" y="384363"/>
            <a:ext cx="288608" cy="288714"/>
          </a:xfrm>
          <a:custGeom>
            <a:avLst/>
            <a:gdLst/>
            <a:ahLst/>
            <a:cxnLst/>
            <a:rect l="l" t="t" r="r" b="b"/>
            <a:pathLst>
              <a:path w="288290" h="288290">
                <a:moveTo>
                  <a:pt x="255197" y="0"/>
                </a:moveTo>
                <a:lnTo>
                  <a:pt x="287986" y="32788"/>
                </a:lnTo>
                <a:lnTo>
                  <a:pt x="32800" y="287986"/>
                </a:lnTo>
                <a:lnTo>
                  <a:pt x="0" y="255186"/>
                </a:lnTo>
                <a:lnTo>
                  <a:pt x="255197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6" name="object 18">
            <a:extLst>
              <a:ext uri="{FF2B5EF4-FFF2-40B4-BE49-F238E27FC236}">
                <a16:creationId xmlns="" xmlns:a16="http://schemas.microsoft.com/office/drawing/2014/main" id="{349ECD76-B28B-45A9-AA8C-8C168BF29136}"/>
              </a:ext>
            </a:extLst>
          </p:cNvPr>
          <p:cNvSpPr/>
          <p:nvPr/>
        </p:nvSpPr>
        <p:spPr>
          <a:xfrm>
            <a:off x="712649" y="360768"/>
            <a:ext cx="45770" cy="45787"/>
          </a:xfrm>
          <a:custGeom>
            <a:avLst/>
            <a:gdLst/>
            <a:ahLst/>
            <a:cxnLst/>
            <a:rect l="l" t="t" r="r" b="b"/>
            <a:pathLst>
              <a:path w="45720" h="45720">
                <a:moveTo>
                  <a:pt x="32788" y="45420"/>
                </a:moveTo>
                <a:lnTo>
                  <a:pt x="0" y="12631"/>
                </a:lnTo>
                <a:lnTo>
                  <a:pt x="12621" y="0"/>
                </a:lnTo>
                <a:lnTo>
                  <a:pt x="45421" y="32795"/>
                </a:lnTo>
                <a:lnTo>
                  <a:pt x="32788" y="4542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9">
            <a:extLst>
              <a:ext uri="{FF2B5EF4-FFF2-40B4-BE49-F238E27FC236}">
                <a16:creationId xmlns="" xmlns:a16="http://schemas.microsoft.com/office/drawing/2014/main" id="{895C7C7C-2970-4E77-BAA2-3030D8DC862C}"/>
              </a:ext>
            </a:extLst>
          </p:cNvPr>
          <p:cNvSpPr/>
          <p:nvPr/>
        </p:nvSpPr>
        <p:spPr>
          <a:xfrm>
            <a:off x="394317" y="305768"/>
            <a:ext cx="418926" cy="419080"/>
          </a:xfrm>
          <a:custGeom>
            <a:avLst/>
            <a:gdLst/>
            <a:ahLst/>
            <a:cxnLst/>
            <a:rect l="l" t="t" r="r" b="b"/>
            <a:pathLst>
              <a:path w="418465" h="418465">
                <a:moveTo>
                  <a:pt x="352473" y="11192"/>
                </a:moveTo>
                <a:lnTo>
                  <a:pt x="301579" y="62078"/>
                </a:lnTo>
                <a:lnTo>
                  <a:pt x="35460" y="328208"/>
                </a:lnTo>
                <a:lnTo>
                  <a:pt x="35359" y="328381"/>
                </a:lnTo>
                <a:lnTo>
                  <a:pt x="34678" y="329086"/>
                </a:lnTo>
                <a:lnTo>
                  <a:pt x="34182" y="329825"/>
                </a:lnTo>
                <a:lnTo>
                  <a:pt x="33822" y="330631"/>
                </a:lnTo>
                <a:lnTo>
                  <a:pt x="33761" y="330761"/>
                </a:lnTo>
                <a:lnTo>
                  <a:pt x="1026" y="407145"/>
                </a:lnTo>
                <a:lnTo>
                  <a:pt x="0" y="409531"/>
                </a:lnTo>
                <a:lnTo>
                  <a:pt x="245" y="412274"/>
                </a:lnTo>
                <a:lnTo>
                  <a:pt x="1677" y="414446"/>
                </a:lnTo>
                <a:lnTo>
                  <a:pt x="3107" y="416613"/>
                </a:lnTo>
                <a:lnTo>
                  <a:pt x="5529" y="417920"/>
                </a:lnTo>
                <a:lnTo>
                  <a:pt x="8129" y="417920"/>
                </a:lnTo>
                <a:lnTo>
                  <a:pt x="9177" y="417923"/>
                </a:lnTo>
                <a:lnTo>
                  <a:pt x="10213" y="417711"/>
                </a:lnTo>
                <a:lnTo>
                  <a:pt x="11174" y="417293"/>
                </a:lnTo>
                <a:lnTo>
                  <a:pt x="87552" y="384559"/>
                </a:lnTo>
                <a:lnTo>
                  <a:pt x="87682" y="384497"/>
                </a:lnTo>
                <a:lnTo>
                  <a:pt x="88492" y="384141"/>
                </a:lnTo>
                <a:lnTo>
                  <a:pt x="89226" y="383641"/>
                </a:lnTo>
                <a:lnTo>
                  <a:pt x="89863" y="383029"/>
                </a:lnTo>
                <a:lnTo>
                  <a:pt x="90032" y="382935"/>
                </a:lnTo>
                <a:lnTo>
                  <a:pt x="356227" y="116748"/>
                </a:lnTo>
                <a:lnTo>
                  <a:pt x="407113" y="65858"/>
                </a:lnTo>
                <a:lnTo>
                  <a:pt x="415530" y="53076"/>
                </a:lnTo>
                <a:lnTo>
                  <a:pt x="418313" y="38563"/>
                </a:lnTo>
                <a:lnTo>
                  <a:pt x="415466" y="24063"/>
                </a:lnTo>
                <a:lnTo>
                  <a:pt x="406994" y="11318"/>
                </a:lnTo>
                <a:lnTo>
                  <a:pt x="394249" y="2846"/>
                </a:lnTo>
                <a:lnTo>
                  <a:pt x="379748" y="0"/>
                </a:lnTo>
                <a:lnTo>
                  <a:pt x="365235" y="2783"/>
                </a:lnTo>
                <a:lnTo>
                  <a:pt x="352454" y="11199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20">
            <a:extLst>
              <a:ext uri="{FF2B5EF4-FFF2-40B4-BE49-F238E27FC236}">
                <a16:creationId xmlns="" xmlns:a16="http://schemas.microsoft.com/office/drawing/2014/main" id="{C131B292-257F-4A7B-A11F-1F0B7801BBD2}"/>
              </a:ext>
            </a:extLst>
          </p:cNvPr>
          <p:cNvSpPr/>
          <p:nvPr/>
        </p:nvSpPr>
        <p:spPr>
          <a:xfrm>
            <a:off x="410173" y="368352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21">
            <a:extLst>
              <a:ext uri="{FF2B5EF4-FFF2-40B4-BE49-F238E27FC236}">
                <a16:creationId xmlns="" xmlns:a16="http://schemas.microsoft.com/office/drawing/2014/main" id="{A3188B50-45BA-4B67-8828-724D3FB814B6}"/>
              </a:ext>
            </a:extLst>
          </p:cNvPr>
          <p:cNvSpPr/>
          <p:nvPr/>
        </p:nvSpPr>
        <p:spPr>
          <a:xfrm>
            <a:off x="410173" y="360612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193235" y="0"/>
                </a:move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22">
            <a:extLst>
              <a:ext uri="{FF2B5EF4-FFF2-40B4-BE49-F238E27FC236}">
                <a16:creationId xmlns="" xmlns:a16="http://schemas.microsoft.com/office/drawing/2014/main" id="{6A6888D2-7ACE-4E45-8E8F-5C2603158F99}"/>
              </a:ext>
            </a:extLst>
          </p:cNvPr>
          <p:cNvSpPr/>
          <p:nvPr/>
        </p:nvSpPr>
        <p:spPr>
          <a:xfrm>
            <a:off x="410173" y="414796"/>
            <a:ext cx="201517" cy="0"/>
          </a:xfrm>
          <a:custGeom>
            <a:avLst/>
            <a:gdLst/>
            <a:ahLst/>
            <a:cxnLst/>
            <a:rect l="l" t="t" r="r" b="b"/>
            <a:pathLst>
              <a:path w="201295">
                <a:moveTo>
                  <a:pt x="0" y="0"/>
                </a:moveTo>
                <a:lnTo>
                  <a:pt x="200964" y="0"/>
                </a:lnTo>
              </a:path>
            </a:pathLst>
          </a:custGeom>
          <a:ln w="15457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23">
            <a:extLst>
              <a:ext uri="{FF2B5EF4-FFF2-40B4-BE49-F238E27FC236}">
                <a16:creationId xmlns="" xmlns:a16="http://schemas.microsoft.com/office/drawing/2014/main" id="{02BA5A4F-953F-4F1E-89AF-C36D044FA8D5}"/>
              </a:ext>
            </a:extLst>
          </p:cNvPr>
          <p:cNvSpPr/>
          <p:nvPr/>
        </p:nvSpPr>
        <p:spPr>
          <a:xfrm>
            <a:off x="410173" y="407056"/>
            <a:ext cx="201517" cy="15898"/>
          </a:xfrm>
          <a:custGeom>
            <a:avLst/>
            <a:gdLst/>
            <a:ahLst/>
            <a:cxnLst/>
            <a:rect l="l" t="t" r="r" b="b"/>
            <a:pathLst>
              <a:path w="201295" h="15875">
                <a:moveTo>
                  <a:pt x="200964" y="7728"/>
                </a:moveTo>
                <a:lnTo>
                  <a:pt x="200964" y="3459"/>
                </a:lnTo>
                <a:lnTo>
                  <a:pt x="197501" y="0"/>
                </a:lnTo>
                <a:lnTo>
                  <a:pt x="193235" y="0"/>
                </a:lnTo>
                <a:lnTo>
                  <a:pt x="7728" y="0"/>
                </a:lnTo>
                <a:lnTo>
                  <a:pt x="3459" y="0"/>
                </a:lnTo>
                <a:lnTo>
                  <a:pt x="0" y="3459"/>
                </a:lnTo>
                <a:lnTo>
                  <a:pt x="0" y="7728"/>
                </a:lnTo>
                <a:lnTo>
                  <a:pt x="0" y="11998"/>
                </a:lnTo>
                <a:lnTo>
                  <a:pt x="3459" y="15457"/>
                </a:lnTo>
                <a:lnTo>
                  <a:pt x="7728" y="15457"/>
                </a:lnTo>
                <a:lnTo>
                  <a:pt x="193235" y="15457"/>
                </a:lnTo>
                <a:lnTo>
                  <a:pt x="197501" y="15457"/>
                </a:lnTo>
                <a:lnTo>
                  <a:pt x="200964" y="11998"/>
                </a:lnTo>
                <a:lnTo>
                  <a:pt x="200964" y="7728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24">
            <a:extLst>
              <a:ext uri="{FF2B5EF4-FFF2-40B4-BE49-F238E27FC236}">
                <a16:creationId xmlns="" xmlns:a16="http://schemas.microsoft.com/office/drawing/2014/main" id="{AB643593-D789-40B0-966A-78146405CC2F}"/>
              </a:ext>
            </a:extLst>
          </p:cNvPr>
          <p:cNvSpPr/>
          <p:nvPr/>
        </p:nvSpPr>
        <p:spPr>
          <a:xfrm>
            <a:off x="410173" y="461239"/>
            <a:ext cx="155111" cy="0"/>
          </a:xfrm>
          <a:custGeom>
            <a:avLst/>
            <a:gdLst/>
            <a:ahLst/>
            <a:cxnLst/>
            <a:rect l="l" t="t" r="r" b="b"/>
            <a:pathLst>
              <a:path w="154940">
                <a:moveTo>
                  <a:pt x="0" y="0"/>
                </a:moveTo>
                <a:lnTo>
                  <a:pt x="154587" y="0"/>
                </a:lnTo>
              </a:path>
            </a:pathLst>
          </a:custGeom>
          <a:ln w="15461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53" name="object 25">
            <a:extLst>
              <a:ext uri="{FF2B5EF4-FFF2-40B4-BE49-F238E27FC236}">
                <a16:creationId xmlns="" xmlns:a16="http://schemas.microsoft.com/office/drawing/2014/main" id="{8F53C781-98B4-4F4A-BF71-0E4979E2750B}"/>
              </a:ext>
            </a:extLst>
          </p:cNvPr>
          <p:cNvSpPr/>
          <p:nvPr/>
        </p:nvSpPr>
        <p:spPr>
          <a:xfrm>
            <a:off x="410173" y="453497"/>
            <a:ext cx="155111" cy="15898"/>
          </a:xfrm>
          <a:custGeom>
            <a:avLst/>
            <a:gdLst/>
            <a:ahLst/>
            <a:cxnLst/>
            <a:rect l="l" t="t" r="r" b="b"/>
            <a:pathLst>
              <a:path w="154940" h="15875">
                <a:moveTo>
                  <a:pt x="7728" y="0"/>
                </a:moveTo>
                <a:lnTo>
                  <a:pt x="3459" y="0"/>
                </a:lnTo>
                <a:lnTo>
                  <a:pt x="0" y="3463"/>
                </a:lnTo>
                <a:lnTo>
                  <a:pt x="0" y="7732"/>
                </a:lnTo>
                <a:lnTo>
                  <a:pt x="0" y="11998"/>
                </a:lnTo>
                <a:lnTo>
                  <a:pt x="3459" y="15461"/>
                </a:lnTo>
                <a:lnTo>
                  <a:pt x="7728" y="15461"/>
                </a:lnTo>
                <a:lnTo>
                  <a:pt x="146858" y="15461"/>
                </a:lnTo>
                <a:lnTo>
                  <a:pt x="151124" y="15461"/>
                </a:lnTo>
                <a:lnTo>
                  <a:pt x="154587" y="11998"/>
                </a:lnTo>
                <a:lnTo>
                  <a:pt x="154587" y="7732"/>
                </a:lnTo>
                <a:lnTo>
                  <a:pt x="154587" y="3463"/>
                </a:lnTo>
                <a:lnTo>
                  <a:pt x="151124" y="0"/>
                </a:lnTo>
                <a:lnTo>
                  <a:pt x="146858" y="0"/>
                </a:lnTo>
                <a:lnTo>
                  <a:pt x="7728" y="0"/>
                </a:lnTo>
                <a:close/>
              </a:path>
            </a:pathLst>
          </a:custGeom>
          <a:ln w="3175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915497"/>
            <a:endParaRPr>
              <a:solidFill>
                <a:prstClr val="black"/>
              </a:solidFill>
              <a:latin typeface="Calibri"/>
            </a:endParaRPr>
          </a:p>
        </p:txBody>
      </p:sp>
      <p:sp>
        <p:nvSpPr>
          <p:cNvPr id="26" name="object 3"/>
          <p:cNvSpPr txBox="1">
            <a:spLocks noGrp="1"/>
          </p:cNvSpPr>
          <p:nvPr>
            <p:ph type="title"/>
          </p:nvPr>
        </p:nvSpPr>
        <p:spPr>
          <a:xfrm>
            <a:off x="897472" y="187758"/>
            <a:ext cx="3553385" cy="63030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14"/>
              </a:spcBef>
            </a:pPr>
            <a:r>
              <a:rPr lang="uz-Latn-UZ" sz="4000" spc="10" dirty="0">
                <a:latin typeface="Arial" pitchFamily="34" charset="0"/>
                <a:cs typeface="Arial" pitchFamily="34" charset="0"/>
              </a:rPr>
              <a:t>ONA TILI</a:t>
            </a:r>
            <a:endParaRPr sz="4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1E688753-AF40-4DF9-B254-59E0CD93E74F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7344"/>
          <a:stretch>
            <a:fillRect/>
          </a:stretch>
        </p:blipFill>
        <p:spPr>
          <a:xfrm>
            <a:off x="4559300" y="2232025"/>
            <a:ext cx="1043727" cy="837970"/>
          </a:xfrm>
        </p:spPr>
      </p:pic>
    </p:spTree>
    <p:extLst>
      <p:ext uri="{BB962C8B-B14F-4D97-AF65-F5344CB8AC3E}">
        <p14:creationId xmlns:p14="http://schemas.microsoft.com/office/powerpoint/2010/main" val="29745735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225EA7-7FE0-4D7C-BD2B-AA645C60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97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19.2-mashq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88D7491-CADC-4F83-9719-0A6060D4D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533311"/>
            <a:ext cx="5486400" cy="2607637"/>
          </a:xfrm>
          <a:solidFill>
            <a:schemeClr val="bg1">
              <a:lumMod val="85000"/>
            </a:schemeClr>
          </a:solidFill>
        </p:spPr>
        <p:txBody>
          <a:bodyPr/>
          <a:lstStyle/>
          <a:p>
            <a:pPr marL="36000" indent="355600"/>
            <a:r>
              <a:rPr lang="en-US" sz="1400" dirty="0">
                <a:solidFill>
                  <a:schemeClr val="tx1"/>
                </a:solidFill>
              </a:rPr>
              <a:t>2.</a:t>
            </a:r>
            <a:r>
              <a:rPr lang="uz-Latn-UZ" sz="1400" dirty="0">
                <a:solidFill>
                  <a:schemeClr val="tx1"/>
                </a:solidFill>
              </a:rPr>
              <a:t> </a:t>
            </a:r>
            <a:r>
              <a:rPr lang="en-US" sz="1400" dirty="0">
                <a:solidFill>
                  <a:schemeClr val="tx1"/>
                </a:solidFill>
              </a:rPr>
              <a:t>Katta </a:t>
            </a:r>
            <a:r>
              <a:rPr lang="en-US" sz="1400" dirty="0" err="1">
                <a:solidFill>
                  <a:schemeClr val="tx1"/>
                </a:solidFill>
              </a:rPr>
              <a:t>Mushuk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dumi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bilan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o‘ynayotgan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mitti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Mushukchadan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so‘radi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  <a:p>
            <a:pPr marL="36000" indent="355600"/>
            <a:r>
              <a:rPr lang="en-US" sz="1400" dirty="0">
                <a:solidFill>
                  <a:schemeClr val="tx1"/>
                </a:solidFill>
              </a:rPr>
              <a:t>–</a:t>
            </a:r>
            <a:r>
              <a:rPr lang="uz-Latn-UZ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Nega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dumingni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quvlayapsan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  <a:p>
            <a:pPr marL="36000" indent="355600"/>
            <a:r>
              <a:rPr lang="en-US" sz="1400" dirty="0" err="1">
                <a:solidFill>
                  <a:schemeClr val="tx1"/>
                </a:solidFill>
              </a:rPr>
              <a:t>Mushuk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javob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berdi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  <a:p>
            <a:pPr marL="36000" indent="355600"/>
            <a:r>
              <a:rPr lang="en-US" sz="1400" dirty="0">
                <a:solidFill>
                  <a:schemeClr val="tx1"/>
                </a:solidFill>
              </a:rPr>
              <a:t>– Bir </a:t>
            </a:r>
            <a:r>
              <a:rPr lang="en-US" sz="1400" dirty="0" err="1">
                <a:solidFill>
                  <a:schemeClr val="tx1"/>
                </a:solidFill>
              </a:rPr>
              <a:t>Mushuk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uchun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eng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asosiy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baxt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ekanligini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baxt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esa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dumimdaligini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bildim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Dumimni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tutganimda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albatta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baxtga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erishaman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  <a:p>
            <a:pPr marL="36000" indent="355600"/>
            <a:r>
              <a:rPr lang="en-US" sz="1400" dirty="0" err="1">
                <a:solidFill>
                  <a:schemeClr val="tx1"/>
                </a:solidFill>
              </a:rPr>
              <a:t>Shunda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katta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Mushuk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  <a:p>
            <a:pPr marL="36000" indent="355600"/>
            <a:r>
              <a:rPr lang="en-US" sz="1400" dirty="0">
                <a:solidFill>
                  <a:schemeClr val="tx1"/>
                </a:solidFill>
              </a:rPr>
              <a:t>–</a:t>
            </a:r>
            <a:r>
              <a:rPr lang="uz-Latn-UZ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Yoshligimda</a:t>
            </a:r>
            <a:r>
              <a:rPr lang="en-US" sz="1400" dirty="0">
                <a:solidFill>
                  <a:schemeClr val="tx1"/>
                </a:solidFill>
              </a:rPr>
              <a:t> men ham </a:t>
            </a:r>
            <a:r>
              <a:rPr lang="en-US" sz="1400" dirty="0" err="1">
                <a:solidFill>
                  <a:schemeClr val="tx1"/>
                </a:solidFill>
              </a:rPr>
              <a:t>dumimni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baxt</a:t>
            </a:r>
            <a:r>
              <a:rPr lang="en-US" sz="1400" dirty="0">
                <a:solidFill>
                  <a:schemeClr val="tx1"/>
                </a:solidFill>
              </a:rPr>
              <a:t> deb </a:t>
            </a:r>
            <a:r>
              <a:rPr lang="en-US" sz="1400" dirty="0" err="1">
                <a:solidFill>
                  <a:schemeClr val="tx1"/>
                </a:solidFill>
              </a:rPr>
              <a:t>bilardim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keyinchalik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shuni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 smtClean="0">
                <a:solidFill>
                  <a:schemeClr val="tx1"/>
                </a:solidFill>
              </a:rPr>
              <a:t>anglab</a:t>
            </a:r>
            <a:r>
              <a:rPr lang="en-US" sz="1400" dirty="0" smtClean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yetdimki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uni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quvlasam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mendan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uzoqlashadi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aksincha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qachon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o‘z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ishim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bilan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xotirjam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ovora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bo‘lib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yursam</a:t>
            </a:r>
            <a:r>
              <a:rPr lang="en-US" sz="1400" dirty="0">
                <a:solidFill>
                  <a:schemeClr val="tx1"/>
                </a:solidFill>
              </a:rPr>
              <a:t>|| </a:t>
            </a:r>
            <a:r>
              <a:rPr lang="en-US" sz="1400" dirty="0" err="1">
                <a:solidFill>
                  <a:schemeClr val="tx1"/>
                </a:solidFill>
              </a:rPr>
              <a:t>doimo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izimdan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ergashadi</a:t>
            </a:r>
            <a:r>
              <a:rPr lang="en-US" sz="1400" dirty="0">
                <a:solidFill>
                  <a:schemeClr val="tx1"/>
                </a:solidFill>
              </a:rPr>
              <a:t>|| || </a:t>
            </a:r>
            <a:r>
              <a:rPr lang="en-US" sz="1400" dirty="0" err="1">
                <a:solidFill>
                  <a:schemeClr val="tx1"/>
                </a:solidFill>
              </a:rPr>
              <a:t>dedi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mitti</a:t>
            </a:r>
            <a:r>
              <a:rPr lang="en-US" sz="1400" dirty="0">
                <a:solidFill>
                  <a:schemeClr val="tx1"/>
                </a:solidFill>
              </a:rPr>
              <a:t> </a:t>
            </a:r>
            <a:r>
              <a:rPr lang="en-US" sz="1400" dirty="0" err="1">
                <a:solidFill>
                  <a:schemeClr val="tx1"/>
                </a:solidFill>
              </a:rPr>
              <a:t>Mushukchaga</a:t>
            </a:r>
            <a:r>
              <a:rPr lang="en-US" sz="1400" dirty="0">
                <a:solidFill>
                  <a:schemeClr val="tx1"/>
                </a:solidFill>
              </a:rPr>
              <a:t>||</a:t>
            </a:r>
          </a:p>
        </p:txBody>
      </p:sp>
    </p:spTree>
    <p:extLst>
      <p:ext uri="{BB962C8B-B14F-4D97-AF65-F5344CB8AC3E}">
        <p14:creationId xmlns:p14="http://schemas.microsoft.com/office/powerpoint/2010/main" val="997120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30075D-F6F6-4ACE-AAF0-8F5AAB4B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97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19.3-mashq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7C05951D-83F2-455C-8AC2-B8DA0CADAA0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12746869"/>
              </p:ext>
            </p:extLst>
          </p:nvPr>
        </p:nvGraphicFramePr>
        <p:xfrm>
          <a:off x="139700" y="631825"/>
          <a:ext cx="3733800" cy="2438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35FB8017-89DE-4738-9751-6913D0E1E14A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2100" y="1393825"/>
            <a:ext cx="1455226" cy="1421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699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E30075D-F6F6-4ACE-AAF0-8F5AAB4BB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97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19.3-mashq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51E17653-74A3-457C-B904-42347093AF0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9996256"/>
              </p:ext>
            </p:extLst>
          </p:nvPr>
        </p:nvGraphicFramePr>
        <p:xfrm>
          <a:off x="139700" y="660400"/>
          <a:ext cx="5486400" cy="24820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8614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08F7255-7487-432B-8966-D4F26C5AAD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Nazariy matn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346E7D7C-904E-4155-94D6-917DEA82E3E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6922439"/>
              </p:ext>
            </p:extLst>
          </p:nvPr>
        </p:nvGraphicFramePr>
        <p:xfrm>
          <a:off x="186226" y="631825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848321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00F3F25-A5CA-45DB-B23C-7168BC4E4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797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19.4-mashq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CF675B1-C4FD-42D7-A648-B1BA30CEB0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15901" y="997942"/>
            <a:ext cx="3200399" cy="1538883"/>
          </a:xfrm>
          <a:solidFill>
            <a:schemeClr val="accent1">
              <a:lumMod val="40000"/>
              <a:lumOff val="60000"/>
            </a:schemeClr>
          </a:solidFill>
          <a:ln w="19050">
            <a:solidFill>
              <a:srgbClr val="002060"/>
            </a:solidFill>
          </a:ln>
        </p:spPr>
        <p:txBody>
          <a:bodyPr/>
          <a:lstStyle/>
          <a:p>
            <a:pPr algn="ctr"/>
            <a:r>
              <a:rPr lang="en-US" sz="2000" dirty="0" err="1"/>
              <a:t>Tasviriy</a:t>
            </a:r>
            <a:r>
              <a:rPr lang="en-US" sz="2000" dirty="0"/>
              <a:t> </a:t>
            </a:r>
            <a:r>
              <a:rPr lang="en-US" sz="2000" dirty="0" err="1"/>
              <a:t>matndagi</a:t>
            </a:r>
            <a:r>
              <a:rPr lang="en-US" sz="2000" dirty="0"/>
              <a:t> </a:t>
            </a:r>
            <a:r>
              <a:rPr lang="en-US" sz="2000" dirty="0" err="1"/>
              <a:t>tinish</a:t>
            </a:r>
            <a:r>
              <a:rPr lang="en-US" sz="2000" dirty="0"/>
              <a:t> </a:t>
            </a:r>
            <a:r>
              <a:rPr lang="en-US" sz="2000" dirty="0" err="1"/>
              <a:t>belgilarni</a:t>
            </a:r>
            <a:r>
              <a:rPr lang="en-US" sz="2000" dirty="0"/>
              <a:t> </a:t>
            </a:r>
            <a:r>
              <a:rPr lang="en-US" sz="2000" dirty="0" err="1"/>
              <a:t>to‘g‘ri</a:t>
            </a:r>
            <a:r>
              <a:rPr lang="en-US" sz="2000" dirty="0"/>
              <a:t> </a:t>
            </a:r>
            <a:r>
              <a:rPr lang="en-US" sz="2000" dirty="0" err="1"/>
              <a:t>qo‘yib</a:t>
            </a:r>
            <a:r>
              <a:rPr lang="en-US" sz="2000" dirty="0"/>
              <a:t>, </a:t>
            </a:r>
            <a:r>
              <a:rPr lang="en-US" sz="2000" dirty="0" err="1"/>
              <a:t>ifodali</a:t>
            </a:r>
            <a:r>
              <a:rPr lang="en-US" sz="2000" dirty="0"/>
              <a:t> </a:t>
            </a:r>
            <a:r>
              <a:rPr lang="en-US" sz="2000" dirty="0" err="1"/>
              <a:t>o‘qing</a:t>
            </a:r>
            <a:r>
              <a:rPr lang="en-US" sz="2000" dirty="0"/>
              <a:t>. </a:t>
            </a:r>
            <a:r>
              <a:rPr lang="en-US" sz="2000" dirty="0" err="1"/>
              <a:t>Insonning</a:t>
            </a:r>
            <a:r>
              <a:rPr lang="en-US" sz="2000" dirty="0"/>
              <a:t> </a:t>
            </a:r>
            <a:r>
              <a:rPr lang="en-US" sz="2000" dirty="0" err="1"/>
              <a:t>umr</a:t>
            </a:r>
            <a:r>
              <a:rPr lang="en-US" sz="2000" dirty="0"/>
              <a:t> </a:t>
            </a:r>
            <a:r>
              <a:rPr lang="en-US" sz="2000" dirty="0" err="1"/>
              <a:t>fasllari</a:t>
            </a:r>
            <a:r>
              <a:rPr lang="en-US" sz="2000" dirty="0"/>
              <a:t> </a:t>
            </a:r>
            <a:r>
              <a:rPr lang="en-US" sz="2000" dirty="0" err="1"/>
              <a:t>haqida</a:t>
            </a:r>
            <a:r>
              <a:rPr lang="en-US" sz="2000" dirty="0"/>
              <a:t> </a:t>
            </a:r>
            <a:r>
              <a:rPr lang="en-US" sz="2000" dirty="0" err="1"/>
              <a:t>mulohaza</a:t>
            </a:r>
            <a:r>
              <a:rPr lang="en-US" sz="2000" dirty="0"/>
              <a:t> </a:t>
            </a:r>
            <a:r>
              <a:rPr lang="en-US" sz="2000" dirty="0" err="1"/>
              <a:t>yuriting</a:t>
            </a:r>
            <a:r>
              <a:rPr lang="en-US" sz="2000" dirty="0"/>
              <a:t>.</a:t>
            </a:r>
          </a:p>
          <a:p>
            <a:pPr algn="ctr"/>
            <a:endParaRPr lang="ru-RU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57CE7AB2-1253-4A57-B0F1-730B50E6F3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2598" y="1167839"/>
            <a:ext cx="1567978" cy="10028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445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4F86FC3-EF11-48F6-B16D-64A13E610F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19.5-mashq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4FA2DBE8-08EE-40EF-B3D1-938754DF19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1470025"/>
            <a:ext cx="5486400" cy="1661993"/>
          </a:xfrm>
        </p:spPr>
        <p:txBody>
          <a:bodyPr/>
          <a:lstStyle/>
          <a:p>
            <a:pPr marL="228600" indent="-228600">
              <a:buAutoNum type="alphaUcPeriod"/>
            </a:pPr>
            <a:r>
              <a:rPr lang="en-US" sz="1800" dirty="0" smtClean="0"/>
              <a:t> </a:t>
            </a:r>
            <a:r>
              <a:rPr lang="uz-Latn-UZ" sz="1800" dirty="0" smtClean="0"/>
              <a:t>Qo‘shtirnoq</a:t>
            </a:r>
            <a:r>
              <a:rPr lang="uz-Latn-UZ" sz="1800" dirty="0"/>
              <a:t>, vergul, vergul, vergul, tire, nuqta.</a:t>
            </a:r>
          </a:p>
          <a:p>
            <a:pPr marL="228600" indent="-228600">
              <a:buAutoNum type="alphaUcPeriod"/>
            </a:pPr>
            <a:r>
              <a:rPr lang="en-US" sz="1800" dirty="0" smtClean="0"/>
              <a:t> </a:t>
            </a:r>
            <a:r>
              <a:rPr lang="uz-Latn-UZ" sz="1800" dirty="0" smtClean="0"/>
              <a:t>Ikki </a:t>
            </a:r>
            <a:r>
              <a:rPr lang="uz-Latn-UZ" sz="1800" dirty="0"/>
              <a:t>nuqta, qo‘shtirnoq, vergul, vergul, tire, nuqta.</a:t>
            </a:r>
          </a:p>
          <a:p>
            <a:pPr marL="228600" indent="-228600">
              <a:buAutoNum type="alphaUcPeriod"/>
            </a:pPr>
            <a:r>
              <a:rPr lang="en-US" sz="1800" dirty="0" smtClean="0"/>
              <a:t> </a:t>
            </a:r>
            <a:r>
              <a:rPr lang="en-US" sz="1800" dirty="0" err="1" smtClean="0"/>
              <a:t>Ikki</a:t>
            </a:r>
            <a:r>
              <a:rPr lang="en-US" sz="1800" dirty="0" smtClean="0"/>
              <a:t> </a:t>
            </a:r>
            <a:r>
              <a:rPr lang="en-US" sz="1800" dirty="0"/>
              <a:t>nuqta, </a:t>
            </a:r>
            <a:r>
              <a:rPr lang="en-US" sz="1800" dirty="0" err="1"/>
              <a:t>vergul</a:t>
            </a:r>
            <a:r>
              <a:rPr lang="en-US" sz="1800" dirty="0"/>
              <a:t>, </a:t>
            </a:r>
            <a:r>
              <a:rPr lang="en-US" sz="1800" dirty="0" err="1" smtClean="0"/>
              <a:t>qo‘shtirnoq</a:t>
            </a:r>
            <a:r>
              <a:rPr lang="en-US" sz="1800" dirty="0"/>
              <a:t>, tire</a:t>
            </a:r>
            <a:r>
              <a:rPr lang="en-US" sz="1800" dirty="0" smtClean="0"/>
              <a:t>, </a:t>
            </a:r>
            <a:r>
              <a:rPr lang="en-US" sz="1800" dirty="0" err="1" smtClean="0"/>
              <a:t>nuqta</a:t>
            </a:r>
            <a:endParaRPr lang="en-US" sz="1800" dirty="0"/>
          </a:p>
          <a:p>
            <a:r>
              <a:rPr lang="en-US" sz="1800" dirty="0"/>
              <a:t>D.</a:t>
            </a:r>
            <a:r>
              <a:rPr lang="uz-Latn-UZ" sz="1800" dirty="0"/>
              <a:t> </a:t>
            </a:r>
            <a:r>
              <a:rPr lang="en-US" sz="1800" dirty="0" err="1"/>
              <a:t>Ikki</a:t>
            </a:r>
            <a:r>
              <a:rPr lang="en-US" sz="1800" dirty="0"/>
              <a:t> nuqta, </a:t>
            </a:r>
            <a:r>
              <a:rPr lang="en-US" sz="1800" dirty="0" err="1"/>
              <a:t>qo‘shtirnoq</a:t>
            </a:r>
            <a:r>
              <a:rPr lang="en-US" sz="1800" dirty="0"/>
              <a:t>, </a:t>
            </a:r>
            <a:r>
              <a:rPr lang="en-US" sz="1800" dirty="0" err="1"/>
              <a:t>vergul</a:t>
            </a:r>
            <a:r>
              <a:rPr lang="en-US" sz="1800" dirty="0"/>
              <a:t>, </a:t>
            </a:r>
            <a:r>
              <a:rPr lang="en-US" sz="1800" dirty="0" err="1"/>
              <a:t>qo‘shtirnoq</a:t>
            </a:r>
            <a:r>
              <a:rPr lang="en-US" sz="1800" dirty="0"/>
              <a:t>, </a:t>
            </a:r>
            <a:r>
              <a:rPr lang="en-US" sz="1800" dirty="0" err="1"/>
              <a:t>vergul</a:t>
            </a:r>
            <a:r>
              <a:rPr lang="en-US" sz="1800" dirty="0"/>
              <a:t>, tire, nuqta</a:t>
            </a:r>
            <a:r>
              <a:rPr lang="uz-Latn-UZ" sz="1800" dirty="0"/>
              <a:t>.</a:t>
            </a:r>
            <a:endParaRPr lang="en-US" sz="1800" dirty="0"/>
          </a:p>
          <a:p>
            <a:endParaRPr lang="ru-RU" sz="1800" dirty="0"/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D0BA46E0-10A3-4EB4-A304-0E565EF6B64E}"/>
              </a:ext>
            </a:extLst>
          </p:cNvPr>
          <p:cNvSpPr txBox="1"/>
          <p:nvPr/>
        </p:nvSpPr>
        <p:spPr>
          <a:xfrm>
            <a:off x="139700" y="555625"/>
            <a:ext cx="5486400" cy="892552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indent="355600" algn="just"/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13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13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tushirib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qoldirilgan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tinish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belgilari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to‘g‘ri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qatorni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toping. „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Urush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tinchlik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“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romanining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joyi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biz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birovlarni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bizga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uz-Latn-UZ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yaxshiligiga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o‘zimizning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yaxshiliklarimizga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ko‘ramiz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deyilgan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1300" dirty="0" err="1">
                <a:latin typeface="Arial" panose="020B0604020202020204" pitchFamily="34" charset="0"/>
                <a:cs typeface="Arial" panose="020B0604020202020204" pitchFamily="34" charset="0"/>
              </a:rPr>
              <a:t>T.Sodiqova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13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оловина рамки 5">
            <a:extLst>
              <a:ext uri="{FF2B5EF4-FFF2-40B4-BE49-F238E27FC236}">
                <a16:creationId xmlns="" xmlns:a16="http://schemas.microsoft.com/office/drawing/2014/main" id="{9A37201D-1E6F-4D5E-8A72-0EF87B04A8BC}"/>
              </a:ext>
            </a:extLst>
          </p:cNvPr>
          <p:cNvSpPr/>
          <p:nvPr/>
        </p:nvSpPr>
        <p:spPr>
          <a:xfrm rot="13779167">
            <a:off x="2386159" y="2489887"/>
            <a:ext cx="221586" cy="398674"/>
          </a:xfrm>
          <a:prstGeom prst="halfFrame">
            <a:avLst>
              <a:gd name="adj1" fmla="val 15593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24149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7DBF5CE-415B-4CA1-B313-D48473D702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Test</a:t>
            </a:r>
            <a:endParaRPr lang="ru-RU" sz="2800" b="0" dirty="0"/>
          </a:p>
        </p:txBody>
      </p:sp>
      <p:sp>
        <p:nvSpPr>
          <p:cNvPr id="4" name="Текст 2">
            <a:extLst>
              <a:ext uri="{FF2B5EF4-FFF2-40B4-BE49-F238E27FC236}">
                <a16:creationId xmlns="" xmlns:a16="http://schemas.microsoft.com/office/drawing/2014/main" id="{EE0A70CF-86E2-4EAA-B3FE-0FEC9535DB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5580" y="631825"/>
            <a:ext cx="5364320" cy="2369880"/>
          </a:xfrm>
          <a:solidFill>
            <a:schemeClr val="accent6">
              <a:lumMod val="40000"/>
              <a:lumOff val="60000"/>
            </a:schemeClr>
          </a:solidFill>
          <a:ln w="19050">
            <a:solidFill>
              <a:srgbClr val="400239"/>
            </a:solidFill>
          </a:ln>
        </p:spPr>
        <p:txBody>
          <a:bodyPr/>
          <a:lstStyle/>
          <a:p>
            <a:pPr indent="355600">
              <a:spcBef>
                <a:spcPts val="1200"/>
              </a:spcBef>
              <a:spcAft>
                <a:spcPts val="1200"/>
              </a:spcAft>
            </a:pPr>
            <a:r>
              <a:rPr lang="en-US" sz="1600" dirty="0">
                <a:solidFill>
                  <a:schemeClr val="tx1"/>
                </a:solidFill>
              </a:rPr>
              <a:t>2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Qo‘shtirnoq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noto‘g‘ri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qo‘llangan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javobni</a:t>
            </a:r>
            <a:r>
              <a:rPr lang="en-US" sz="1600" dirty="0">
                <a:solidFill>
                  <a:schemeClr val="tx1"/>
                </a:solidFill>
              </a:rPr>
              <a:t> toping.</a:t>
            </a:r>
          </a:p>
          <a:p>
            <a:pPr indent="355600"/>
            <a:r>
              <a:rPr lang="en-US" sz="1600" dirty="0">
                <a:solidFill>
                  <a:schemeClr val="tx1"/>
                </a:solidFill>
              </a:rPr>
              <a:t>A.</a:t>
            </a:r>
            <a:r>
              <a:rPr lang="uz-Latn-UZ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„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kulgi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uyga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kirar</a:t>
            </a:r>
            <a:r>
              <a:rPr lang="en-US" sz="1600" dirty="0">
                <a:solidFill>
                  <a:schemeClr val="tx1"/>
                </a:solidFill>
              </a:rPr>
              <a:t>“, - deb </a:t>
            </a:r>
            <a:r>
              <a:rPr lang="en-US" sz="1600" dirty="0" err="1">
                <a:solidFill>
                  <a:schemeClr val="tx1"/>
                </a:solidFill>
              </a:rPr>
              <a:t>yozadi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Erkin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Vohidov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indent="355600"/>
            <a:r>
              <a:rPr lang="en-US" sz="1600" dirty="0">
                <a:solidFill>
                  <a:schemeClr val="tx1"/>
                </a:solidFill>
              </a:rPr>
              <a:t>B.</a:t>
            </a:r>
            <a:r>
              <a:rPr lang="uz-Latn-UZ" sz="1600" dirty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„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“ </a:t>
            </a:r>
            <a:r>
              <a:rPr lang="en-US" sz="1600" dirty="0" err="1">
                <a:solidFill>
                  <a:schemeClr val="tx1"/>
                </a:solidFill>
              </a:rPr>
              <a:t>o‘zi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nimadir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anglayolmadim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  <a:p>
            <a:pPr indent="355600"/>
            <a:r>
              <a:rPr lang="en-US" sz="1600" dirty="0">
                <a:solidFill>
                  <a:schemeClr val="tx1"/>
                </a:solidFill>
              </a:rPr>
              <a:t>C</a:t>
            </a:r>
            <a:r>
              <a:rPr lang="en-US" sz="1600" dirty="0" smtClean="0">
                <a:solidFill>
                  <a:schemeClr val="tx1"/>
                </a:solidFill>
              </a:rPr>
              <a:t>. </a:t>
            </a:r>
            <a:r>
              <a:rPr lang="en-US" sz="1600" dirty="0" err="1" smtClean="0">
                <a:solidFill>
                  <a:schemeClr val="tx1"/>
                </a:solidFill>
              </a:rPr>
              <a:t>Yangasining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>
                <a:solidFill>
                  <a:schemeClr val="tx1"/>
                </a:solidFill>
              </a:rPr>
              <a:t>„</a:t>
            </a:r>
            <a:r>
              <a:rPr lang="en-US" sz="1600" dirty="0" err="1">
                <a:solidFill>
                  <a:schemeClr val="tx1"/>
                </a:solidFill>
              </a:rPr>
              <a:t>shirin</a:t>
            </a:r>
            <a:r>
              <a:rPr lang="en-US" sz="1600" dirty="0">
                <a:solidFill>
                  <a:schemeClr val="tx1"/>
                </a:solidFill>
              </a:rPr>
              <a:t>“ </a:t>
            </a:r>
            <a:r>
              <a:rPr lang="en-US" sz="1600" dirty="0" err="1">
                <a:solidFill>
                  <a:schemeClr val="tx1"/>
                </a:solidFill>
              </a:rPr>
              <a:t>tili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sababli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Kozimjon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baxtini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izlab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shaharga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uz-Latn-UZ" sz="1600" dirty="0">
                <a:solidFill>
                  <a:schemeClr val="tx1"/>
                </a:solidFill>
              </a:rPr>
              <a:t>ketdi.</a:t>
            </a:r>
          </a:p>
          <a:p>
            <a:pPr indent="355600"/>
            <a:r>
              <a:rPr lang="uz-Latn-UZ" sz="1600" dirty="0">
                <a:solidFill>
                  <a:schemeClr val="tx1"/>
                </a:solidFill>
              </a:rPr>
              <a:t>D. Deyl Karnegining „Baxtli bo‘lish sirlari“ kitobini o‘qiganmisiz?</a:t>
            </a:r>
            <a:endParaRPr lang="en-US" sz="1600" dirty="0">
              <a:solidFill>
                <a:schemeClr val="tx1"/>
              </a:solidFill>
            </a:endParaRPr>
          </a:p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5" name="Половина рамки 4">
            <a:extLst>
              <a:ext uri="{FF2B5EF4-FFF2-40B4-BE49-F238E27FC236}">
                <a16:creationId xmlns="" xmlns:a16="http://schemas.microsoft.com/office/drawing/2014/main" id="{02B8EED6-DEC2-4C29-B191-EC42EF661666}"/>
              </a:ext>
            </a:extLst>
          </p:cNvPr>
          <p:cNvSpPr/>
          <p:nvPr/>
        </p:nvSpPr>
        <p:spPr>
          <a:xfrm rot="2142999" flipH="1" flipV="1">
            <a:off x="4357799" y="1332827"/>
            <a:ext cx="279765" cy="444037"/>
          </a:xfrm>
          <a:prstGeom prst="halfFrame">
            <a:avLst>
              <a:gd name="adj1" fmla="val 41145"/>
              <a:gd name="adj2" fmla="val 3333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50049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AF43204-51A5-4293-ACD0-26E69B1D7C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19.6-mashq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38160AFC-359C-4789-940E-77406DA81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86226" y="631825"/>
            <a:ext cx="5439874" cy="2462213"/>
          </a:xfrm>
          <a:solidFill>
            <a:schemeClr val="accent4">
              <a:lumMod val="40000"/>
              <a:lumOff val="60000"/>
            </a:schemeClr>
          </a:solidFill>
          <a:ln>
            <a:solidFill>
              <a:srgbClr val="400239"/>
            </a:solidFill>
          </a:ln>
        </p:spPr>
        <p:txBody>
          <a:bodyPr/>
          <a:lstStyle/>
          <a:p>
            <a:pPr marL="36000" indent="355600" algn="ctr"/>
            <a:r>
              <a:rPr lang="uz-Latn-UZ" sz="1600" dirty="0">
                <a:solidFill>
                  <a:schemeClr val="tx1"/>
                </a:solidFill>
              </a:rPr>
              <a:t> Gap juftliklaridagi tinish belgilarini qo‘llash bilan bog‘liq mazmuniy o‘zgarishlarni aniqlang.</a:t>
            </a:r>
          </a:p>
          <a:p>
            <a:pPr marL="34925" indent="231775" algn="just"/>
            <a:r>
              <a:rPr lang="en-US" sz="1600" dirty="0" smtClean="0">
                <a:solidFill>
                  <a:schemeClr val="tx1"/>
                </a:solidFill>
              </a:rPr>
              <a:t>1. </a:t>
            </a:r>
            <a:r>
              <a:rPr lang="en-US" sz="1600" dirty="0" err="1" smtClean="0">
                <a:solidFill>
                  <a:schemeClr val="tx1"/>
                </a:solidFill>
              </a:rPr>
              <a:t>Baxtli-taxtli</a:t>
            </a:r>
            <a:r>
              <a:rPr lang="en-US" sz="1600" dirty="0" smtClean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bo‘lgin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onang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kabi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baxtsiz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bo‘lma</a:t>
            </a:r>
            <a:r>
              <a:rPr lang="en-US" sz="1600" dirty="0">
                <a:solidFill>
                  <a:schemeClr val="tx1"/>
                </a:solidFill>
              </a:rPr>
              <a:t>. - </a:t>
            </a:r>
            <a:r>
              <a:rPr lang="en-US" sz="1600" dirty="0" err="1">
                <a:solidFill>
                  <a:schemeClr val="tx1"/>
                </a:solidFill>
              </a:rPr>
              <a:t>Baxtli-taxtli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bo‘lgin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onang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kabi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baxtsiz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bo‘lma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34925" indent="231775" algn="just"/>
            <a:r>
              <a:rPr lang="en-US" sz="1600" dirty="0" smtClean="0">
                <a:solidFill>
                  <a:schemeClr val="tx1"/>
                </a:solidFill>
              </a:rPr>
              <a:t>2</a:t>
            </a:r>
            <a:r>
              <a:rPr lang="en-US" sz="1600" dirty="0">
                <a:solidFill>
                  <a:schemeClr val="tx1"/>
                </a:solidFill>
              </a:rPr>
              <a:t>. Hoy </a:t>
            </a:r>
            <a:r>
              <a:rPr lang="en-US" sz="1600" dirty="0" err="1">
                <a:solidFill>
                  <a:schemeClr val="tx1"/>
                </a:solidFill>
              </a:rPr>
              <a:t>ahmoq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o‘g‘lim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baxtidan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yuz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o‘giribdimi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hali</a:t>
            </a:r>
            <a:r>
              <a:rPr lang="en-US" sz="1600" dirty="0">
                <a:solidFill>
                  <a:schemeClr val="tx1"/>
                </a:solidFill>
              </a:rPr>
              <a:t>? - Hoy, </a:t>
            </a:r>
            <a:r>
              <a:rPr lang="en-US" sz="1600" dirty="0" err="1">
                <a:solidFill>
                  <a:schemeClr val="tx1"/>
                </a:solidFill>
              </a:rPr>
              <a:t>ahmoq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o‘g‘lim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baxtidan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yuz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o‘giribdimi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hali</a:t>
            </a:r>
            <a:r>
              <a:rPr lang="en-US" sz="1600" dirty="0">
                <a:solidFill>
                  <a:schemeClr val="tx1"/>
                </a:solidFill>
              </a:rPr>
              <a:t>?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34925" indent="231775" algn="just"/>
            <a:r>
              <a:rPr lang="en-US" sz="1600" dirty="0" smtClean="0">
                <a:solidFill>
                  <a:schemeClr val="tx1"/>
                </a:solidFill>
              </a:rPr>
              <a:t>3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Yigit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boshingdan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-u </a:t>
            </a:r>
            <a:r>
              <a:rPr lang="en-US" sz="1600" dirty="0" err="1">
                <a:solidFill>
                  <a:schemeClr val="tx1"/>
                </a:solidFill>
              </a:rPr>
              <a:t>davlat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yiroq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ketmas</a:t>
            </a:r>
            <a:r>
              <a:rPr lang="en-US" sz="1600" dirty="0">
                <a:solidFill>
                  <a:schemeClr val="tx1"/>
                </a:solidFill>
              </a:rPr>
              <a:t>. - </a:t>
            </a:r>
            <a:r>
              <a:rPr lang="en-US" sz="1600" dirty="0" err="1">
                <a:solidFill>
                  <a:schemeClr val="tx1"/>
                </a:solidFill>
              </a:rPr>
              <a:t>Yigit</a:t>
            </a:r>
            <a:r>
              <a:rPr lang="en-US" sz="1600" dirty="0">
                <a:solidFill>
                  <a:schemeClr val="tx1"/>
                </a:solidFill>
              </a:rPr>
              <a:t>, </a:t>
            </a:r>
            <a:r>
              <a:rPr lang="en-US" sz="1600" dirty="0" err="1">
                <a:solidFill>
                  <a:schemeClr val="tx1"/>
                </a:solidFill>
              </a:rPr>
              <a:t>boshingdan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-u </a:t>
            </a:r>
            <a:r>
              <a:rPr lang="en-US" sz="1600" dirty="0" err="1">
                <a:solidFill>
                  <a:schemeClr val="tx1"/>
                </a:solidFill>
              </a:rPr>
              <a:t>davlat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yiroq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ketmas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endParaRPr lang="en-US" sz="1600" dirty="0" smtClean="0">
              <a:solidFill>
                <a:schemeClr val="tx1"/>
              </a:solidFill>
            </a:endParaRPr>
          </a:p>
          <a:p>
            <a:pPr marL="34925" indent="231775" algn="just"/>
            <a:r>
              <a:rPr lang="en-US" sz="1600" dirty="0" smtClean="0">
                <a:solidFill>
                  <a:schemeClr val="tx1"/>
                </a:solidFill>
              </a:rPr>
              <a:t>4</a:t>
            </a:r>
            <a:r>
              <a:rPr lang="en-US" sz="1600" dirty="0">
                <a:solidFill>
                  <a:schemeClr val="tx1"/>
                </a:solidFill>
              </a:rPr>
              <a:t>. </a:t>
            </a:r>
            <a:r>
              <a:rPr lang="en-US" sz="1600" dirty="0" err="1">
                <a:solidFill>
                  <a:schemeClr val="tx1"/>
                </a:solidFill>
              </a:rPr>
              <a:t>Erta</a:t>
            </a:r>
            <a:r>
              <a:rPr lang="en-US" sz="1600" dirty="0">
                <a:solidFill>
                  <a:schemeClr val="tx1"/>
                </a:solidFill>
              </a:rPr>
              <a:t> tong. </a:t>
            </a:r>
            <a:r>
              <a:rPr lang="en-US" sz="1600" dirty="0" err="1">
                <a:solidFill>
                  <a:schemeClr val="tx1"/>
                </a:solidFill>
              </a:rPr>
              <a:t>Yuzingda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shu’lasi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o‘ynar</a:t>
            </a:r>
            <a:r>
              <a:rPr lang="en-US" sz="1600" dirty="0">
                <a:solidFill>
                  <a:schemeClr val="tx1"/>
                </a:solidFill>
              </a:rPr>
              <a:t>. - </a:t>
            </a:r>
            <a:r>
              <a:rPr lang="en-US" sz="1600" dirty="0" err="1">
                <a:solidFill>
                  <a:schemeClr val="tx1"/>
                </a:solidFill>
              </a:rPr>
              <a:t>Erta</a:t>
            </a:r>
            <a:r>
              <a:rPr lang="en-US" sz="1600" dirty="0">
                <a:solidFill>
                  <a:schemeClr val="tx1"/>
                </a:solidFill>
              </a:rPr>
              <a:t> tong </a:t>
            </a:r>
            <a:r>
              <a:rPr lang="en-US" sz="1600" dirty="0" err="1">
                <a:solidFill>
                  <a:schemeClr val="tx1"/>
                </a:solidFill>
              </a:rPr>
              <a:t>yuzingda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shu’lasi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o‘ynar</a:t>
            </a:r>
            <a:r>
              <a:rPr lang="en-US" sz="1600" dirty="0">
                <a:solidFill>
                  <a:schemeClr val="tx1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766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ECEFC0A-E431-407B-B735-074B7BBF3E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Mustahkamlash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A16E9A83-2340-4E88-B6AF-B01E83D1AB3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87502294"/>
              </p:ext>
            </p:extLst>
          </p:nvPr>
        </p:nvGraphicFramePr>
        <p:xfrm>
          <a:off x="186226" y="631825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09063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140FCE0-B583-468A-8B54-EA2CCFEAED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69332"/>
          </a:xfrm>
        </p:spPr>
        <p:txBody>
          <a:bodyPr/>
          <a:lstStyle/>
          <a:p>
            <a:pPr algn="ctr"/>
            <a:r>
              <a:rPr lang="uz-Latn-UZ" sz="2400" b="0" dirty="0"/>
              <a:t>Mustaqil bajarish uchun topshiriqlar</a:t>
            </a:r>
            <a:endParaRPr lang="ru-RU" sz="24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B458D8D7-B667-4AFA-B795-552842941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044700" y="631825"/>
            <a:ext cx="3581400" cy="2462213"/>
          </a:xfrm>
          <a:solidFill>
            <a:schemeClr val="accent1">
              <a:lumMod val="20000"/>
              <a:lumOff val="80000"/>
            </a:schemeClr>
          </a:solidFill>
        </p:spPr>
        <p:txBody>
          <a:bodyPr/>
          <a:lstStyle/>
          <a:p>
            <a:pPr marL="36000" indent="355600"/>
            <a:r>
              <a:rPr lang="en-US" sz="1600" b="1" dirty="0">
                <a:solidFill>
                  <a:schemeClr val="tx1"/>
                </a:solidFill>
              </a:rPr>
              <a:t>19.1-topshiriq</a:t>
            </a:r>
            <a:r>
              <a:rPr lang="en-US" sz="1600" b="1" dirty="0"/>
              <a:t>. </a:t>
            </a:r>
            <a:r>
              <a:rPr lang="en-US" sz="1600" dirty="0" err="1"/>
              <a:t>Tinish</a:t>
            </a:r>
            <a:r>
              <a:rPr lang="en-US" sz="1600" dirty="0"/>
              <a:t> </a:t>
            </a:r>
            <a:r>
              <a:rPr lang="en-US" sz="1600" dirty="0" err="1"/>
              <a:t>belgilarini</a:t>
            </a:r>
            <a:r>
              <a:rPr lang="en-US" sz="1600" dirty="0"/>
              <a:t> </a:t>
            </a:r>
            <a:r>
              <a:rPr lang="en-US" sz="1600" dirty="0" err="1"/>
              <a:t>to‘g‘ri</a:t>
            </a:r>
            <a:r>
              <a:rPr lang="en-US" sz="1600" dirty="0"/>
              <a:t> </a:t>
            </a:r>
            <a:r>
              <a:rPr lang="en-US" sz="1600" dirty="0" err="1"/>
              <a:t>qo‘llab</a:t>
            </a:r>
            <a:r>
              <a:rPr lang="en-US" sz="1600" dirty="0"/>
              <a:t> </a:t>
            </a:r>
            <a:r>
              <a:rPr lang="en-US" sz="1600" dirty="0" err="1"/>
              <a:t>matnni</a:t>
            </a:r>
            <a:r>
              <a:rPr lang="en-US" sz="1600" dirty="0"/>
              <a:t> </a:t>
            </a:r>
            <a:r>
              <a:rPr lang="en-US" sz="1600" dirty="0" err="1"/>
              <a:t>ko‘chiring</a:t>
            </a:r>
            <a:r>
              <a:rPr lang="en-US" sz="1600" dirty="0"/>
              <a:t>. </a:t>
            </a:r>
            <a:r>
              <a:rPr lang="en-US" sz="1600" dirty="0" err="1"/>
              <a:t>Sarlavhaga</a:t>
            </a:r>
            <a:r>
              <a:rPr lang="en-US" sz="1600" dirty="0"/>
              <a:t> </a:t>
            </a:r>
            <a:r>
              <a:rPr lang="en-US" sz="1600" dirty="0" err="1"/>
              <a:t>diqqat</a:t>
            </a:r>
            <a:r>
              <a:rPr lang="en-US" sz="1600" dirty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</a:p>
          <a:p>
            <a:pPr marL="36000" indent="355600"/>
            <a:r>
              <a:rPr lang="en-US" sz="1600" b="1" dirty="0">
                <a:solidFill>
                  <a:schemeClr val="tx1"/>
                </a:solidFill>
              </a:rPr>
              <a:t>19.2-topshiriq. </a:t>
            </a:r>
            <a:r>
              <a:rPr lang="en-US" sz="1600" dirty="0" err="1"/>
              <a:t>Quyidagi</a:t>
            </a:r>
            <a:r>
              <a:rPr lang="en-US" sz="1600" dirty="0"/>
              <a:t> </a:t>
            </a:r>
            <a:r>
              <a:rPr lang="en-US" sz="1600" dirty="0" err="1"/>
              <a:t>jumlani</a:t>
            </a:r>
            <a:r>
              <a:rPr lang="en-US" sz="1600" dirty="0"/>
              <a:t> </a:t>
            </a:r>
            <a:r>
              <a:rPr lang="en-US" sz="1600" dirty="0" err="1"/>
              <a:t>davom</a:t>
            </a:r>
            <a:r>
              <a:rPr lang="en-US" sz="1600" dirty="0"/>
              <a:t> </a:t>
            </a:r>
            <a:r>
              <a:rPr lang="en-US" sz="1600" dirty="0" err="1"/>
              <a:t>ettirining</a:t>
            </a:r>
            <a:r>
              <a:rPr lang="en-US" sz="1600" dirty="0"/>
              <a:t>, </a:t>
            </a:r>
            <a:r>
              <a:rPr lang="en-US" sz="1600" dirty="0" err="1"/>
              <a:t>tinish</a:t>
            </a:r>
            <a:r>
              <a:rPr lang="en-US" sz="1600" dirty="0"/>
              <a:t> </a:t>
            </a:r>
            <a:r>
              <a:rPr lang="en-US" sz="1600" dirty="0" err="1"/>
              <a:t>belgilariga</a:t>
            </a:r>
            <a:r>
              <a:rPr lang="en-US" sz="1600" dirty="0"/>
              <a:t> </a:t>
            </a:r>
            <a:r>
              <a:rPr lang="en-US" sz="1600" dirty="0" err="1"/>
              <a:t>diqqat</a:t>
            </a:r>
            <a:r>
              <a:rPr lang="en-US" sz="1600" dirty="0"/>
              <a:t> </a:t>
            </a:r>
            <a:r>
              <a:rPr lang="en-US" sz="1600" dirty="0" err="1"/>
              <a:t>qiling</a:t>
            </a:r>
            <a:r>
              <a:rPr lang="en-US" sz="1600" dirty="0"/>
              <a:t>.</a:t>
            </a:r>
          </a:p>
          <a:p>
            <a:pPr marL="36000" indent="355600"/>
            <a:r>
              <a:rPr lang="en-US" sz="1600" dirty="0"/>
              <a:t>Men </a:t>
            </a:r>
            <a:r>
              <a:rPr lang="en-US" sz="1600" dirty="0" err="1"/>
              <a:t>bugundan</a:t>
            </a:r>
            <a:r>
              <a:rPr lang="en-US" sz="1600" dirty="0"/>
              <a:t> </a:t>
            </a:r>
            <a:r>
              <a:rPr lang="en-US" sz="1600" dirty="0" err="1"/>
              <a:t>boshlab</a:t>
            </a:r>
            <a:r>
              <a:rPr lang="en-US" sz="1600" dirty="0"/>
              <a:t> </a:t>
            </a:r>
            <a:r>
              <a:rPr lang="en-US" sz="1600" dirty="0" err="1"/>
              <a:t>burgutday</a:t>
            </a:r>
            <a:r>
              <a:rPr lang="en-US" sz="1600" dirty="0"/>
              <a:t> </a:t>
            </a:r>
            <a:r>
              <a:rPr lang="en-US" sz="1600" dirty="0" err="1"/>
              <a:t>yashayman</a:t>
            </a:r>
            <a:r>
              <a:rPr lang="en-US" sz="1600" dirty="0"/>
              <a:t>, </a:t>
            </a:r>
            <a:r>
              <a:rPr lang="en-US" sz="1600" dirty="0" err="1"/>
              <a:t>buning</a:t>
            </a:r>
            <a:r>
              <a:rPr lang="en-US" sz="1600" dirty="0"/>
              <a:t> </a:t>
            </a:r>
            <a:r>
              <a:rPr lang="en-US" sz="1600" dirty="0" err="1"/>
              <a:t>uchun</a:t>
            </a:r>
            <a:r>
              <a:rPr lang="en-US" sz="1600" dirty="0"/>
              <a:t> </a:t>
            </a:r>
            <a:r>
              <a:rPr lang="en-US" sz="1600" dirty="0" err="1"/>
              <a:t>quyidagilarga</a:t>
            </a:r>
            <a:r>
              <a:rPr lang="en-US" sz="1600" dirty="0"/>
              <a:t> </a:t>
            </a:r>
            <a:r>
              <a:rPr lang="en-US" sz="1600" dirty="0" err="1"/>
              <a:t>amal</a:t>
            </a:r>
            <a:r>
              <a:rPr lang="en-US" sz="1600" dirty="0"/>
              <a:t> </a:t>
            </a:r>
            <a:r>
              <a:rPr lang="en-US" sz="1600" dirty="0" err="1"/>
              <a:t>qilishim</a:t>
            </a:r>
            <a:r>
              <a:rPr lang="en-US" sz="1600" dirty="0"/>
              <a:t> </a:t>
            </a:r>
            <a:r>
              <a:rPr lang="en-US" sz="1600" dirty="0" err="1"/>
              <a:t>kerak</a:t>
            </a:r>
            <a:r>
              <a:rPr lang="en-US" sz="1600" dirty="0"/>
              <a:t>.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96A0AC68-40C8-471C-97CB-78C5FA16E64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00" y="1204117"/>
            <a:ext cx="1823702" cy="1317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37869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BA11901-FC84-49EC-8E19-61DDB00B77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O‘tgan darsda</a:t>
            </a:r>
            <a:endParaRPr lang="ru-RU" sz="2800" b="0" dirty="0"/>
          </a:p>
        </p:txBody>
      </p:sp>
      <p:graphicFrame>
        <p:nvGraphicFramePr>
          <p:cNvPr id="3" name="Схема 2">
            <a:extLst>
              <a:ext uri="{FF2B5EF4-FFF2-40B4-BE49-F238E27FC236}">
                <a16:creationId xmlns="" xmlns:a16="http://schemas.microsoft.com/office/drawing/2014/main" id="{EFFC545D-2FE6-480B-BE20-A2DE50B88874}"/>
              </a:ext>
            </a:extLst>
          </p:cNvPr>
          <p:cNvGraphicFramePr/>
          <p:nvPr/>
        </p:nvGraphicFramePr>
        <p:xfrm>
          <a:off x="186226" y="631824"/>
          <a:ext cx="5439874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79412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E6A2E1-A168-4576-913E-5E1734F9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51624"/>
            <a:ext cx="5164295" cy="430887"/>
          </a:xfrm>
        </p:spPr>
        <p:txBody>
          <a:bodyPr/>
          <a:lstStyle/>
          <a:p>
            <a:pPr algn="ctr"/>
            <a:r>
              <a:rPr lang="ru-RU" sz="2800" b="0" dirty="0"/>
              <a:t>19</a:t>
            </a:r>
            <a:r>
              <a:rPr lang="uz-Latn-UZ" sz="2800" b="0" dirty="0"/>
              <a:t>.1-mashq</a:t>
            </a:r>
            <a:endParaRPr lang="ru-RU" sz="2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14FEE090-D6BA-4D3D-A095-F9C4B04EA4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99537081"/>
              </p:ext>
            </p:extLst>
          </p:nvPr>
        </p:nvGraphicFramePr>
        <p:xfrm>
          <a:off x="139700" y="631825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623940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E6A2E1-A168-4576-913E-5E1734F9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15471"/>
          </a:xfrm>
        </p:spPr>
        <p:txBody>
          <a:bodyPr/>
          <a:lstStyle/>
          <a:p>
            <a:pPr algn="ctr"/>
            <a:r>
              <a:rPr lang="ru-RU" dirty="0"/>
              <a:t>19</a:t>
            </a:r>
            <a:r>
              <a:rPr lang="uz-Latn-UZ" dirty="0"/>
              <a:t>.1-mashq</a:t>
            </a:r>
            <a:endParaRPr lang="ru-RU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0D2B41E3-DC83-4721-86D6-8442D7A0F77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2401832"/>
              </p:ext>
            </p:extLst>
          </p:nvPr>
        </p:nvGraphicFramePr>
        <p:xfrm>
          <a:off x="139700" y="617764"/>
          <a:ext cx="55626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575917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E6A2E1-A168-4576-913E-5E1734F9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78624"/>
            <a:ext cx="5486400" cy="246221"/>
          </a:xfrm>
        </p:spPr>
        <p:txBody>
          <a:bodyPr/>
          <a:lstStyle/>
          <a:p>
            <a:pPr algn="ctr"/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Burgutlar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farqlarga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-a</a:t>
            </a:r>
            <a:r>
              <a:rPr lang="en-US" sz="1600" b="0" i="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6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26FB09DA-0B55-4334-A26D-5784E692F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45775395"/>
              </p:ext>
            </p:extLst>
          </p:nvPr>
        </p:nvGraphicFramePr>
        <p:xfrm>
          <a:off x="139700" y="631825"/>
          <a:ext cx="5486400" cy="2514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56804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E6A2E1-A168-4576-913E-5E1734F9E6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700" y="178624"/>
            <a:ext cx="5486400" cy="300801"/>
          </a:xfrm>
        </p:spPr>
        <p:txBody>
          <a:bodyPr/>
          <a:lstStyle/>
          <a:p>
            <a:pPr algn="ctr"/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Burgutlar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o‘rdaklar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o‘rtasidagi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farqlarga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diqqat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1600" b="0" i="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1600" b="0" i="0" dirty="0">
                <a:latin typeface="Arial" panose="020B0604020202020204" pitchFamily="34" charset="0"/>
                <a:cs typeface="Arial" panose="020B0604020202020204" pitchFamily="34" charset="0"/>
              </a:rPr>
              <a:t>-a:	</a:t>
            </a:r>
            <a: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b="0" dirty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ru-RU" sz="16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26FB09DA-0B55-4334-A26D-5784E692F14D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93922593"/>
              </p:ext>
            </p:extLst>
          </p:nvPr>
        </p:nvGraphicFramePr>
        <p:xfrm>
          <a:off x="139700" y="555625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771364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124DA0B-0854-478A-86C3-A491008439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377001"/>
          </a:xfrm>
        </p:spPr>
        <p:txBody>
          <a:bodyPr/>
          <a:lstStyle/>
          <a:p>
            <a:pPr algn="ctr"/>
            <a:r>
              <a:rPr lang="uz-Latn-UZ" sz="1800" b="0" dirty="0"/>
              <a:t>Matn yuzasidan quyidagi savollarga javob bering:</a:t>
            </a:r>
            <a:endParaRPr lang="ru-RU" sz="1800" b="0" dirty="0"/>
          </a:p>
        </p:txBody>
      </p:sp>
      <p:graphicFrame>
        <p:nvGraphicFramePr>
          <p:cNvPr id="4" name="Схема 3">
            <a:extLst>
              <a:ext uri="{FF2B5EF4-FFF2-40B4-BE49-F238E27FC236}">
                <a16:creationId xmlns="" xmlns:a16="http://schemas.microsoft.com/office/drawing/2014/main" id="{DABB658B-CF86-4BA9-8B98-D39CFB81ECC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77030980"/>
              </p:ext>
            </p:extLst>
          </p:nvPr>
        </p:nvGraphicFramePr>
        <p:xfrm>
          <a:off x="139700" y="631825"/>
          <a:ext cx="5486400" cy="251060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26836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225EA7-7FE0-4D7C-BD2B-AA645C60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1024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19.2-mashq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88D7491-CADC-4F83-9719-0A6060D4D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3200400" cy="2209800"/>
          </a:xfrm>
          <a:solidFill>
            <a:schemeClr val="bg2"/>
          </a:solidFill>
          <a:ln w="12700">
            <a:solidFill>
              <a:srgbClr val="400239"/>
            </a:solidFill>
          </a:ln>
        </p:spPr>
        <p:txBody>
          <a:bodyPr anchor="ctr"/>
          <a:lstStyle/>
          <a:p>
            <a:pPr algn="ctr"/>
            <a:r>
              <a:rPr lang="en-US" sz="2000" dirty="0" err="1"/>
              <a:t>Tinish</a:t>
            </a:r>
            <a:r>
              <a:rPr lang="en-US" sz="2000" dirty="0"/>
              <a:t> </a:t>
            </a:r>
            <a:r>
              <a:rPr lang="en-US" sz="2000" dirty="0" err="1"/>
              <a:t>belgilarini</a:t>
            </a:r>
            <a:r>
              <a:rPr lang="en-US" sz="2000" dirty="0"/>
              <a:t> </a:t>
            </a:r>
            <a:r>
              <a:rPr lang="en-US" sz="2000" dirty="0" err="1"/>
              <a:t>qo</a:t>
            </a:r>
            <a:r>
              <a:rPr lang="uz-Latn-UZ" sz="2000" dirty="0"/>
              <a:t>‘</a:t>
            </a:r>
            <a:r>
              <a:rPr lang="en-US" sz="2000" dirty="0" err="1"/>
              <a:t>yib</a:t>
            </a:r>
            <a:r>
              <a:rPr lang="en-US" sz="2000" dirty="0"/>
              <a:t> </a:t>
            </a:r>
            <a:r>
              <a:rPr lang="en-US" sz="2000" dirty="0" err="1"/>
              <a:t>parchani</a:t>
            </a:r>
            <a:r>
              <a:rPr lang="en-US" sz="2000" dirty="0"/>
              <a:t> ko</a:t>
            </a:r>
            <a:r>
              <a:rPr lang="uz-Latn-UZ" sz="2000" dirty="0"/>
              <a:t>‘</a:t>
            </a:r>
            <a:r>
              <a:rPr lang="en-US" sz="2000" dirty="0" err="1"/>
              <a:t>chiring</a:t>
            </a:r>
            <a:r>
              <a:rPr lang="en-US" sz="2000" dirty="0"/>
              <a:t>. </a:t>
            </a:r>
            <a:r>
              <a:rPr lang="en-US" sz="2000" dirty="0" err="1"/>
              <a:t>Masallardan</a:t>
            </a:r>
            <a:r>
              <a:rPr lang="en-US" sz="2000" dirty="0"/>
              <a:t> </a:t>
            </a:r>
            <a:r>
              <a:rPr lang="en-US" sz="2000" dirty="0" err="1"/>
              <a:t>xulosa</a:t>
            </a:r>
            <a:r>
              <a:rPr lang="en-US" sz="2000" dirty="0"/>
              <a:t> </a:t>
            </a:r>
            <a:r>
              <a:rPr lang="en-US" sz="2000" dirty="0" err="1"/>
              <a:t>chiqarib</a:t>
            </a:r>
            <a:r>
              <a:rPr lang="en-US" sz="2000" dirty="0"/>
              <a:t>, </a:t>
            </a:r>
            <a:r>
              <a:rPr lang="en-US" sz="2000" dirty="0" err="1"/>
              <a:t>uni</a:t>
            </a:r>
            <a:r>
              <a:rPr lang="en-US" sz="2000" dirty="0"/>
              <a:t> </a:t>
            </a:r>
            <a:r>
              <a:rPr lang="en-US" sz="2000" dirty="0" err="1"/>
              <a:t>qisqa</a:t>
            </a:r>
            <a:r>
              <a:rPr lang="en-US" sz="2000" dirty="0"/>
              <a:t> </a:t>
            </a:r>
            <a:r>
              <a:rPr lang="en-US" sz="2000" dirty="0" err="1"/>
              <a:t>sarlavha</a:t>
            </a:r>
            <a:r>
              <a:rPr lang="en-US" sz="2000" dirty="0"/>
              <a:t> </a:t>
            </a:r>
            <a:r>
              <a:rPr lang="en-US" sz="2000" dirty="0" err="1"/>
              <a:t>shaklida</a:t>
            </a:r>
            <a:r>
              <a:rPr lang="en-US" sz="2000" dirty="0"/>
              <a:t> </a:t>
            </a:r>
            <a:r>
              <a:rPr lang="en-US" sz="2000" dirty="0" err="1"/>
              <a:t>yozing</a:t>
            </a:r>
            <a:r>
              <a:rPr lang="en-US" sz="2000" dirty="0" smtClean="0"/>
              <a:t>.</a:t>
            </a:r>
            <a:endParaRPr lang="en-US" sz="2000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3830A5F6-AC81-430B-B9EC-FE2977A440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8700" y="1012825"/>
            <a:ext cx="1678619" cy="148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376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A8225EA7-7FE0-4D7C-BD2B-AA645C605F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752" y="64324"/>
            <a:ext cx="5164295" cy="430887"/>
          </a:xfrm>
        </p:spPr>
        <p:txBody>
          <a:bodyPr/>
          <a:lstStyle/>
          <a:p>
            <a:pPr algn="ctr"/>
            <a:r>
              <a:rPr lang="uz-Latn-UZ" sz="2800" b="0" dirty="0"/>
              <a:t>19.2-mashq</a:t>
            </a:r>
            <a:endParaRPr lang="ru-RU" sz="2800" b="0" dirty="0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88D7491-CADC-4F83-9719-0A6060D4D1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39700" y="631825"/>
            <a:ext cx="5486400" cy="2215991"/>
          </a:xfrm>
          <a:solidFill>
            <a:srgbClr val="FFCCFF"/>
          </a:solidFill>
        </p:spPr>
        <p:txBody>
          <a:bodyPr/>
          <a:lstStyle/>
          <a:p>
            <a:pPr marL="36000" indent="355600" algn="just"/>
            <a:r>
              <a:rPr lang="en-US" sz="1600" dirty="0">
                <a:solidFill>
                  <a:schemeClr val="tx1"/>
                </a:solidFill>
              </a:rPr>
              <a:t>1.</a:t>
            </a:r>
            <a:r>
              <a:rPr lang="uz-Latn-UZ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Yo‘l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yoqasida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gadoy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tilanchilik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qilib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turar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edi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Bir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otliq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odam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yonidan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o‘tib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ketayotib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qamchisi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bilan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urdi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va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yo‘lida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davom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etdi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Gadoy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uning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orqasidan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qarab</a:t>
            </a:r>
            <a:r>
              <a:rPr lang="en-US" sz="1600" dirty="0">
                <a:solidFill>
                  <a:schemeClr val="tx1"/>
                </a:solidFill>
              </a:rPr>
              <a:t>||</a:t>
            </a:r>
          </a:p>
          <a:p>
            <a:pPr marL="36000" indent="355600" algn="just"/>
            <a:r>
              <a:rPr lang="en-US" sz="1600" dirty="0">
                <a:solidFill>
                  <a:schemeClr val="tx1"/>
                </a:solidFill>
              </a:rPr>
              <a:t>–</a:t>
            </a:r>
            <a:r>
              <a:rPr lang="uz-Latn-UZ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</a:t>
            </a:r>
            <a:r>
              <a:rPr lang="en-US" sz="1600" dirty="0">
                <a:solidFill>
                  <a:schemeClr val="tx1"/>
                </a:solidFill>
              </a:rPr>
              <a:t>|| || </a:t>
            </a:r>
            <a:r>
              <a:rPr lang="en-US" sz="1600" dirty="0" err="1">
                <a:solidFill>
                  <a:schemeClr val="tx1"/>
                </a:solidFill>
              </a:rPr>
              <a:t>dedi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Buni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ko‘rib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turgan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bir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yo‘lovchi</a:t>
            </a:r>
            <a:r>
              <a:rPr lang="en-US" sz="1600" dirty="0">
                <a:solidFill>
                  <a:schemeClr val="tx1"/>
                </a:solidFill>
              </a:rPr>
              <a:t>||</a:t>
            </a:r>
          </a:p>
          <a:p>
            <a:pPr marL="36000" indent="355600" algn="just"/>
            <a:r>
              <a:rPr lang="en-US" sz="1600" dirty="0">
                <a:solidFill>
                  <a:schemeClr val="tx1"/>
                </a:solidFill>
              </a:rPr>
              <a:t>– U </a:t>
            </a:r>
            <a:r>
              <a:rPr lang="en-US" sz="1600" dirty="0" err="1">
                <a:solidFill>
                  <a:schemeClr val="tx1"/>
                </a:solidFill>
              </a:rPr>
              <a:t>seni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ursa-yu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sen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unga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baxt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tilasang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bu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qanaqasi</a:t>
            </a:r>
            <a:r>
              <a:rPr lang="en-US" sz="1600" dirty="0">
                <a:solidFill>
                  <a:schemeClr val="tx1"/>
                </a:solidFill>
              </a:rPr>
              <a:t>|| || deb </a:t>
            </a:r>
            <a:r>
              <a:rPr lang="en-US" sz="1600" dirty="0" err="1">
                <a:solidFill>
                  <a:schemeClr val="tx1"/>
                </a:solidFill>
              </a:rPr>
              <a:t>so‘radi</a:t>
            </a:r>
            <a:r>
              <a:rPr lang="en-US" sz="1600" dirty="0">
                <a:solidFill>
                  <a:schemeClr val="tx1"/>
                </a:solidFill>
              </a:rPr>
              <a:t>||</a:t>
            </a:r>
          </a:p>
          <a:p>
            <a:pPr marL="36000" indent="355600" algn="just"/>
            <a:r>
              <a:rPr lang="en-US" sz="1600" dirty="0" err="1">
                <a:solidFill>
                  <a:schemeClr val="tx1"/>
                </a:solidFill>
              </a:rPr>
              <a:t>Shunda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tilanchi</a:t>
            </a:r>
            <a:r>
              <a:rPr lang="en-US" sz="1600" dirty="0">
                <a:solidFill>
                  <a:schemeClr val="tx1"/>
                </a:solidFill>
              </a:rPr>
              <a:t>||</a:t>
            </a:r>
          </a:p>
          <a:p>
            <a:pPr marL="36000" indent="355600" algn="just"/>
            <a:r>
              <a:rPr lang="en-US" sz="1600" dirty="0">
                <a:solidFill>
                  <a:schemeClr val="tx1"/>
                </a:solidFill>
              </a:rPr>
              <a:t>– Agar u </a:t>
            </a:r>
            <a:r>
              <a:rPr lang="en-US" sz="1600" dirty="0" err="1">
                <a:solidFill>
                  <a:schemeClr val="tx1"/>
                </a:solidFill>
              </a:rPr>
              <a:t>baxtli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bo‘lmasa</a:t>
            </a:r>
            <a:r>
              <a:rPr lang="en-US" sz="1600" dirty="0">
                <a:solidFill>
                  <a:schemeClr val="tx1"/>
                </a:solidFill>
              </a:rPr>
              <a:t>|| </a:t>
            </a:r>
            <a:r>
              <a:rPr lang="en-US" sz="1600" dirty="0" err="1">
                <a:solidFill>
                  <a:schemeClr val="tx1"/>
                </a:solidFill>
              </a:rPr>
              <a:t>meni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urmas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edi</a:t>
            </a:r>
            <a:r>
              <a:rPr lang="en-US" sz="1600" dirty="0">
                <a:solidFill>
                  <a:schemeClr val="tx1"/>
                </a:solidFill>
              </a:rPr>
              <a:t>|| || deb </a:t>
            </a:r>
            <a:r>
              <a:rPr lang="en-US" sz="1600" dirty="0" err="1">
                <a:solidFill>
                  <a:schemeClr val="tx1"/>
                </a:solidFill>
              </a:rPr>
              <a:t>javob</a:t>
            </a:r>
            <a:r>
              <a:rPr lang="en-US" sz="1600" dirty="0">
                <a:solidFill>
                  <a:schemeClr val="tx1"/>
                </a:solidFill>
              </a:rPr>
              <a:t> </a:t>
            </a:r>
            <a:r>
              <a:rPr lang="en-US" sz="1600" dirty="0" err="1">
                <a:solidFill>
                  <a:schemeClr val="tx1"/>
                </a:solidFill>
              </a:rPr>
              <a:t>berdi</a:t>
            </a:r>
            <a:r>
              <a:rPr lang="en-US" sz="1600" dirty="0">
                <a:solidFill>
                  <a:schemeClr val="tx1"/>
                </a:solidFill>
              </a:rPr>
              <a:t>||</a:t>
            </a:r>
          </a:p>
        </p:txBody>
      </p:sp>
    </p:spTree>
    <p:extLst>
      <p:ext uri="{BB962C8B-B14F-4D97-AF65-F5344CB8AC3E}">
        <p14:creationId xmlns:p14="http://schemas.microsoft.com/office/powerpoint/2010/main" val="27306889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8f831a3c1cdbce13dd7dd4ab442522346322cb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7908</TotalTime>
  <Words>994</Words>
  <Application>Microsoft Office PowerPoint</Application>
  <PresentationFormat>Произвольный</PresentationFormat>
  <Paragraphs>79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2" baseType="lpstr">
      <vt:lpstr>Arial</vt:lpstr>
      <vt:lpstr>Calibri</vt:lpstr>
      <vt:lpstr>Office Theme</vt:lpstr>
      <vt:lpstr>ONA TILI</vt:lpstr>
      <vt:lpstr>O‘tgan darsda</vt:lpstr>
      <vt:lpstr>19.1-mashq</vt:lpstr>
      <vt:lpstr>19.1-mashq</vt:lpstr>
      <vt:lpstr>Burgutlar va o‘rdaklar o‘rtasidagi farqlarga diqqat qiling-a:</vt:lpstr>
      <vt:lpstr>Burgutlar va o‘rdaklar o‘rtasidagi farqlarga diqqat qiling-a:  </vt:lpstr>
      <vt:lpstr>Matn yuzasidan quyidagi savollarga javob bering:</vt:lpstr>
      <vt:lpstr>19.2-mashq</vt:lpstr>
      <vt:lpstr>19.2-mashq</vt:lpstr>
      <vt:lpstr>19.2-mashq</vt:lpstr>
      <vt:lpstr>19.3-mashq</vt:lpstr>
      <vt:lpstr>19.3-mashq</vt:lpstr>
      <vt:lpstr>Nazariy matn</vt:lpstr>
      <vt:lpstr>19.4-mashq</vt:lpstr>
      <vt:lpstr>19.5-mashq</vt:lpstr>
      <vt:lpstr>Test</vt:lpstr>
      <vt:lpstr>19.6-mashq</vt:lpstr>
      <vt:lpstr>Mustahkamlash</vt:lpstr>
      <vt:lpstr>Mustaqil bajarish uchun topshiriqlar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Ona tili</dc:title>
  <dc:creator>ARM</dc:creator>
  <cp:lastModifiedBy>Teacher</cp:lastModifiedBy>
  <cp:revision>807</cp:revision>
  <dcterms:created xsi:type="dcterms:W3CDTF">2020-04-13T08:06:06Z</dcterms:created>
  <dcterms:modified xsi:type="dcterms:W3CDTF">2021-02-11T06:43:42Z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