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6" r:id="rId2"/>
    <p:sldId id="393" r:id="rId3"/>
    <p:sldId id="395" r:id="rId4"/>
    <p:sldId id="392" r:id="rId5"/>
    <p:sldId id="394" r:id="rId6"/>
    <p:sldId id="391" r:id="rId7"/>
    <p:sldId id="390" r:id="rId8"/>
    <p:sldId id="389" r:id="rId9"/>
    <p:sldId id="396" r:id="rId10"/>
    <p:sldId id="397" r:id="rId11"/>
    <p:sldId id="388" r:id="rId12"/>
    <p:sldId id="387" r:id="rId13"/>
    <p:sldId id="398" r:id="rId14"/>
    <p:sldId id="378" r:id="rId15"/>
    <p:sldId id="386" r:id="rId16"/>
    <p:sldId id="399" r:id="rId17"/>
    <p:sldId id="379" r:id="rId18"/>
    <p:sldId id="400" r:id="rId19"/>
    <p:sldId id="385" r:id="rId20"/>
    <p:sldId id="384" r:id="rId21"/>
  </p:sldIdLst>
  <p:sldSz cx="5765800" cy="3244850"/>
  <p:notesSz cx="5765800" cy="3244850"/>
  <p:custDataLst>
    <p:tags r:id="rId2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FF"/>
    <a:srgbClr val="400239"/>
    <a:srgbClr val="FFCC99"/>
    <a:srgbClr val="FF7C80"/>
    <a:srgbClr val="FFCC00"/>
    <a:srgbClr val="3333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87117" autoAdjust="0"/>
  </p:normalViewPr>
  <p:slideViewPr>
    <p:cSldViewPr>
      <p:cViewPr varScale="1">
        <p:scale>
          <a:sx n="122" d="100"/>
          <a:sy n="122" d="100"/>
        </p:scale>
        <p:origin x="1140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14FACA-E871-4439-8C50-D566EA41AD5F}" type="doc">
      <dgm:prSet loTypeId="urn:microsoft.com/office/officeart/2005/8/layout/process1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9E27144-ADF8-42A1-AF43-A9D039713F62}">
      <dgm:prSet custT="1"/>
      <dgm:spPr/>
      <dgm:t>
        <a:bodyPr/>
        <a:lstStyle/>
        <a:p>
          <a:pPr algn="ctr"/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tinglang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matnga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sarlavha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qo‘ygan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edingiz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B2B2C0-FA7E-43A0-AC6B-42A3BB5A8080}" type="parTrans" cxnId="{0FA7FBEC-403B-4DF1-B9C9-6D9638D9EBF2}">
      <dgm:prSet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29A5C4-AC18-47A4-B39F-98D2359EE335}" type="sibTrans" cxnId="{0FA7FBEC-403B-4DF1-B9C9-6D9638D9EBF2}">
      <dgm:prSet custT="1"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5258AE-8B3E-4CAB-9313-1CA4C703CC96}">
      <dgm:prSet custT="1"/>
      <dgm:spPr/>
      <dgm:t>
        <a:bodyPr/>
        <a:lstStyle/>
        <a:p>
          <a:pPr algn="ctr"/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tinglashda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lang="uz-Latn-UZ" sz="1800" b="0" i="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shimchalarni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B7785D-470F-4601-8F7B-43DE083BC89B}" type="parTrans" cxnId="{AAAAAE28-1C0C-47BC-9EA9-A6613674475C}">
      <dgm:prSet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22C23E-4638-40F1-AACB-CEBF1C3A206A}" type="sibTrans" cxnId="{AAAAAE28-1C0C-47BC-9EA9-A6613674475C}">
      <dgm:prSet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E17494-0788-4C78-87F7-EC2960644BA0}">
      <dgm:prSet custT="1"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EB591A-7081-4723-B793-1C2F71F8C7DB}" type="parTrans" cxnId="{6878B334-E822-42D5-A9AA-BB606D3575BD}">
      <dgm:prSet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08EC39-679D-4534-8591-3A0BE72C6A79}" type="sibTrans" cxnId="{6878B334-E822-42D5-A9AA-BB606D3575BD}">
      <dgm:prSet/>
      <dgm:spPr/>
      <dgm:t>
        <a:bodyPr/>
        <a:lstStyle/>
        <a:p>
          <a:pPr algn="ctr"/>
          <a:endParaRPr lang="ru-RU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983118-E8B4-4F8D-B7D6-639CBA00BEC3}" type="pres">
      <dgm:prSet presAssocID="{4914FACA-E871-4439-8C50-D566EA41AD5F}" presName="Name0" presStyleCnt="0">
        <dgm:presLayoutVars>
          <dgm:dir/>
          <dgm:resizeHandles val="exact"/>
        </dgm:presLayoutVars>
      </dgm:prSet>
      <dgm:spPr/>
    </dgm:pt>
    <dgm:pt modelId="{7A803EB7-8AB3-4E24-BDE1-7C6855897AA0}" type="pres">
      <dgm:prSet presAssocID="{E9E27144-ADF8-42A1-AF43-A9D039713F62}" presName="node" presStyleLbl="node1" presStyleIdx="0" presStyleCnt="2">
        <dgm:presLayoutVars>
          <dgm:bulletEnabled val="1"/>
        </dgm:presLayoutVars>
      </dgm:prSet>
      <dgm:spPr/>
    </dgm:pt>
    <dgm:pt modelId="{B4E75E7C-3E1B-4DD0-88DF-C2BA850CB40C}" type="pres">
      <dgm:prSet presAssocID="{7C29A5C4-AC18-47A4-B39F-98D2359EE335}" presName="sibTrans" presStyleLbl="sibTrans2D1" presStyleIdx="0" presStyleCnt="1"/>
      <dgm:spPr/>
    </dgm:pt>
    <dgm:pt modelId="{63E63437-BC53-4B9C-96E3-8044AF0497E7}" type="pres">
      <dgm:prSet presAssocID="{7C29A5C4-AC18-47A4-B39F-98D2359EE335}" presName="connectorText" presStyleLbl="sibTrans2D1" presStyleIdx="0" presStyleCnt="1"/>
      <dgm:spPr/>
    </dgm:pt>
    <dgm:pt modelId="{78B70300-9D3F-4842-8046-5182A7FDA9E8}" type="pres">
      <dgm:prSet presAssocID="{D45258AE-8B3E-4CAB-9313-1CA4C703CC96}" presName="node" presStyleLbl="node1" presStyleIdx="1" presStyleCnt="2">
        <dgm:presLayoutVars>
          <dgm:bulletEnabled val="1"/>
        </dgm:presLayoutVars>
      </dgm:prSet>
      <dgm:spPr/>
    </dgm:pt>
  </dgm:ptLst>
  <dgm:cxnLst>
    <dgm:cxn modelId="{C0C1FE07-AC8D-4566-B41F-4AD1EE709138}" type="presOf" srcId="{7C29A5C4-AC18-47A4-B39F-98D2359EE335}" destId="{B4E75E7C-3E1B-4DD0-88DF-C2BA850CB40C}" srcOrd="0" destOrd="0" presId="urn:microsoft.com/office/officeart/2005/8/layout/process1"/>
    <dgm:cxn modelId="{91A57822-09C5-43E9-981F-428B84545282}" type="presOf" srcId="{7C29A5C4-AC18-47A4-B39F-98D2359EE335}" destId="{63E63437-BC53-4B9C-96E3-8044AF0497E7}" srcOrd="1" destOrd="0" presId="urn:microsoft.com/office/officeart/2005/8/layout/process1"/>
    <dgm:cxn modelId="{AAAAAE28-1C0C-47BC-9EA9-A6613674475C}" srcId="{4914FACA-E871-4439-8C50-D566EA41AD5F}" destId="{D45258AE-8B3E-4CAB-9313-1CA4C703CC96}" srcOrd="1" destOrd="0" parTransId="{71B7785D-470F-4601-8F7B-43DE083BC89B}" sibTransId="{0D22C23E-4638-40F1-AACB-CEBF1C3A206A}"/>
    <dgm:cxn modelId="{6878B334-E822-42D5-A9AA-BB606D3575BD}" srcId="{D45258AE-8B3E-4CAB-9313-1CA4C703CC96}" destId="{29E17494-0788-4C78-87F7-EC2960644BA0}" srcOrd="0" destOrd="0" parTransId="{CFEB591A-7081-4723-B793-1C2F71F8C7DB}" sibTransId="{C408EC39-679D-4534-8591-3A0BE72C6A79}"/>
    <dgm:cxn modelId="{6938D16C-1FDD-4AE3-AD19-6338A6F3EE2E}" type="presOf" srcId="{E9E27144-ADF8-42A1-AF43-A9D039713F62}" destId="{7A803EB7-8AB3-4E24-BDE1-7C6855897AA0}" srcOrd="0" destOrd="0" presId="urn:microsoft.com/office/officeart/2005/8/layout/process1"/>
    <dgm:cxn modelId="{5A0E4F51-3C71-43AF-9423-A9A48ADA9C26}" type="presOf" srcId="{4914FACA-E871-4439-8C50-D566EA41AD5F}" destId="{AD983118-E8B4-4F8D-B7D6-639CBA00BEC3}" srcOrd="0" destOrd="0" presId="urn:microsoft.com/office/officeart/2005/8/layout/process1"/>
    <dgm:cxn modelId="{20CE13A8-CACE-4321-B51A-2A1DD5A65743}" type="presOf" srcId="{29E17494-0788-4C78-87F7-EC2960644BA0}" destId="{78B70300-9D3F-4842-8046-5182A7FDA9E8}" srcOrd="0" destOrd="1" presId="urn:microsoft.com/office/officeart/2005/8/layout/process1"/>
    <dgm:cxn modelId="{32878FBB-4239-4E23-94D6-EFEF97220D53}" type="presOf" srcId="{D45258AE-8B3E-4CAB-9313-1CA4C703CC96}" destId="{78B70300-9D3F-4842-8046-5182A7FDA9E8}" srcOrd="0" destOrd="0" presId="urn:microsoft.com/office/officeart/2005/8/layout/process1"/>
    <dgm:cxn modelId="{0FA7FBEC-403B-4DF1-B9C9-6D9638D9EBF2}" srcId="{4914FACA-E871-4439-8C50-D566EA41AD5F}" destId="{E9E27144-ADF8-42A1-AF43-A9D039713F62}" srcOrd="0" destOrd="0" parTransId="{78B2B2C0-FA7E-43A0-AC6B-42A3BB5A8080}" sibTransId="{7C29A5C4-AC18-47A4-B39F-98D2359EE335}"/>
    <dgm:cxn modelId="{78C2584E-755B-4FB0-8850-C87F2B0CB8CA}" type="presParOf" srcId="{AD983118-E8B4-4F8D-B7D6-639CBA00BEC3}" destId="{7A803EB7-8AB3-4E24-BDE1-7C6855897AA0}" srcOrd="0" destOrd="0" presId="urn:microsoft.com/office/officeart/2005/8/layout/process1"/>
    <dgm:cxn modelId="{753991BB-C410-443A-90F6-5CDE760CD834}" type="presParOf" srcId="{AD983118-E8B4-4F8D-B7D6-639CBA00BEC3}" destId="{B4E75E7C-3E1B-4DD0-88DF-C2BA850CB40C}" srcOrd="1" destOrd="0" presId="urn:microsoft.com/office/officeart/2005/8/layout/process1"/>
    <dgm:cxn modelId="{FC058326-5BA4-42B9-BAEF-C4C23BEF0DC8}" type="presParOf" srcId="{B4E75E7C-3E1B-4DD0-88DF-C2BA850CB40C}" destId="{63E63437-BC53-4B9C-96E3-8044AF0497E7}" srcOrd="0" destOrd="0" presId="urn:microsoft.com/office/officeart/2005/8/layout/process1"/>
    <dgm:cxn modelId="{25B9B12F-2014-4D03-A406-9A4CDFE3DDAC}" type="presParOf" srcId="{AD983118-E8B4-4F8D-B7D6-639CBA00BEC3}" destId="{78B70300-9D3F-4842-8046-5182A7FDA9E8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07AD760-3260-4AE1-828A-CB961AA2F29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17105C-A78F-4DA4-B9B9-1F4AFEFF949B}">
      <dgm:prSet custT="1"/>
      <dgm:spPr/>
      <dgm:t>
        <a:bodyPr/>
        <a:lstStyle/>
        <a:p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Mumtoz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she’riyat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talabiga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ko‘ra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shakllarining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qo‘llanilishiga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  <a:p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shakllarni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noto‘g‘ri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qo‘llangan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dirty="0" err="1">
              <a:latin typeface="Arial" panose="020B0604020202020204" pitchFamily="34" charset="0"/>
              <a:cs typeface="Arial" panose="020B0604020202020204" pitchFamily="34" charset="0"/>
            </a:rPr>
            <a:t>olasizmi</a:t>
          </a:r>
          <a:r>
            <a:rPr lang="en-US" sz="2200" b="0" i="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BE7A8-8FDF-4C59-80B4-32B128053E7E}" type="parTrans" cxnId="{7B8E8034-1147-4260-BC80-B5FDD227F04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77240E-65D2-423A-9A2A-534E10BCA604}" type="sibTrans" cxnId="{7B8E8034-1147-4260-BC80-B5FDD227F042}">
      <dgm:prSet/>
      <dgm:spPr/>
      <dgm:t>
        <a:bodyPr/>
        <a:lstStyle/>
        <a:p>
          <a:endParaRPr lang="ru-RU" sz="2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4139C7-4482-4D4F-B2DC-37ABF77772A9}" type="pres">
      <dgm:prSet presAssocID="{F07AD760-3260-4AE1-828A-CB961AA2F29E}" presName="Name0" presStyleCnt="0">
        <dgm:presLayoutVars>
          <dgm:dir/>
          <dgm:resizeHandles val="exact"/>
        </dgm:presLayoutVars>
      </dgm:prSet>
      <dgm:spPr/>
    </dgm:pt>
    <dgm:pt modelId="{9A706568-4905-4453-BDE8-B8F93741C1AE}" type="pres">
      <dgm:prSet presAssocID="{4317105C-A78F-4DA4-B9B9-1F4AFEFF949B}" presName="node" presStyleLbl="node1" presStyleIdx="0" presStyleCnt="1">
        <dgm:presLayoutVars>
          <dgm:bulletEnabled val="1"/>
        </dgm:presLayoutVars>
      </dgm:prSet>
      <dgm:spPr/>
    </dgm:pt>
  </dgm:ptLst>
  <dgm:cxnLst>
    <dgm:cxn modelId="{16554903-9907-47C7-8EAB-D73FD3E49225}" type="presOf" srcId="{4317105C-A78F-4DA4-B9B9-1F4AFEFF949B}" destId="{9A706568-4905-4453-BDE8-B8F93741C1AE}" srcOrd="0" destOrd="0" presId="urn:microsoft.com/office/officeart/2005/8/layout/process1"/>
    <dgm:cxn modelId="{7B8E8034-1147-4260-BC80-B5FDD227F042}" srcId="{F07AD760-3260-4AE1-828A-CB961AA2F29E}" destId="{4317105C-A78F-4DA4-B9B9-1F4AFEFF949B}" srcOrd="0" destOrd="0" parTransId="{DDBBE7A8-8FDF-4C59-80B4-32B128053E7E}" sibTransId="{2E77240E-65D2-423A-9A2A-534E10BCA604}"/>
    <dgm:cxn modelId="{18163A6A-0715-46E2-9A42-3D30D7549E92}" type="presOf" srcId="{F07AD760-3260-4AE1-828A-CB961AA2F29E}" destId="{484139C7-4482-4D4F-B2DC-37ABF77772A9}" srcOrd="0" destOrd="0" presId="urn:microsoft.com/office/officeart/2005/8/layout/process1"/>
    <dgm:cxn modelId="{1D7F3377-A259-4C85-A348-458478960936}" type="presParOf" srcId="{484139C7-4482-4D4F-B2DC-37ABF77772A9}" destId="{9A706568-4905-4453-BDE8-B8F93741C1AE}" srcOrd="0" destOrd="0" presId="urn:microsoft.com/office/officeart/2005/8/layout/process1"/>
  </dgm:cxnLst>
  <dgm:bg>
    <a:solidFill>
      <a:schemeClr val="bg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CEF3A86-B4E6-4032-95B8-1ADFD8A23D34}" type="doc">
      <dgm:prSet loTypeId="urn:microsoft.com/office/officeart/2005/8/layout/hProcess9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1BF2B4E-58E4-428B-81FD-9C536D86D3D5}">
      <dgm:prSet custT="1"/>
      <dgm:spPr/>
      <dgm:t>
        <a:bodyPr/>
        <a:lstStyle/>
        <a:p>
          <a:r>
            <a:rPr lang="en-US" sz="1400" b="1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uz-Latn-UZ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0" i="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qo‘shimchalarni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takror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qo‘llashning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o‘ziga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xosligi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nimada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sizningcha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to‘g‘rimi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yo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noto‘g‘rimi</a:t>
          </a:r>
          <a:r>
            <a:rPr lang="en-US" sz="1400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9989D7-BF62-4372-B383-CB1435F62312}" type="parTrans" cxnId="{24193C9A-4234-43D7-9A7B-54FEA69B1E9E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5C0D30-7E00-479B-BFA8-6B57AE0C0A49}" type="sibTrans" cxnId="{24193C9A-4234-43D7-9A7B-54FEA69B1E9E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402E02-DD7C-40DC-BA33-BBEFF4222FB5}">
      <dgm:prSet custT="1"/>
      <dgm:spPr/>
      <dgm:t>
        <a:bodyPr/>
        <a:lstStyle/>
        <a:p>
          <a:r>
            <a:rPr lang="en-US" sz="1400" b="1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tejalishi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uslubda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4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08D0D65-94CE-4953-95AF-C21409B18FCE}" type="parTrans" cxnId="{8D65150F-2CAD-4C40-8804-B370C7CE887D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FAA054-3AD3-4692-A3CA-DC2A4DAC8673}" type="sibTrans" cxnId="{8D65150F-2CAD-4C40-8804-B370C7CE887D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9DE9EB-417E-4CD7-BDBB-3E52B775EA13}">
      <dgm:prSet custT="1"/>
      <dgm:spPr/>
      <dgm:t>
        <a:bodyPr/>
        <a:lstStyle/>
        <a:p>
          <a:r>
            <a:rPr lang="en-US" sz="1100" b="1" i="0" dirty="0">
              <a:latin typeface="Arial" panose="020B0604020202020204" pitchFamily="34" charset="0"/>
              <a:cs typeface="Arial" panose="020B0604020202020204" pitchFamily="34" charset="0"/>
            </a:rPr>
            <a:t>3.</a:t>
          </a:r>
          <a:r>
            <a:rPr lang="uz-Latn-UZ" sz="11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100" b="1" i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jumlada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ishlatilsa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uslubiy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jihatdan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? O ‘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zDJTU</a:t>
          </a:r>
          <a:r>
            <a:rPr lang="uz-Latn-UZ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xalqaro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jurnalistika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fakultetining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1-bosqich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talabasi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Muhayyo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Usmonovaning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amaliyot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ishlari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tutgan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dirty="0" err="1">
              <a:latin typeface="Arial" panose="020B0604020202020204" pitchFamily="34" charset="0"/>
              <a:cs typeface="Arial" panose="020B0604020202020204" pitchFamily="34" charset="0"/>
            </a:rPr>
            <a:t>daftari</a:t>
          </a:r>
          <a:r>
            <a:rPr lang="en-US" sz="11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60675F-2153-4692-93E5-E4D888EF1E0D}" type="parTrans" cxnId="{D12CEBE2-4518-4072-A67A-082580F511A9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CFAEC6-D73A-4043-A8A6-9E9FD9EB7653}" type="sibTrans" cxnId="{D12CEBE2-4518-4072-A67A-082580F511A9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357023-1127-4854-B826-087847F59DA5}" type="pres">
      <dgm:prSet presAssocID="{8CEF3A86-B4E6-4032-95B8-1ADFD8A23D34}" presName="CompostProcess" presStyleCnt="0">
        <dgm:presLayoutVars>
          <dgm:dir/>
          <dgm:resizeHandles val="exact"/>
        </dgm:presLayoutVars>
      </dgm:prSet>
      <dgm:spPr/>
    </dgm:pt>
    <dgm:pt modelId="{577ACD5A-4950-46A6-AB64-92F9F2F36778}" type="pres">
      <dgm:prSet presAssocID="{8CEF3A86-B4E6-4032-95B8-1ADFD8A23D34}" presName="arrow" presStyleLbl="bgShp" presStyleIdx="0" presStyleCnt="1" custLinFactNeighborX="503"/>
      <dgm:spPr/>
    </dgm:pt>
    <dgm:pt modelId="{1BDE012B-4687-4234-9B77-D751C692A719}" type="pres">
      <dgm:prSet presAssocID="{8CEF3A86-B4E6-4032-95B8-1ADFD8A23D34}" presName="linearProcess" presStyleCnt="0"/>
      <dgm:spPr/>
    </dgm:pt>
    <dgm:pt modelId="{24A68A35-136E-435F-80FF-465D615759B8}" type="pres">
      <dgm:prSet presAssocID="{61BF2B4E-58E4-428B-81FD-9C536D86D3D5}" presName="textNode" presStyleLbl="node1" presStyleIdx="0" presStyleCnt="3" custScaleY="218750">
        <dgm:presLayoutVars>
          <dgm:bulletEnabled val="1"/>
        </dgm:presLayoutVars>
      </dgm:prSet>
      <dgm:spPr/>
    </dgm:pt>
    <dgm:pt modelId="{1AB258EE-2630-4A54-AE5A-13016BBCD9DC}" type="pres">
      <dgm:prSet presAssocID="{AF5C0D30-7E00-479B-BFA8-6B57AE0C0A49}" presName="sibTrans" presStyleCnt="0"/>
      <dgm:spPr/>
    </dgm:pt>
    <dgm:pt modelId="{B14D32C0-B4D6-4C55-BE40-2094BEEAA683}" type="pres">
      <dgm:prSet presAssocID="{A5402E02-DD7C-40DC-BA33-BBEFF4222FB5}" presName="textNode" presStyleLbl="node1" presStyleIdx="1" presStyleCnt="3" custScaleX="116105" custScaleY="218750">
        <dgm:presLayoutVars>
          <dgm:bulletEnabled val="1"/>
        </dgm:presLayoutVars>
      </dgm:prSet>
      <dgm:spPr/>
    </dgm:pt>
    <dgm:pt modelId="{0CDC2991-9F71-4BD5-A5B5-A99AFC236F4C}" type="pres">
      <dgm:prSet presAssocID="{8EFAA054-3AD3-4692-A3CA-DC2A4DAC8673}" presName="sibTrans" presStyleCnt="0"/>
      <dgm:spPr/>
    </dgm:pt>
    <dgm:pt modelId="{F1BDA500-22E0-4959-9152-CE86200B3B60}" type="pres">
      <dgm:prSet presAssocID="{449DE9EB-417E-4CD7-BDBB-3E52B775EA13}" presName="textNode" presStyleLbl="node1" presStyleIdx="2" presStyleCnt="3" custScaleX="105647" custScaleY="218750">
        <dgm:presLayoutVars>
          <dgm:bulletEnabled val="1"/>
        </dgm:presLayoutVars>
      </dgm:prSet>
      <dgm:spPr/>
    </dgm:pt>
  </dgm:ptLst>
  <dgm:cxnLst>
    <dgm:cxn modelId="{FBCBC90A-F10C-4FD3-9C42-48D57A581734}" type="presOf" srcId="{8CEF3A86-B4E6-4032-95B8-1ADFD8A23D34}" destId="{FD357023-1127-4854-B826-087847F59DA5}" srcOrd="0" destOrd="0" presId="urn:microsoft.com/office/officeart/2005/8/layout/hProcess9"/>
    <dgm:cxn modelId="{8D65150F-2CAD-4C40-8804-B370C7CE887D}" srcId="{8CEF3A86-B4E6-4032-95B8-1ADFD8A23D34}" destId="{A5402E02-DD7C-40DC-BA33-BBEFF4222FB5}" srcOrd="1" destOrd="0" parTransId="{608D0D65-94CE-4953-95AF-C21409B18FCE}" sibTransId="{8EFAA054-3AD3-4692-A3CA-DC2A4DAC8673}"/>
    <dgm:cxn modelId="{47DA8C2D-CDE1-401A-BCFC-4387052D766C}" type="presOf" srcId="{61BF2B4E-58E4-428B-81FD-9C536D86D3D5}" destId="{24A68A35-136E-435F-80FF-465D615759B8}" srcOrd="0" destOrd="0" presId="urn:microsoft.com/office/officeart/2005/8/layout/hProcess9"/>
    <dgm:cxn modelId="{72C5313D-3A1A-4B82-89B0-28B50A91F4DF}" type="presOf" srcId="{449DE9EB-417E-4CD7-BDBB-3E52B775EA13}" destId="{F1BDA500-22E0-4959-9152-CE86200B3B60}" srcOrd="0" destOrd="0" presId="urn:microsoft.com/office/officeart/2005/8/layout/hProcess9"/>
    <dgm:cxn modelId="{24193C9A-4234-43D7-9A7B-54FEA69B1E9E}" srcId="{8CEF3A86-B4E6-4032-95B8-1ADFD8A23D34}" destId="{61BF2B4E-58E4-428B-81FD-9C536D86D3D5}" srcOrd="0" destOrd="0" parTransId="{9D9989D7-BF62-4372-B383-CB1435F62312}" sibTransId="{AF5C0D30-7E00-479B-BFA8-6B57AE0C0A49}"/>
    <dgm:cxn modelId="{09CA92DA-1437-492F-A5DF-FC7AFBD73450}" type="presOf" srcId="{A5402E02-DD7C-40DC-BA33-BBEFF4222FB5}" destId="{B14D32C0-B4D6-4C55-BE40-2094BEEAA683}" srcOrd="0" destOrd="0" presId="urn:microsoft.com/office/officeart/2005/8/layout/hProcess9"/>
    <dgm:cxn modelId="{D12CEBE2-4518-4072-A67A-082580F511A9}" srcId="{8CEF3A86-B4E6-4032-95B8-1ADFD8A23D34}" destId="{449DE9EB-417E-4CD7-BDBB-3E52B775EA13}" srcOrd="2" destOrd="0" parTransId="{8C60675F-2153-4692-93E5-E4D888EF1E0D}" sibTransId="{E3CFAEC6-D73A-4043-A8A6-9E9FD9EB7653}"/>
    <dgm:cxn modelId="{3D386573-A4E7-482D-A933-0C6F550AD559}" type="presParOf" srcId="{FD357023-1127-4854-B826-087847F59DA5}" destId="{577ACD5A-4950-46A6-AB64-92F9F2F36778}" srcOrd="0" destOrd="0" presId="urn:microsoft.com/office/officeart/2005/8/layout/hProcess9"/>
    <dgm:cxn modelId="{BE8A872E-7BDA-4750-A8DD-5AC433E87649}" type="presParOf" srcId="{FD357023-1127-4854-B826-087847F59DA5}" destId="{1BDE012B-4687-4234-9B77-D751C692A719}" srcOrd="1" destOrd="0" presId="urn:microsoft.com/office/officeart/2005/8/layout/hProcess9"/>
    <dgm:cxn modelId="{76356E10-E150-4C0D-A508-284D796EED58}" type="presParOf" srcId="{1BDE012B-4687-4234-9B77-D751C692A719}" destId="{24A68A35-136E-435F-80FF-465D615759B8}" srcOrd="0" destOrd="0" presId="urn:microsoft.com/office/officeart/2005/8/layout/hProcess9"/>
    <dgm:cxn modelId="{A7ADD803-CD69-4FDD-928E-9CAA6AF24BA1}" type="presParOf" srcId="{1BDE012B-4687-4234-9B77-D751C692A719}" destId="{1AB258EE-2630-4A54-AE5A-13016BBCD9DC}" srcOrd="1" destOrd="0" presId="urn:microsoft.com/office/officeart/2005/8/layout/hProcess9"/>
    <dgm:cxn modelId="{EF798E60-AE3F-431D-BA91-A32D54F4D42E}" type="presParOf" srcId="{1BDE012B-4687-4234-9B77-D751C692A719}" destId="{B14D32C0-B4D6-4C55-BE40-2094BEEAA683}" srcOrd="2" destOrd="0" presId="urn:microsoft.com/office/officeart/2005/8/layout/hProcess9"/>
    <dgm:cxn modelId="{5B9B90C5-2346-47B1-A754-59F708EF7B0F}" type="presParOf" srcId="{1BDE012B-4687-4234-9B77-D751C692A719}" destId="{0CDC2991-9F71-4BD5-A5B5-A99AFC236F4C}" srcOrd="3" destOrd="0" presId="urn:microsoft.com/office/officeart/2005/8/layout/hProcess9"/>
    <dgm:cxn modelId="{B30DBB34-C59E-4DA0-8045-4F75012C09DB}" type="presParOf" srcId="{1BDE012B-4687-4234-9B77-D751C692A719}" destId="{F1BDA500-22E0-4959-9152-CE86200B3B6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116ACA-347E-4F28-ADBD-3220C4AF19A3}" type="doc">
      <dgm:prSet loTypeId="urn:microsoft.com/office/officeart/2005/8/layout/matrix3" loCatId="matrix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6EE467C-9BD9-4B9D-9768-62AEA63A4072}">
      <dgm:prSet custT="1"/>
      <dgm:spPr/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Qalbdagi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bo‘rilar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F4B529-A84A-4517-BF70-68D35A32D772}" type="parTrans" cxnId="{8656DEA8-2D82-4D84-84B7-1C8B32C170D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C7B76C-1CB9-4FB6-BE9C-E521A002B6EC}" type="sibTrans" cxnId="{8656DEA8-2D82-4D84-84B7-1C8B32C170D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1B32F6-A881-4B10-81DE-08917A9A26F0}">
      <dgm:prSet custT="1"/>
      <dgm:spPr/>
      <dgm:t>
        <a:bodyPr/>
        <a:lstStyle/>
        <a:p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Ezgulik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yovuzlik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kurashi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585AC7-434F-4768-9A2E-24597BFDA2DA}" type="parTrans" cxnId="{D684485C-C1A2-4305-9314-B30F84313D7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551DB8-B887-457C-B915-84746F38780C}" type="sibTrans" cxnId="{D684485C-C1A2-4305-9314-B30F84313D7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16E6FD-636C-4F23-9137-91674965685A}">
      <dgm:prSet custT="1"/>
      <dgm:spPr/>
      <dgm:t>
        <a:bodyPr/>
        <a:lstStyle/>
        <a:p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Murosasiz</a:t>
          </a:r>
          <a:r>
            <a:rPr lang="en-US" sz="18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latin typeface="Arial" panose="020B0604020202020204" pitchFamily="34" charset="0"/>
              <a:cs typeface="Arial" panose="020B0604020202020204" pitchFamily="34" charset="0"/>
            </a:rPr>
            <a:t>olishuv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24F8FB-C81B-4E4A-89F8-27E4F609B1DD}" type="parTrans" cxnId="{D298ECB9-82DD-4CC4-A55C-E3628BF45C97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DC3468-9CC0-4B71-AFF0-CCD86B511E2F}" type="sibTrans" cxnId="{D298ECB9-82DD-4CC4-A55C-E3628BF45C97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0F98DC-DDA2-4513-8A83-DC443844A870}">
      <dgm:prSet custT="1"/>
      <dgm:spPr/>
      <dgm:t>
        <a:bodyPr/>
        <a:lstStyle/>
        <a:p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kuchning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abadiy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jangi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E9919-7B10-4871-8B85-5E40685DF489}" type="parTrans" cxnId="{F799A94A-4C3D-4A22-94EA-36467B28DC69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040BDF-E6F3-4412-8692-2635B2808B38}" type="sibTrans" cxnId="{F799A94A-4C3D-4A22-94EA-36467B28DC69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093084-145B-4856-B8BF-6D364F474C9D}" type="pres">
      <dgm:prSet presAssocID="{44116ACA-347E-4F28-ADBD-3220C4AF19A3}" presName="matrix" presStyleCnt="0">
        <dgm:presLayoutVars>
          <dgm:chMax val="1"/>
          <dgm:dir/>
          <dgm:resizeHandles val="exact"/>
        </dgm:presLayoutVars>
      </dgm:prSet>
      <dgm:spPr/>
    </dgm:pt>
    <dgm:pt modelId="{A5FB00AB-7723-4B9B-8E5B-E096A0946099}" type="pres">
      <dgm:prSet presAssocID="{44116ACA-347E-4F28-ADBD-3220C4AF19A3}" presName="diamond" presStyleLbl="bgShp" presStyleIdx="0" presStyleCnt="1"/>
      <dgm:spPr/>
    </dgm:pt>
    <dgm:pt modelId="{D5444E02-44B1-464F-8888-22B9569383F5}" type="pres">
      <dgm:prSet presAssocID="{44116ACA-347E-4F28-ADBD-3220C4AF19A3}" presName="quad1" presStyleLbl="node1" presStyleIdx="0" presStyleCnt="4" custScaleX="215797" custLinFactNeighborX="-86394">
        <dgm:presLayoutVars>
          <dgm:chMax val="0"/>
          <dgm:chPref val="0"/>
          <dgm:bulletEnabled val="1"/>
        </dgm:presLayoutVars>
      </dgm:prSet>
      <dgm:spPr/>
    </dgm:pt>
    <dgm:pt modelId="{1494AAFD-99A2-4744-90A2-521B7406E5E0}" type="pres">
      <dgm:prSet presAssocID="{44116ACA-347E-4F28-ADBD-3220C4AF19A3}" presName="quad2" presStyleLbl="node1" presStyleIdx="1" presStyleCnt="4" custScaleX="211551" custLinFactNeighborX="94665">
        <dgm:presLayoutVars>
          <dgm:chMax val="0"/>
          <dgm:chPref val="0"/>
          <dgm:bulletEnabled val="1"/>
        </dgm:presLayoutVars>
      </dgm:prSet>
      <dgm:spPr/>
    </dgm:pt>
    <dgm:pt modelId="{7FEB0D50-771F-403A-8C66-2447B1F5E7FD}" type="pres">
      <dgm:prSet presAssocID="{44116ACA-347E-4F28-ADBD-3220C4AF19A3}" presName="quad3" presStyleLbl="node1" presStyleIdx="2" presStyleCnt="4" custScaleX="207753" custLinFactNeighborX="-86394">
        <dgm:presLayoutVars>
          <dgm:chMax val="0"/>
          <dgm:chPref val="0"/>
          <dgm:bulletEnabled val="1"/>
        </dgm:presLayoutVars>
      </dgm:prSet>
      <dgm:spPr/>
    </dgm:pt>
    <dgm:pt modelId="{C2E5810A-E648-4AF6-B859-E318D6BB365C}" type="pres">
      <dgm:prSet presAssocID="{44116ACA-347E-4F28-ADBD-3220C4AF19A3}" presName="quad4" presStyleLbl="node1" presStyleIdx="3" presStyleCnt="4" custScaleX="207301" custLinFactX="2936" custLinFactNeighborX="100000">
        <dgm:presLayoutVars>
          <dgm:chMax val="0"/>
          <dgm:chPref val="0"/>
          <dgm:bulletEnabled val="1"/>
        </dgm:presLayoutVars>
      </dgm:prSet>
      <dgm:spPr/>
    </dgm:pt>
  </dgm:ptLst>
  <dgm:cxnLst>
    <dgm:cxn modelId="{0F29F918-7980-42D0-ABA9-EF90CF39D723}" type="presOf" srcId="{CC0F98DC-DDA2-4513-8A83-DC443844A870}" destId="{C2E5810A-E648-4AF6-B859-E318D6BB365C}" srcOrd="0" destOrd="0" presId="urn:microsoft.com/office/officeart/2005/8/layout/matrix3"/>
    <dgm:cxn modelId="{D684485C-C1A2-4305-9314-B30F84313D7D}" srcId="{44116ACA-347E-4F28-ADBD-3220C4AF19A3}" destId="{2C1B32F6-A881-4B10-81DE-08917A9A26F0}" srcOrd="1" destOrd="0" parTransId="{E7585AC7-434F-4768-9A2E-24597BFDA2DA}" sibTransId="{CB551DB8-B887-457C-B915-84746F38780C}"/>
    <dgm:cxn modelId="{F799A94A-4C3D-4A22-94EA-36467B28DC69}" srcId="{44116ACA-347E-4F28-ADBD-3220C4AF19A3}" destId="{CC0F98DC-DDA2-4513-8A83-DC443844A870}" srcOrd="3" destOrd="0" parTransId="{CF6E9919-7B10-4871-8B85-5E40685DF489}" sibTransId="{89040BDF-E6F3-4412-8692-2635B2808B38}"/>
    <dgm:cxn modelId="{8656DEA8-2D82-4D84-84B7-1C8B32C170DF}" srcId="{44116ACA-347E-4F28-ADBD-3220C4AF19A3}" destId="{26EE467C-9BD9-4B9D-9768-62AEA63A4072}" srcOrd="0" destOrd="0" parTransId="{27F4B529-A84A-4517-BF70-68D35A32D772}" sibTransId="{48C7B76C-1CB9-4FB6-BE9C-E521A002B6EC}"/>
    <dgm:cxn modelId="{D298ECB9-82DD-4CC4-A55C-E3628BF45C97}" srcId="{44116ACA-347E-4F28-ADBD-3220C4AF19A3}" destId="{A616E6FD-636C-4F23-9137-91674965685A}" srcOrd="2" destOrd="0" parTransId="{B024F8FB-C81B-4E4A-89F8-27E4F609B1DD}" sibTransId="{38DC3468-9CC0-4B71-AFF0-CCD86B511E2F}"/>
    <dgm:cxn modelId="{784CEFBA-566A-4975-B2AF-984D2EA347C0}" type="presOf" srcId="{44116ACA-347E-4F28-ADBD-3220C4AF19A3}" destId="{E7093084-145B-4856-B8BF-6D364F474C9D}" srcOrd="0" destOrd="0" presId="urn:microsoft.com/office/officeart/2005/8/layout/matrix3"/>
    <dgm:cxn modelId="{FDAFBDC6-7046-4CC1-9056-C3C9F0566C4B}" type="presOf" srcId="{A616E6FD-636C-4F23-9137-91674965685A}" destId="{7FEB0D50-771F-403A-8C66-2447B1F5E7FD}" srcOrd="0" destOrd="0" presId="urn:microsoft.com/office/officeart/2005/8/layout/matrix3"/>
    <dgm:cxn modelId="{26F585D2-5D17-4A87-859B-687A9E65DF0B}" type="presOf" srcId="{26EE467C-9BD9-4B9D-9768-62AEA63A4072}" destId="{D5444E02-44B1-464F-8888-22B9569383F5}" srcOrd="0" destOrd="0" presId="urn:microsoft.com/office/officeart/2005/8/layout/matrix3"/>
    <dgm:cxn modelId="{CEEE1DEE-B94A-40B5-91F4-E6DB52CAB241}" type="presOf" srcId="{2C1B32F6-A881-4B10-81DE-08917A9A26F0}" destId="{1494AAFD-99A2-4744-90A2-521B7406E5E0}" srcOrd="0" destOrd="0" presId="urn:microsoft.com/office/officeart/2005/8/layout/matrix3"/>
    <dgm:cxn modelId="{8DE38BF7-B638-4CBF-96D5-FDF491CBA14E}" type="presParOf" srcId="{E7093084-145B-4856-B8BF-6D364F474C9D}" destId="{A5FB00AB-7723-4B9B-8E5B-E096A0946099}" srcOrd="0" destOrd="0" presId="urn:microsoft.com/office/officeart/2005/8/layout/matrix3"/>
    <dgm:cxn modelId="{F4C3B6CD-FC0D-43E4-A89B-7B3A1921BDDC}" type="presParOf" srcId="{E7093084-145B-4856-B8BF-6D364F474C9D}" destId="{D5444E02-44B1-464F-8888-22B9569383F5}" srcOrd="1" destOrd="0" presId="urn:microsoft.com/office/officeart/2005/8/layout/matrix3"/>
    <dgm:cxn modelId="{0F9C912E-E887-4369-BB47-3F407CF67449}" type="presParOf" srcId="{E7093084-145B-4856-B8BF-6D364F474C9D}" destId="{1494AAFD-99A2-4744-90A2-521B7406E5E0}" srcOrd="2" destOrd="0" presId="urn:microsoft.com/office/officeart/2005/8/layout/matrix3"/>
    <dgm:cxn modelId="{22F10775-B19A-4A1E-B886-F19C41CCC5FB}" type="presParOf" srcId="{E7093084-145B-4856-B8BF-6D364F474C9D}" destId="{7FEB0D50-771F-403A-8C66-2447B1F5E7FD}" srcOrd="3" destOrd="0" presId="urn:microsoft.com/office/officeart/2005/8/layout/matrix3"/>
    <dgm:cxn modelId="{EB238C8A-F055-46F6-B88A-B77AB4594F32}" type="presParOf" srcId="{E7093084-145B-4856-B8BF-6D364F474C9D}" destId="{C2E5810A-E648-4AF6-B859-E318D6BB365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0A8EA2-40A9-4029-8DD0-732E9B9736B4}" type="doc">
      <dgm:prSet loTypeId="urn:microsoft.com/office/officeart/2005/8/layout/pyramid2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E6B300F-B4E6-4BCB-B0C4-418640E6CE32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Nuqtalar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o‘rniga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zaruratga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ichidagi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mosini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qo‘ying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20D3CD-919F-47F1-AC75-724AE4B59977}" type="parTrans" cxnId="{7901F9A0-8624-409E-B059-AEE0FAEF4DB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F76E28-0996-44AE-84DB-982FCFAD8A3B}" type="sibTrans" cxnId="{7901F9A0-8624-409E-B059-AEE0FAEF4DB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DF869-B742-4C76-BF80-E5FEF85B253D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Mamlakat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ishi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 -da, -dan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nafi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tegadigan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toifa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xildir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-dan, 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si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donishmand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kasb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egalari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-dan, 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si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botir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she’ryuraklardir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yov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 -da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paytida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asqatadi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Nihoyat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uchinchi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guruh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-dan, </a:t>
          </a:r>
          <a:b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so‘zamol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kotiblar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430DEF-2C1D-41B3-BB49-7A6375C8FDE9}" type="parTrans" cxnId="{67FBBBA3-A392-46F8-B166-3FC156924174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C038FD-7E8D-407C-8F9B-CA69ED1858DD}" type="sibTrans" cxnId="{67FBBBA3-A392-46F8-B166-3FC156924174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BDDFCB-93A5-43D7-A77B-3C1581E6569B}" type="pres">
      <dgm:prSet presAssocID="{5B0A8EA2-40A9-4029-8DD0-732E9B9736B4}" presName="compositeShape" presStyleCnt="0">
        <dgm:presLayoutVars>
          <dgm:dir/>
          <dgm:resizeHandles/>
        </dgm:presLayoutVars>
      </dgm:prSet>
      <dgm:spPr/>
    </dgm:pt>
    <dgm:pt modelId="{7955942D-54D6-45DE-8409-5AC11788E049}" type="pres">
      <dgm:prSet presAssocID="{5B0A8EA2-40A9-4029-8DD0-732E9B9736B4}" presName="pyramid" presStyleLbl="node1" presStyleIdx="0" presStyleCnt="1" custLinFactNeighborX="-56979"/>
      <dgm:spPr/>
    </dgm:pt>
    <dgm:pt modelId="{C0F341EF-1BA1-483A-9B52-F0ED8C330F4F}" type="pres">
      <dgm:prSet presAssocID="{5B0A8EA2-40A9-4029-8DD0-732E9B9736B4}" presName="theList" presStyleCnt="0"/>
      <dgm:spPr/>
    </dgm:pt>
    <dgm:pt modelId="{88964FF4-7979-482E-884E-1BF21AA81500}" type="pres">
      <dgm:prSet presAssocID="{9E6B300F-B4E6-4BCB-B0C4-418640E6CE32}" presName="aNode" presStyleLbl="fgAcc1" presStyleIdx="0" presStyleCnt="2" custScaleX="313390" custScaleY="140844" custLinFactY="-28997" custLinFactNeighborY="-100000">
        <dgm:presLayoutVars>
          <dgm:bulletEnabled val="1"/>
        </dgm:presLayoutVars>
      </dgm:prSet>
      <dgm:spPr/>
    </dgm:pt>
    <dgm:pt modelId="{9433885D-3F19-4189-B3F9-5F77E0C6FC85}" type="pres">
      <dgm:prSet presAssocID="{9E6B300F-B4E6-4BCB-B0C4-418640E6CE32}" presName="aSpace" presStyleCnt="0"/>
      <dgm:spPr/>
    </dgm:pt>
    <dgm:pt modelId="{90C23C02-8BDB-4397-9BD6-C467E40A7E17}" type="pres">
      <dgm:prSet presAssocID="{E04DF869-B742-4C76-BF80-E5FEF85B253D}" presName="aNode" presStyleLbl="fgAcc1" presStyleIdx="1" presStyleCnt="2" custScaleX="317998" custScaleY="445351">
        <dgm:presLayoutVars>
          <dgm:bulletEnabled val="1"/>
        </dgm:presLayoutVars>
      </dgm:prSet>
      <dgm:spPr/>
    </dgm:pt>
    <dgm:pt modelId="{52A5811D-DB0C-4739-ABF4-11436AFC0EF4}" type="pres">
      <dgm:prSet presAssocID="{E04DF869-B742-4C76-BF80-E5FEF85B253D}" presName="aSpace" presStyleCnt="0"/>
      <dgm:spPr/>
    </dgm:pt>
  </dgm:ptLst>
  <dgm:cxnLst>
    <dgm:cxn modelId="{EAA7AD1F-2AD8-4B0A-A05D-AD449EE382B3}" type="presOf" srcId="{9E6B300F-B4E6-4BCB-B0C4-418640E6CE32}" destId="{88964FF4-7979-482E-884E-1BF21AA81500}" srcOrd="0" destOrd="0" presId="urn:microsoft.com/office/officeart/2005/8/layout/pyramid2"/>
    <dgm:cxn modelId="{E470593C-5F48-4D73-9442-A07B17A0F982}" type="presOf" srcId="{E04DF869-B742-4C76-BF80-E5FEF85B253D}" destId="{90C23C02-8BDB-4397-9BD6-C467E40A7E17}" srcOrd="0" destOrd="0" presId="urn:microsoft.com/office/officeart/2005/8/layout/pyramid2"/>
    <dgm:cxn modelId="{CEEE0A9D-85EB-4180-9F34-140A2CF7CF83}" type="presOf" srcId="{5B0A8EA2-40A9-4029-8DD0-732E9B9736B4}" destId="{47BDDFCB-93A5-43D7-A77B-3C1581E6569B}" srcOrd="0" destOrd="0" presId="urn:microsoft.com/office/officeart/2005/8/layout/pyramid2"/>
    <dgm:cxn modelId="{7901F9A0-8624-409E-B059-AEE0FAEF4DBF}" srcId="{5B0A8EA2-40A9-4029-8DD0-732E9B9736B4}" destId="{9E6B300F-B4E6-4BCB-B0C4-418640E6CE32}" srcOrd="0" destOrd="0" parTransId="{F020D3CD-919F-47F1-AC75-724AE4B59977}" sibTransId="{01F76E28-0996-44AE-84DB-982FCFAD8A3B}"/>
    <dgm:cxn modelId="{67FBBBA3-A392-46F8-B166-3FC156924174}" srcId="{5B0A8EA2-40A9-4029-8DD0-732E9B9736B4}" destId="{E04DF869-B742-4C76-BF80-E5FEF85B253D}" srcOrd="1" destOrd="0" parTransId="{74430DEF-2C1D-41B3-BB49-7A6375C8FDE9}" sibTransId="{F5C038FD-7E8D-407C-8F9B-CA69ED1858DD}"/>
    <dgm:cxn modelId="{80D2971D-39B4-4BFE-ABDD-3F588F3978CB}" type="presParOf" srcId="{47BDDFCB-93A5-43D7-A77B-3C1581E6569B}" destId="{7955942D-54D6-45DE-8409-5AC11788E049}" srcOrd="0" destOrd="0" presId="urn:microsoft.com/office/officeart/2005/8/layout/pyramid2"/>
    <dgm:cxn modelId="{5EE5BC75-7A6D-417A-A73D-231EE2C819E7}" type="presParOf" srcId="{47BDDFCB-93A5-43D7-A77B-3C1581E6569B}" destId="{C0F341EF-1BA1-483A-9B52-F0ED8C330F4F}" srcOrd="1" destOrd="0" presId="urn:microsoft.com/office/officeart/2005/8/layout/pyramid2"/>
    <dgm:cxn modelId="{F9DB691B-7057-47BB-B0C7-991702AEFCC5}" type="presParOf" srcId="{C0F341EF-1BA1-483A-9B52-F0ED8C330F4F}" destId="{88964FF4-7979-482E-884E-1BF21AA81500}" srcOrd="0" destOrd="0" presId="urn:microsoft.com/office/officeart/2005/8/layout/pyramid2"/>
    <dgm:cxn modelId="{4C33F85E-4010-4A04-8093-81F752105917}" type="presParOf" srcId="{C0F341EF-1BA1-483A-9B52-F0ED8C330F4F}" destId="{9433885D-3F19-4189-B3F9-5F77E0C6FC85}" srcOrd="1" destOrd="0" presId="urn:microsoft.com/office/officeart/2005/8/layout/pyramid2"/>
    <dgm:cxn modelId="{40DAC7FE-DE58-41E5-83EB-C208D4AB994A}" type="presParOf" srcId="{C0F341EF-1BA1-483A-9B52-F0ED8C330F4F}" destId="{90C23C02-8BDB-4397-9BD6-C467E40A7E17}" srcOrd="2" destOrd="0" presId="urn:microsoft.com/office/officeart/2005/8/layout/pyramid2"/>
    <dgm:cxn modelId="{0D37FFBF-2435-4AE4-8A60-123588E5960A}" type="presParOf" srcId="{C0F341EF-1BA1-483A-9B52-F0ED8C330F4F}" destId="{52A5811D-DB0C-4739-ABF4-11436AFC0EF4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0A8EA2-40A9-4029-8DD0-732E9B9736B4}" type="doc">
      <dgm:prSet loTypeId="urn:microsoft.com/office/officeart/2005/8/layout/pyramid2" loCatId="pyramid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E6B300F-B4E6-4BCB-B0C4-418640E6CE32}">
      <dgm:prSet custT="1"/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Nuqtalar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o‘rniga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zaruratga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ichidagi</a:t>
          </a:r>
          <a:r>
            <a:rPr lang="uz-Latn-UZ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qo‘shimchalardan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mosini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qo‘ying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20D3CD-919F-47F1-AC75-724AE4B59977}" type="parTrans" cxnId="{7901F9A0-8624-409E-B059-AEE0FAEF4DB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F76E28-0996-44AE-84DB-982FCFAD8A3B}" type="sibTrans" cxnId="{7901F9A0-8624-409E-B059-AEE0FAEF4DBF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DF869-B742-4C76-BF80-E5FEF85B253D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Mamlakat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ishi</a:t>
          </a:r>
          <a:r>
            <a:rPr lang="en-US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da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nafi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tegadigan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toifa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xildir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en-US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donishmand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kasb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egalari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botir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she’ryuraklardir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yov</a:t>
          </a:r>
          <a:r>
            <a:rPr lang="en-US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paytida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asqatadi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Nihoyat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uchinchi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guruh</a:t>
          </a:r>
          <a:r>
            <a:rPr lang="en-US" sz="1600" b="1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so‘zamol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kotiblar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430DEF-2C1D-41B3-BB49-7A6375C8FDE9}" type="parTrans" cxnId="{67FBBBA3-A392-46F8-B166-3FC156924174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C038FD-7E8D-407C-8F9B-CA69ED1858DD}" type="sibTrans" cxnId="{67FBBBA3-A392-46F8-B166-3FC156924174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BDDFCB-93A5-43D7-A77B-3C1581E6569B}" type="pres">
      <dgm:prSet presAssocID="{5B0A8EA2-40A9-4029-8DD0-732E9B9736B4}" presName="compositeShape" presStyleCnt="0">
        <dgm:presLayoutVars>
          <dgm:dir/>
          <dgm:resizeHandles/>
        </dgm:presLayoutVars>
      </dgm:prSet>
      <dgm:spPr/>
    </dgm:pt>
    <dgm:pt modelId="{7955942D-54D6-45DE-8409-5AC11788E049}" type="pres">
      <dgm:prSet presAssocID="{5B0A8EA2-40A9-4029-8DD0-732E9B9736B4}" presName="pyramid" presStyleLbl="node1" presStyleIdx="0" presStyleCnt="1" custLinFactNeighborX="-56979"/>
      <dgm:spPr/>
    </dgm:pt>
    <dgm:pt modelId="{C0F341EF-1BA1-483A-9B52-F0ED8C330F4F}" type="pres">
      <dgm:prSet presAssocID="{5B0A8EA2-40A9-4029-8DD0-732E9B9736B4}" presName="theList" presStyleCnt="0"/>
      <dgm:spPr/>
    </dgm:pt>
    <dgm:pt modelId="{88964FF4-7979-482E-884E-1BF21AA81500}" type="pres">
      <dgm:prSet presAssocID="{9E6B300F-B4E6-4BCB-B0C4-418640E6CE32}" presName="aNode" presStyleLbl="fgAcc1" presStyleIdx="0" presStyleCnt="2" custScaleX="293176" custLinFactY="-17164" custLinFactNeighborY="-100000">
        <dgm:presLayoutVars>
          <dgm:bulletEnabled val="1"/>
        </dgm:presLayoutVars>
      </dgm:prSet>
      <dgm:spPr/>
    </dgm:pt>
    <dgm:pt modelId="{9433885D-3F19-4189-B3F9-5F77E0C6FC85}" type="pres">
      <dgm:prSet presAssocID="{9E6B300F-B4E6-4BCB-B0C4-418640E6CE32}" presName="aSpace" presStyleCnt="0"/>
      <dgm:spPr/>
    </dgm:pt>
    <dgm:pt modelId="{90C23C02-8BDB-4397-9BD6-C467E40A7E17}" type="pres">
      <dgm:prSet presAssocID="{E04DF869-B742-4C76-BF80-E5FEF85B253D}" presName="aNode" presStyleLbl="fgAcc1" presStyleIdx="1" presStyleCnt="2" custScaleX="293963" custScaleY="314261">
        <dgm:presLayoutVars>
          <dgm:bulletEnabled val="1"/>
        </dgm:presLayoutVars>
      </dgm:prSet>
      <dgm:spPr/>
    </dgm:pt>
    <dgm:pt modelId="{52A5811D-DB0C-4739-ABF4-11436AFC0EF4}" type="pres">
      <dgm:prSet presAssocID="{E04DF869-B742-4C76-BF80-E5FEF85B253D}" presName="aSpace" presStyleCnt="0"/>
      <dgm:spPr/>
    </dgm:pt>
  </dgm:ptLst>
  <dgm:cxnLst>
    <dgm:cxn modelId="{EAA7AD1F-2AD8-4B0A-A05D-AD449EE382B3}" type="presOf" srcId="{9E6B300F-B4E6-4BCB-B0C4-418640E6CE32}" destId="{88964FF4-7979-482E-884E-1BF21AA81500}" srcOrd="0" destOrd="0" presId="urn:microsoft.com/office/officeart/2005/8/layout/pyramid2"/>
    <dgm:cxn modelId="{E470593C-5F48-4D73-9442-A07B17A0F982}" type="presOf" srcId="{E04DF869-B742-4C76-BF80-E5FEF85B253D}" destId="{90C23C02-8BDB-4397-9BD6-C467E40A7E17}" srcOrd="0" destOrd="0" presId="urn:microsoft.com/office/officeart/2005/8/layout/pyramid2"/>
    <dgm:cxn modelId="{CEEE0A9D-85EB-4180-9F34-140A2CF7CF83}" type="presOf" srcId="{5B0A8EA2-40A9-4029-8DD0-732E9B9736B4}" destId="{47BDDFCB-93A5-43D7-A77B-3C1581E6569B}" srcOrd="0" destOrd="0" presId="urn:microsoft.com/office/officeart/2005/8/layout/pyramid2"/>
    <dgm:cxn modelId="{7901F9A0-8624-409E-B059-AEE0FAEF4DBF}" srcId="{5B0A8EA2-40A9-4029-8DD0-732E9B9736B4}" destId="{9E6B300F-B4E6-4BCB-B0C4-418640E6CE32}" srcOrd="0" destOrd="0" parTransId="{F020D3CD-919F-47F1-AC75-724AE4B59977}" sibTransId="{01F76E28-0996-44AE-84DB-982FCFAD8A3B}"/>
    <dgm:cxn modelId="{67FBBBA3-A392-46F8-B166-3FC156924174}" srcId="{5B0A8EA2-40A9-4029-8DD0-732E9B9736B4}" destId="{E04DF869-B742-4C76-BF80-E5FEF85B253D}" srcOrd="1" destOrd="0" parTransId="{74430DEF-2C1D-41B3-BB49-7A6375C8FDE9}" sibTransId="{F5C038FD-7E8D-407C-8F9B-CA69ED1858DD}"/>
    <dgm:cxn modelId="{80D2971D-39B4-4BFE-ABDD-3F588F3978CB}" type="presParOf" srcId="{47BDDFCB-93A5-43D7-A77B-3C1581E6569B}" destId="{7955942D-54D6-45DE-8409-5AC11788E049}" srcOrd="0" destOrd="0" presId="urn:microsoft.com/office/officeart/2005/8/layout/pyramid2"/>
    <dgm:cxn modelId="{5EE5BC75-7A6D-417A-A73D-231EE2C819E7}" type="presParOf" srcId="{47BDDFCB-93A5-43D7-A77B-3C1581E6569B}" destId="{C0F341EF-1BA1-483A-9B52-F0ED8C330F4F}" srcOrd="1" destOrd="0" presId="urn:microsoft.com/office/officeart/2005/8/layout/pyramid2"/>
    <dgm:cxn modelId="{F9DB691B-7057-47BB-B0C7-991702AEFCC5}" type="presParOf" srcId="{C0F341EF-1BA1-483A-9B52-F0ED8C330F4F}" destId="{88964FF4-7979-482E-884E-1BF21AA81500}" srcOrd="0" destOrd="0" presId="urn:microsoft.com/office/officeart/2005/8/layout/pyramid2"/>
    <dgm:cxn modelId="{4C33F85E-4010-4A04-8093-81F752105917}" type="presParOf" srcId="{C0F341EF-1BA1-483A-9B52-F0ED8C330F4F}" destId="{9433885D-3F19-4189-B3F9-5F77E0C6FC85}" srcOrd="1" destOrd="0" presId="urn:microsoft.com/office/officeart/2005/8/layout/pyramid2"/>
    <dgm:cxn modelId="{40DAC7FE-DE58-41E5-83EB-C208D4AB994A}" type="presParOf" srcId="{C0F341EF-1BA1-483A-9B52-F0ED8C330F4F}" destId="{90C23C02-8BDB-4397-9BD6-C467E40A7E17}" srcOrd="2" destOrd="0" presId="urn:microsoft.com/office/officeart/2005/8/layout/pyramid2"/>
    <dgm:cxn modelId="{0D37FFBF-2435-4AE4-8A60-123588E5960A}" type="presParOf" srcId="{C0F341EF-1BA1-483A-9B52-F0ED8C330F4F}" destId="{52A5811D-DB0C-4739-ABF4-11436AFC0EF4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7A6AA8-3064-4A67-906C-7DEFD9585E91}" type="doc">
      <dgm:prSet loTypeId="urn:microsoft.com/office/officeart/2005/8/layout/matrix2" loCatId="matrix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640C626-C859-48C6-A0E2-E9916EE2AB5A}">
      <dgm:prSet custT="1"/>
      <dgm:spPr/>
      <dgm:t>
        <a:bodyPr/>
        <a:lstStyle/>
        <a:p>
          <a:r>
            <a:rPr lang="ru-RU" sz="1600" b="0" i="0" dirty="0">
              <a:latin typeface="Arial" panose="020B0604020202020204" pitchFamily="34" charset="0"/>
              <a:cs typeface="Arial" panose="020B0604020202020204" pitchFamily="34" charset="0"/>
            </a:rPr>
            <a:t>Наг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qato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rn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nomlab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undagi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shimchalarni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tashlang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5866D2-90B9-4515-98D8-7EF08701D22D}" type="parTrans" cxnId="{7DFA52A7-2101-4965-8C3C-6BCDE9D57D6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486C6E-D618-424F-B40C-8995A77A2B08}" type="sibTrans" cxnId="{7DFA52A7-2101-4965-8C3C-6BCDE9D57D6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0C4192-D606-457D-B3EE-F847D1B38743}">
      <dgm:prSet custT="1"/>
      <dgm:spPr/>
      <dgm:t>
        <a:bodyPr/>
        <a:lstStyle/>
        <a:p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Namuna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shakllari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: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-dan, -da,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</a:t>
          </a:r>
          <a:b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-ka.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346737-F538-43C5-8D73-CC573B7469C0}" type="parTrans" cxnId="{24BD2266-ACCB-46A2-B160-6B7F53B54C2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4F61A3-EA98-4A8B-B1E3-55FAB67C7A3B}" type="sibTrans" cxnId="{24BD2266-ACCB-46A2-B160-6B7F53B54C23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65BA8C-0B63-4555-9D60-BEA313DB0CFD}">
      <dgm:prSet custT="1"/>
      <dgm:spPr/>
      <dgm:t>
        <a:bodyPr/>
        <a:lstStyle/>
        <a:p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1)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-(i)m, -dan, </a:t>
          </a:r>
          <a:b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-lar, -da,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-ka;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AAB70A-BBB2-4228-9FD3-39FA411656D6}" type="parTrans" cxnId="{46F2A42A-418E-401F-A55A-61C7532A02A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C78B60-EBA6-4B05-A9AC-A426DF69CC77}" type="sibTrans" cxnId="{46F2A42A-418E-401F-A55A-61C7532A02A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134A27-E17E-44DC-944E-8F1128A3E8D2}">
      <dgm:prSet custT="1"/>
      <dgm:spPr/>
      <dgm:t>
        <a:bodyPr/>
        <a:lstStyle/>
        <a:p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2)</a:t>
          </a:r>
          <a:r>
            <a:rPr lang="uz-Latn-UZ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paz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-bon, -soz,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b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-chi, -don,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zor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kash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B4A62B2-4CE7-4C2C-909D-C845486D5DDB}" type="parTrans" cxnId="{EEE1D543-638D-4EEB-A5DD-0192EB1DC73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AB5808-E1B6-46FB-AF13-B308E0CB8B92}" type="sibTrans" cxnId="{EEE1D543-638D-4EEB-A5DD-0192EB1DC73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3EEB3D-9777-4855-A390-D9F6D9A64F71}">
      <dgm:prSet/>
      <dgm:spPr/>
      <dgm:t>
        <a:bodyPr/>
        <a:lstStyle/>
        <a:p>
          <a:endParaRPr lang="ru-RU"/>
        </a:p>
      </dgm:t>
    </dgm:pt>
    <dgm:pt modelId="{E7C35C69-6D12-4ED9-9CF4-95403D380E28}" type="parTrans" cxnId="{2586ED82-93E9-41FB-A12A-04B5CE0B67A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D73A17-A29D-4F83-9590-E7A0FEF27151}" type="sibTrans" cxnId="{2586ED82-93E9-41FB-A12A-04B5CE0B67AF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47BC30-791B-4E00-B710-E6F87FAD8D24}">
      <dgm:prSet/>
      <dgm:spPr/>
      <dgm:t>
        <a:bodyPr/>
        <a:lstStyle/>
        <a:p>
          <a:endParaRPr lang="ru-RU"/>
        </a:p>
      </dgm:t>
    </dgm:pt>
    <dgm:pt modelId="{E7E6EB22-0AA6-4537-A377-8AC70E4D6605}" type="parTrans" cxnId="{14A859FB-4CD4-4AA8-A2AF-0CF44C8ADA3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3379CF-8686-4167-9AFD-DBBA036BF9D8}" type="sibTrans" cxnId="{14A859FB-4CD4-4AA8-A2AF-0CF44C8ADA31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E1C8C3-5AC5-4D2D-B82E-B5E29C7C7927}">
      <dgm:prSet/>
      <dgm:spPr/>
      <dgm:t>
        <a:bodyPr/>
        <a:lstStyle/>
        <a:p>
          <a:endParaRPr lang="ru-RU"/>
        </a:p>
      </dgm:t>
    </dgm:pt>
    <dgm:pt modelId="{AD0E8622-4218-4B97-BEFC-AD8C5D1E1FB9}" type="parTrans" cxnId="{2537E25B-101F-4127-978F-713C58572F3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B9626D-3E57-43B4-90AE-5DE7D1FE1DF1}" type="sibTrans" cxnId="{2537E25B-101F-4127-978F-713C58572F3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501646-AC94-45FB-AA60-746257555AC5}">
      <dgm:prSet/>
      <dgm:spPr/>
      <dgm:t>
        <a:bodyPr/>
        <a:lstStyle/>
        <a:p>
          <a:endParaRPr lang="ru-RU"/>
        </a:p>
      </dgm:t>
    </dgm:pt>
    <dgm:pt modelId="{E1CC3669-97E7-4189-A10D-654B96D79439}" type="parTrans" cxnId="{717B3E74-F6F0-4D7C-944B-5379EAAD7114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607AC1-9166-4514-9C92-46B9B3F9463E}" type="sibTrans" cxnId="{717B3E74-F6F0-4D7C-944B-5379EAAD7114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08C610-6B22-4999-9BAB-516226489189}" type="pres">
      <dgm:prSet presAssocID="{8D7A6AA8-3064-4A67-906C-7DEFD9585E91}" presName="matrix" presStyleCnt="0">
        <dgm:presLayoutVars>
          <dgm:chMax val="1"/>
          <dgm:dir/>
          <dgm:resizeHandles val="exact"/>
        </dgm:presLayoutVars>
      </dgm:prSet>
      <dgm:spPr/>
    </dgm:pt>
    <dgm:pt modelId="{65E375AA-F156-4FC7-84A0-E9DC8F8ABE65}" type="pres">
      <dgm:prSet presAssocID="{8D7A6AA8-3064-4A67-906C-7DEFD9585E91}" presName="axisShape" presStyleLbl="bgShp" presStyleIdx="0" presStyleCnt="1"/>
      <dgm:spPr/>
    </dgm:pt>
    <dgm:pt modelId="{F8CF727D-A337-4535-A469-B1D6762C649F}" type="pres">
      <dgm:prSet presAssocID="{8D7A6AA8-3064-4A67-906C-7DEFD9585E91}" presName="rect1" presStyleLbl="node1" presStyleIdx="0" presStyleCnt="4" custScaleX="252411" custLinFactX="-64239" custLinFactNeighborX="-100000">
        <dgm:presLayoutVars>
          <dgm:chMax val="0"/>
          <dgm:chPref val="0"/>
          <dgm:bulletEnabled val="1"/>
        </dgm:presLayoutVars>
      </dgm:prSet>
      <dgm:spPr/>
    </dgm:pt>
    <dgm:pt modelId="{8C9F02DF-AF97-455F-A30F-06A9884A1EF8}" type="pres">
      <dgm:prSet presAssocID="{8D7A6AA8-3064-4A67-906C-7DEFD9585E91}" presName="rect2" presStyleLbl="node1" presStyleIdx="1" presStyleCnt="4" custScaleX="259826" custLinFactX="75614" custLinFactNeighborX="100000">
        <dgm:presLayoutVars>
          <dgm:chMax val="0"/>
          <dgm:chPref val="0"/>
          <dgm:bulletEnabled val="1"/>
        </dgm:presLayoutVars>
      </dgm:prSet>
      <dgm:spPr/>
    </dgm:pt>
    <dgm:pt modelId="{175F39CE-0017-4A84-BDFC-3A1593B62B97}" type="pres">
      <dgm:prSet presAssocID="{8D7A6AA8-3064-4A67-906C-7DEFD9585E91}" presName="rect3" presStyleLbl="node1" presStyleIdx="2" presStyleCnt="4" custScaleX="260858" custLinFactNeighborX="-92777" custLinFactNeighborY="1441">
        <dgm:presLayoutVars>
          <dgm:chMax val="0"/>
          <dgm:chPref val="0"/>
          <dgm:bulletEnabled val="1"/>
        </dgm:presLayoutVars>
      </dgm:prSet>
      <dgm:spPr/>
    </dgm:pt>
    <dgm:pt modelId="{D5C5A5DE-266A-4337-A765-2999E3D25E18}" type="pres">
      <dgm:prSet presAssocID="{8D7A6AA8-3064-4A67-906C-7DEFD9585E91}" presName="rect4" presStyleLbl="node1" presStyleIdx="3" presStyleCnt="4" custScaleX="266464" custLinFactX="86989" custLinFactNeighborX="100000">
        <dgm:presLayoutVars>
          <dgm:chMax val="0"/>
          <dgm:chPref val="0"/>
          <dgm:bulletEnabled val="1"/>
        </dgm:presLayoutVars>
      </dgm:prSet>
      <dgm:spPr/>
    </dgm:pt>
  </dgm:ptLst>
  <dgm:cxnLst>
    <dgm:cxn modelId="{46F2A42A-418E-401F-A55A-61C7532A02A0}" srcId="{8D7A6AA8-3064-4A67-906C-7DEFD9585E91}" destId="{EC65BA8C-0B63-4555-9D60-BEA313DB0CFD}" srcOrd="2" destOrd="0" parTransId="{D4AAB70A-BBB2-4228-9FD3-39FA411656D6}" sibTransId="{28C78B60-EBA6-4B05-A9AC-A426DF69CC77}"/>
    <dgm:cxn modelId="{2537E25B-101F-4127-978F-713C58572F3A}" srcId="{8D7A6AA8-3064-4A67-906C-7DEFD9585E91}" destId="{9EE1C8C3-5AC5-4D2D-B82E-B5E29C7C7927}" srcOrd="6" destOrd="0" parTransId="{AD0E8622-4218-4B97-BEFC-AD8C5D1E1FB9}" sibTransId="{49B9626D-3E57-43B4-90AE-5DE7D1FE1DF1}"/>
    <dgm:cxn modelId="{EEE1D543-638D-4EEB-A5DD-0192EB1DC73A}" srcId="{8D7A6AA8-3064-4A67-906C-7DEFD9585E91}" destId="{C2134A27-E17E-44DC-944E-8F1128A3E8D2}" srcOrd="3" destOrd="0" parTransId="{7B4A62B2-4CE7-4C2C-909D-C845486D5DDB}" sibTransId="{72AB5808-E1B6-46FB-AF13-B308E0CB8B92}"/>
    <dgm:cxn modelId="{A43C2246-7CDF-4D85-8921-CF7E79081E58}" type="presOf" srcId="{8D7A6AA8-3064-4A67-906C-7DEFD9585E91}" destId="{3308C610-6B22-4999-9BAB-516226489189}" srcOrd="0" destOrd="0" presId="urn:microsoft.com/office/officeart/2005/8/layout/matrix2"/>
    <dgm:cxn modelId="{24BD2266-ACCB-46A2-B160-6B7F53B54C23}" srcId="{8D7A6AA8-3064-4A67-906C-7DEFD9585E91}" destId="{D90C4192-D606-457D-B3EE-F847D1B38743}" srcOrd="1" destOrd="0" parTransId="{9E346737-F538-43C5-8D73-CC573B7469C0}" sibTransId="{014F61A3-EA98-4A8B-B1E3-55FAB67C7A3B}"/>
    <dgm:cxn modelId="{CCA37D47-2DD4-4A45-804C-02F5D1C0AD57}" type="presOf" srcId="{EC65BA8C-0B63-4555-9D60-BEA313DB0CFD}" destId="{175F39CE-0017-4A84-BDFC-3A1593B62B97}" srcOrd="0" destOrd="0" presId="urn:microsoft.com/office/officeart/2005/8/layout/matrix2"/>
    <dgm:cxn modelId="{8826EB47-F5FD-44DD-8795-F51818FA6970}" type="presOf" srcId="{3640C626-C859-48C6-A0E2-E9916EE2AB5A}" destId="{F8CF727D-A337-4535-A469-B1D6762C649F}" srcOrd="0" destOrd="0" presId="urn:microsoft.com/office/officeart/2005/8/layout/matrix2"/>
    <dgm:cxn modelId="{717B3E74-F6F0-4D7C-944B-5379EAAD7114}" srcId="{8D7A6AA8-3064-4A67-906C-7DEFD9585E91}" destId="{CF501646-AC94-45FB-AA60-746257555AC5}" srcOrd="7" destOrd="0" parTransId="{E1CC3669-97E7-4189-A10D-654B96D79439}" sibTransId="{6A607AC1-9166-4514-9C92-46B9B3F9463E}"/>
    <dgm:cxn modelId="{2586ED82-93E9-41FB-A12A-04B5CE0B67AF}" srcId="{8D7A6AA8-3064-4A67-906C-7DEFD9585E91}" destId="{5C3EEB3D-9777-4855-A390-D9F6D9A64F71}" srcOrd="4" destOrd="0" parTransId="{E7C35C69-6D12-4ED9-9CF4-95403D380E28}" sibTransId="{C0D73A17-A29D-4F83-9590-E7A0FEF27151}"/>
    <dgm:cxn modelId="{7DFA52A7-2101-4965-8C3C-6BCDE9D57D60}" srcId="{8D7A6AA8-3064-4A67-906C-7DEFD9585E91}" destId="{3640C626-C859-48C6-A0E2-E9916EE2AB5A}" srcOrd="0" destOrd="0" parTransId="{BF5866D2-90B9-4515-98D8-7EF08701D22D}" sibTransId="{55486C6E-D618-424F-B40C-8995A77A2B08}"/>
    <dgm:cxn modelId="{39C466BE-5066-4B81-8309-253F5757911C}" type="presOf" srcId="{D90C4192-D606-457D-B3EE-F847D1B38743}" destId="{8C9F02DF-AF97-455F-A30F-06A9884A1EF8}" srcOrd="0" destOrd="0" presId="urn:microsoft.com/office/officeart/2005/8/layout/matrix2"/>
    <dgm:cxn modelId="{068DEDF1-7415-4E56-81AB-795089C821D1}" type="presOf" srcId="{C2134A27-E17E-44DC-944E-8F1128A3E8D2}" destId="{D5C5A5DE-266A-4337-A765-2999E3D25E18}" srcOrd="0" destOrd="0" presId="urn:microsoft.com/office/officeart/2005/8/layout/matrix2"/>
    <dgm:cxn modelId="{14A859FB-4CD4-4AA8-A2AF-0CF44C8ADA31}" srcId="{8D7A6AA8-3064-4A67-906C-7DEFD9585E91}" destId="{8047BC30-791B-4E00-B710-E6F87FAD8D24}" srcOrd="5" destOrd="0" parTransId="{E7E6EB22-0AA6-4537-A377-8AC70E4D6605}" sibTransId="{B43379CF-8686-4167-9AFD-DBBA036BF9D8}"/>
    <dgm:cxn modelId="{15E9C645-1345-4908-B92B-315BE16264E9}" type="presParOf" srcId="{3308C610-6B22-4999-9BAB-516226489189}" destId="{65E375AA-F156-4FC7-84A0-E9DC8F8ABE65}" srcOrd="0" destOrd="0" presId="urn:microsoft.com/office/officeart/2005/8/layout/matrix2"/>
    <dgm:cxn modelId="{CD53FBAB-3209-4FED-8FD3-D626A13EDFAB}" type="presParOf" srcId="{3308C610-6B22-4999-9BAB-516226489189}" destId="{F8CF727D-A337-4535-A469-B1D6762C649F}" srcOrd="1" destOrd="0" presId="urn:microsoft.com/office/officeart/2005/8/layout/matrix2"/>
    <dgm:cxn modelId="{852A2BAE-C818-4353-A6E7-26579B353150}" type="presParOf" srcId="{3308C610-6B22-4999-9BAB-516226489189}" destId="{8C9F02DF-AF97-455F-A30F-06A9884A1EF8}" srcOrd="2" destOrd="0" presId="urn:microsoft.com/office/officeart/2005/8/layout/matrix2"/>
    <dgm:cxn modelId="{D6464627-F0B2-4F28-BA98-CA7858B74EAB}" type="presParOf" srcId="{3308C610-6B22-4999-9BAB-516226489189}" destId="{175F39CE-0017-4A84-BDFC-3A1593B62B97}" srcOrd="3" destOrd="0" presId="urn:microsoft.com/office/officeart/2005/8/layout/matrix2"/>
    <dgm:cxn modelId="{51626C27-6E0B-4596-8DCB-F9DC4DC30C09}" type="presParOf" srcId="{3308C610-6B22-4999-9BAB-516226489189}" destId="{D5C5A5DE-266A-4337-A765-2999E3D25E18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923E78-D59A-4E76-8E8B-EFEF4C3147A0}" type="doc">
      <dgm:prSet loTypeId="urn:microsoft.com/office/officeart/2005/8/layout/lProcess3" loCatId="process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D469B2BC-3B1D-4C15-8305-E15333443BE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ortiqchaligi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madaniyatiga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salbiy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o‘nta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o‘quvchilar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birikmasida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ko‘plik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qo‘shimchasi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kelinmoqda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kelmoqda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deyish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takroriyligi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„yuk“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1543A7-8C04-4669-84BF-7B02AD327CB8}" type="parTrans" cxnId="{A15AE450-A61E-4B6B-8F5D-D17F3E2BA3F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79CDF3-D21D-45BB-9671-72B5FB671A65}" type="sibTrans" cxnId="{A15AE450-A61E-4B6B-8F5D-D17F3E2BA3F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3FEB98-C649-415C-87A9-49EAFB2BC746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qo‘llashda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tejamkorlikka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rioya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lozim</a:t>
          </a:r>
          <a:r>
            <a:rPr lang="en-US" sz="1800" b="0" i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A2F431-8C78-442B-8AAD-B507F61380F7}" type="parTrans" cxnId="{ED31BD3B-6054-4E5B-93D6-C3E2DDA592E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CF03AD-B99B-45C1-A3EC-7B60D8D070A3}" type="sibTrans" cxnId="{ED31BD3B-6054-4E5B-93D6-C3E2DDA592ED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8DDAC1-3F2F-4769-A37F-B9C78B581785}" type="pres">
      <dgm:prSet presAssocID="{7B923E78-D59A-4E76-8E8B-EFEF4C3147A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BE4B90AB-6202-4A7A-AD2B-530FDD93364F}" type="pres">
      <dgm:prSet presAssocID="{D469B2BC-3B1D-4C15-8305-E15333443BEB}" presName="horFlow" presStyleCnt="0"/>
      <dgm:spPr/>
    </dgm:pt>
    <dgm:pt modelId="{43B4F7BC-F782-41AB-B677-949F68D9F03A}" type="pres">
      <dgm:prSet presAssocID="{D469B2BC-3B1D-4C15-8305-E15333443BEB}" presName="bigChev" presStyleLbl="node1" presStyleIdx="0" presStyleCnt="2" custScaleX="323283" custScaleY="175402" custLinFactNeighborY="-53651"/>
      <dgm:spPr/>
    </dgm:pt>
    <dgm:pt modelId="{3A139946-FC6E-4575-B7B9-CE4D148D32D7}" type="pres">
      <dgm:prSet presAssocID="{D469B2BC-3B1D-4C15-8305-E15333443BEB}" presName="vSp" presStyleCnt="0"/>
      <dgm:spPr/>
    </dgm:pt>
    <dgm:pt modelId="{A8269ACE-3651-45DE-BA71-7FA35D0B2FE0}" type="pres">
      <dgm:prSet presAssocID="{483FEB98-C649-415C-87A9-49EAFB2BC746}" presName="horFlow" presStyleCnt="0"/>
      <dgm:spPr/>
    </dgm:pt>
    <dgm:pt modelId="{E415E4B0-A41C-442C-BC39-83A3FBB988F5}" type="pres">
      <dgm:prSet presAssocID="{483FEB98-C649-415C-87A9-49EAFB2BC746}" presName="bigChev" presStyleLbl="node1" presStyleIdx="1" presStyleCnt="2" custScaleX="327157" custScaleY="184353"/>
      <dgm:spPr/>
    </dgm:pt>
  </dgm:ptLst>
  <dgm:cxnLst>
    <dgm:cxn modelId="{9F03042E-44D2-4A01-B47D-741F4BC2C899}" type="presOf" srcId="{7B923E78-D59A-4E76-8E8B-EFEF4C3147A0}" destId="{2A8DDAC1-3F2F-4769-A37F-B9C78B581785}" srcOrd="0" destOrd="0" presId="urn:microsoft.com/office/officeart/2005/8/layout/lProcess3"/>
    <dgm:cxn modelId="{ED31BD3B-6054-4E5B-93D6-C3E2DDA592ED}" srcId="{7B923E78-D59A-4E76-8E8B-EFEF4C3147A0}" destId="{483FEB98-C649-415C-87A9-49EAFB2BC746}" srcOrd="1" destOrd="0" parTransId="{5AA2F431-8C78-442B-8AAD-B507F61380F7}" sibTransId="{94CF03AD-B99B-45C1-A3EC-7B60D8D070A3}"/>
    <dgm:cxn modelId="{A15AE450-A61E-4B6B-8F5D-D17F3E2BA3F8}" srcId="{7B923E78-D59A-4E76-8E8B-EFEF4C3147A0}" destId="{D469B2BC-3B1D-4C15-8305-E15333443BEB}" srcOrd="0" destOrd="0" parTransId="{C21543A7-8C04-4669-84BF-7B02AD327CB8}" sibTransId="{3B79CDF3-D21D-45BB-9671-72B5FB671A65}"/>
    <dgm:cxn modelId="{7C53B473-998B-4973-9C13-F1C079BC7D41}" type="presOf" srcId="{483FEB98-C649-415C-87A9-49EAFB2BC746}" destId="{E415E4B0-A41C-442C-BC39-83A3FBB988F5}" srcOrd="0" destOrd="0" presId="urn:microsoft.com/office/officeart/2005/8/layout/lProcess3"/>
    <dgm:cxn modelId="{6EB208DF-1DB4-494D-93DB-72800EA03B2D}" type="presOf" srcId="{D469B2BC-3B1D-4C15-8305-E15333443BEB}" destId="{43B4F7BC-F782-41AB-B677-949F68D9F03A}" srcOrd="0" destOrd="0" presId="urn:microsoft.com/office/officeart/2005/8/layout/lProcess3"/>
    <dgm:cxn modelId="{8409DC9A-6885-46C9-BF3A-DD6694E9EE5C}" type="presParOf" srcId="{2A8DDAC1-3F2F-4769-A37F-B9C78B581785}" destId="{BE4B90AB-6202-4A7A-AD2B-530FDD93364F}" srcOrd="0" destOrd="0" presId="urn:microsoft.com/office/officeart/2005/8/layout/lProcess3"/>
    <dgm:cxn modelId="{A51BD266-3F59-457F-BAEE-A8A2C885A1F5}" type="presParOf" srcId="{BE4B90AB-6202-4A7A-AD2B-530FDD93364F}" destId="{43B4F7BC-F782-41AB-B677-949F68D9F03A}" srcOrd="0" destOrd="0" presId="urn:microsoft.com/office/officeart/2005/8/layout/lProcess3"/>
    <dgm:cxn modelId="{E050D266-A152-4845-9D7B-3133FA3BADF0}" type="presParOf" srcId="{2A8DDAC1-3F2F-4769-A37F-B9C78B581785}" destId="{3A139946-FC6E-4575-B7B9-CE4D148D32D7}" srcOrd="1" destOrd="0" presId="urn:microsoft.com/office/officeart/2005/8/layout/lProcess3"/>
    <dgm:cxn modelId="{D527C353-5CD6-4136-9DAF-52EE39C5FB42}" type="presParOf" srcId="{2A8DDAC1-3F2F-4769-A37F-B9C78B581785}" destId="{A8269ACE-3651-45DE-BA71-7FA35D0B2FE0}" srcOrd="2" destOrd="0" presId="urn:microsoft.com/office/officeart/2005/8/layout/lProcess3"/>
    <dgm:cxn modelId="{53880D38-4CB6-417F-8BA8-3E42DE45A491}" type="presParOf" srcId="{A8269ACE-3651-45DE-BA71-7FA35D0B2FE0}" destId="{E415E4B0-A41C-442C-BC39-83A3FBB988F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82C5777-26F6-4D18-A21E-53AAE9C2EEAF}" type="doc">
      <dgm:prSet loTypeId="urn:microsoft.com/office/officeart/2005/8/layout/process1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48889E7B-FD22-466D-B4F0-5F56C6E200C9}">
      <dgm:prSet custT="1"/>
      <dgm:spPr/>
      <dgm:t>
        <a:bodyPr/>
        <a:lstStyle/>
        <a:p>
          <a:r>
            <a:rPr lang="en-US" sz="1200" b="1" i="0" dirty="0"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uz-Latn-UZ" sz="12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„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Rivoyat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“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matnida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noto‘g‘ri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qo‘llangan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qo‘shimcha-lari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to‘liq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ko‘rsatilgan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qatorni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toping?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6A9577-081D-4C28-92F6-4B1C0A5DBDD2}" type="parTrans" cxnId="{4BDAF382-ABFE-4AA8-86A1-C50D4236C6A1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450D6F-745F-4607-8673-64F4EED80881}" type="sibTrans" cxnId="{4BDAF382-ABFE-4AA8-86A1-C50D4236C6A1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A78B91-42C5-4C7D-85C1-E436ACA8CD80}">
      <dgm:prSet custT="1"/>
      <dgm:spPr/>
      <dgm:t>
        <a:bodyPr/>
        <a:lstStyle/>
        <a:p>
          <a:r>
            <a:rPr lang="en-US" sz="1200" b="1" i="0" dirty="0">
              <a:latin typeface="Arial" panose="020B0604020202020204" pitchFamily="34" charset="0"/>
              <a:cs typeface="Arial" panose="020B0604020202020204" pitchFamily="34" charset="0"/>
            </a:rPr>
            <a:t>A.</a:t>
          </a:r>
          <a:r>
            <a:rPr lang="uz-Latn-UZ" sz="12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chiqish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DDDF47-AFFD-42C8-9913-52C8F9737EEB}" type="parTrans" cxnId="{A02FFC84-2E45-4CF0-91FA-7FD220ECB79E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A43DA3-7286-49F2-A6FD-EBF39C6DB6FB}" type="sibTrans" cxnId="{A02FFC84-2E45-4CF0-91FA-7FD220ECB79E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0B957A-DC7A-4E05-A03D-4A37628D1C00}">
      <dgm:prSet custT="1"/>
      <dgm:spPr/>
      <dgm:t>
        <a:bodyPr/>
        <a:lstStyle/>
        <a:p>
          <a:r>
            <a:rPr lang="en-US" sz="1200" b="1" i="0" dirty="0">
              <a:latin typeface="Arial" panose="020B0604020202020204" pitchFamily="34" charset="0"/>
              <a:cs typeface="Arial" panose="020B0604020202020204" pitchFamily="34" charset="0"/>
            </a:rPr>
            <a:t>B.</a:t>
          </a:r>
          <a:r>
            <a:rPr lang="uz-Latn-UZ" sz="12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7E959D-BBC4-4985-BB83-F2D84D655585}" type="parTrans" cxnId="{68D89523-6E6C-4992-B305-E28E647CFCFE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3FAC5C-8EA3-4A61-933F-022FF832C743}" type="sibTrans" cxnId="{68D89523-6E6C-4992-B305-E28E647CFCFE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995EB9-B7A3-479D-A204-09D4E5364F65}">
      <dgm:prSet custT="1"/>
      <dgm:spPr/>
      <dgm:t>
        <a:bodyPr/>
        <a:lstStyle/>
        <a:p>
          <a:r>
            <a:rPr lang="en-US" sz="1200" b="1" i="0" dirty="0">
              <a:latin typeface="Arial" panose="020B0604020202020204" pitchFamily="34" charset="0"/>
              <a:cs typeface="Arial" panose="020B0604020202020204" pitchFamily="34" charset="0"/>
            </a:rPr>
            <a:t>C.</a:t>
          </a:r>
          <a:r>
            <a:rPr lang="uz-Latn-UZ" sz="12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35D51D-319E-4DA6-A41F-5EFFF2FB5A9C}" type="parTrans" cxnId="{B5AAA11B-20F2-4509-8A3D-01AD7E69AC5B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F4D231-1EE5-48EB-8072-7F0C4FE16DC8}" type="sibTrans" cxnId="{B5AAA11B-20F2-4509-8A3D-01AD7E69AC5B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510C7C-E8EA-416C-9521-4D5953663C21}">
      <dgm:prSet custT="1"/>
      <dgm:spPr/>
      <dgm:t>
        <a:bodyPr/>
        <a:lstStyle/>
        <a:p>
          <a:r>
            <a:rPr lang="en-US" sz="1200" b="1" i="0" dirty="0">
              <a:latin typeface="Arial" panose="020B0604020202020204" pitchFamily="34" charset="0"/>
              <a:cs typeface="Arial" panose="020B0604020202020204" pitchFamily="34" charset="0"/>
            </a:rPr>
            <a:t>D.</a:t>
          </a:r>
          <a:r>
            <a:rPr lang="uz-Latn-UZ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chiqish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407AFB-10E8-470D-B189-4A21665AB5B1}" type="parTrans" cxnId="{DE3A35AD-D648-4C9F-8A0F-2AA8EAB737B5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D253BD-C6C1-426E-986C-0192C83E756B}" type="sibTrans" cxnId="{DE3A35AD-D648-4C9F-8A0F-2AA8EAB737B5}">
      <dgm:prSet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9EE89D-8B5E-4DC3-A8C3-C32B447B4D57}" type="pres">
      <dgm:prSet presAssocID="{182C5777-26F6-4D18-A21E-53AAE9C2EEAF}" presName="Name0" presStyleCnt="0">
        <dgm:presLayoutVars>
          <dgm:dir/>
          <dgm:resizeHandles val="exact"/>
        </dgm:presLayoutVars>
      </dgm:prSet>
      <dgm:spPr/>
    </dgm:pt>
    <dgm:pt modelId="{ABD4784C-F4AF-4BC3-A257-8C65855D85DC}" type="pres">
      <dgm:prSet presAssocID="{48889E7B-FD22-466D-B4F0-5F56C6E200C9}" presName="node" presStyleLbl="node1" presStyleIdx="0" presStyleCnt="5" custScaleX="123317" custScaleY="272343">
        <dgm:presLayoutVars>
          <dgm:bulletEnabled val="1"/>
        </dgm:presLayoutVars>
      </dgm:prSet>
      <dgm:spPr/>
    </dgm:pt>
    <dgm:pt modelId="{FCEF483A-DFF8-43FE-879A-79990A9DA484}" type="pres">
      <dgm:prSet presAssocID="{71450D6F-745F-4607-8673-64F4EED80881}" presName="sibTrans" presStyleLbl="sibTrans2D1" presStyleIdx="0" presStyleCnt="4"/>
      <dgm:spPr/>
    </dgm:pt>
    <dgm:pt modelId="{C3D0EFC6-0AFA-41BF-B1D9-796F12452CCB}" type="pres">
      <dgm:prSet presAssocID="{71450D6F-745F-4607-8673-64F4EED80881}" presName="connectorText" presStyleLbl="sibTrans2D1" presStyleIdx="0" presStyleCnt="4"/>
      <dgm:spPr/>
    </dgm:pt>
    <dgm:pt modelId="{F0E55952-9272-478F-BC55-A04D0E1BFD17}" type="pres">
      <dgm:prSet presAssocID="{E3A78B91-42C5-4C7D-85C1-E436ACA8CD80}" presName="node" presStyleLbl="node1" presStyleIdx="1" presStyleCnt="5" custScaleY="272343">
        <dgm:presLayoutVars>
          <dgm:bulletEnabled val="1"/>
        </dgm:presLayoutVars>
      </dgm:prSet>
      <dgm:spPr/>
    </dgm:pt>
    <dgm:pt modelId="{F5764181-E9E6-4F48-87F3-BA97C013E581}" type="pres">
      <dgm:prSet presAssocID="{85A43DA3-7286-49F2-A6FD-EBF39C6DB6FB}" presName="sibTrans" presStyleLbl="sibTrans2D1" presStyleIdx="1" presStyleCnt="4"/>
      <dgm:spPr/>
    </dgm:pt>
    <dgm:pt modelId="{D7B12395-3D47-44E1-9FD0-E8A943447246}" type="pres">
      <dgm:prSet presAssocID="{85A43DA3-7286-49F2-A6FD-EBF39C6DB6FB}" presName="connectorText" presStyleLbl="sibTrans2D1" presStyleIdx="1" presStyleCnt="4"/>
      <dgm:spPr/>
    </dgm:pt>
    <dgm:pt modelId="{5608843B-317E-4393-AA67-190178CE7D3A}" type="pres">
      <dgm:prSet presAssocID="{630B957A-DC7A-4E05-A03D-4A37628D1C00}" presName="node" presStyleLbl="node1" presStyleIdx="2" presStyleCnt="5" custScaleY="272343">
        <dgm:presLayoutVars>
          <dgm:bulletEnabled val="1"/>
        </dgm:presLayoutVars>
      </dgm:prSet>
      <dgm:spPr/>
    </dgm:pt>
    <dgm:pt modelId="{E7789A01-ABC0-4CF3-8791-E9A2CA9B5EF0}" type="pres">
      <dgm:prSet presAssocID="{AF3FAC5C-8EA3-4A61-933F-022FF832C743}" presName="sibTrans" presStyleLbl="sibTrans2D1" presStyleIdx="2" presStyleCnt="4"/>
      <dgm:spPr/>
    </dgm:pt>
    <dgm:pt modelId="{4A52BEF1-C672-4035-AAC6-CA78BA98AFFB}" type="pres">
      <dgm:prSet presAssocID="{AF3FAC5C-8EA3-4A61-933F-022FF832C743}" presName="connectorText" presStyleLbl="sibTrans2D1" presStyleIdx="2" presStyleCnt="4"/>
      <dgm:spPr/>
    </dgm:pt>
    <dgm:pt modelId="{2237FA73-E460-4264-9C92-09CA9933F2B4}" type="pres">
      <dgm:prSet presAssocID="{24995EB9-B7A3-479D-A204-09D4E5364F65}" presName="node" presStyleLbl="node1" presStyleIdx="3" presStyleCnt="5" custScaleY="272343">
        <dgm:presLayoutVars>
          <dgm:bulletEnabled val="1"/>
        </dgm:presLayoutVars>
      </dgm:prSet>
      <dgm:spPr/>
    </dgm:pt>
    <dgm:pt modelId="{A211A2F8-47AA-4B25-A169-7BC7C3E51300}" type="pres">
      <dgm:prSet presAssocID="{F5F4D231-1EE5-48EB-8072-7F0C4FE16DC8}" presName="sibTrans" presStyleLbl="sibTrans2D1" presStyleIdx="3" presStyleCnt="4"/>
      <dgm:spPr/>
    </dgm:pt>
    <dgm:pt modelId="{E20BFAAC-6DB0-480F-BA5E-FB51D2F9DEA1}" type="pres">
      <dgm:prSet presAssocID="{F5F4D231-1EE5-48EB-8072-7F0C4FE16DC8}" presName="connectorText" presStyleLbl="sibTrans2D1" presStyleIdx="3" presStyleCnt="4"/>
      <dgm:spPr/>
    </dgm:pt>
    <dgm:pt modelId="{111EC0A7-E2AF-44C1-8AFC-BD58E5D495A7}" type="pres">
      <dgm:prSet presAssocID="{E2510C7C-E8EA-416C-9521-4D5953663C21}" presName="node" presStyleLbl="node1" presStyleIdx="4" presStyleCnt="5" custScaleY="272343">
        <dgm:presLayoutVars>
          <dgm:bulletEnabled val="1"/>
        </dgm:presLayoutVars>
      </dgm:prSet>
      <dgm:spPr/>
    </dgm:pt>
  </dgm:ptLst>
  <dgm:cxnLst>
    <dgm:cxn modelId="{4670C612-4DC3-4E9B-8726-E87714170791}" type="presOf" srcId="{E2510C7C-E8EA-416C-9521-4D5953663C21}" destId="{111EC0A7-E2AF-44C1-8AFC-BD58E5D495A7}" srcOrd="0" destOrd="0" presId="urn:microsoft.com/office/officeart/2005/8/layout/process1"/>
    <dgm:cxn modelId="{45FDBB16-B308-42AB-A115-414C11D32922}" type="presOf" srcId="{F5F4D231-1EE5-48EB-8072-7F0C4FE16DC8}" destId="{A211A2F8-47AA-4B25-A169-7BC7C3E51300}" srcOrd="0" destOrd="0" presId="urn:microsoft.com/office/officeart/2005/8/layout/process1"/>
    <dgm:cxn modelId="{F619F918-5D7E-4822-9580-7C7C4D2742A4}" type="presOf" srcId="{182C5777-26F6-4D18-A21E-53AAE9C2EEAF}" destId="{189EE89D-8B5E-4DC3-A8C3-C32B447B4D57}" srcOrd="0" destOrd="0" presId="urn:microsoft.com/office/officeart/2005/8/layout/process1"/>
    <dgm:cxn modelId="{B5AAA11B-20F2-4509-8A3D-01AD7E69AC5B}" srcId="{182C5777-26F6-4D18-A21E-53AAE9C2EEAF}" destId="{24995EB9-B7A3-479D-A204-09D4E5364F65}" srcOrd="3" destOrd="0" parTransId="{1D35D51D-319E-4DA6-A41F-5EFFF2FB5A9C}" sibTransId="{F5F4D231-1EE5-48EB-8072-7F0C4FE16DC8}"/>
    <dgm:cxn modelId="{68D89523-6E6C-4992-B305-E28E647CFCFE}" srcId="{182C5777-26F6-4D18-A21E-53AAE9C2EEAF}" destId="{630B957A-DC7A-4E05-A03D-4A37628D1C00}" srcOrd="2" destOrd="0" parTransId="{4A7E959D-BBC4-4985-BB83-F2D84D655585}" sibTransId="{AF3FAC5C-8EA3-4A61-933F-022FF832C743}"/>
    <dgm:cxn modelId="{1E19CB27-F14D-4D2D-8F13-3A5CC8DC350F}" type="presOf" srcId="{AF3FAC5C-8EA3-4A61-933F-022FF832C743}" destId="{E7789A01-ABC0-4CF3-8791-E9A2CA9B5EF0}" srcOrd="0" destOrd="0" presId="urn:microsoft.com/office/officeart/2005/8/layout/process1"/>
    <dgm:cxn modelId="{5A46C943-B7CE-4DD2-9830-0FD588CAA5DE}" type="presOf" srcId="{F5F4D231-1EE5-48EB-8072-7F0C4FE16DC8}" destId="{E20BFAAC-6DB0-480F-BA5E-FB51D2F9DEA1}" srcOrd="1" destOrd="0" presId="urn:microsoft.com/office/officeart/2005/8/layout/process1"/>
    <dgm:cxn modelId="{62ECA973-B9BE-4780-A750-5EAFFD455827}" type="presOf" srcId="{71450D6F-745F-4607-8673-64F4EED80881}" destId="{C3D0EFC6-0AFA-41BF-B1D9-796F12452CCB}" srcOrd="1" destOrd="0" presId="urn:microsoft.com/office/officeart/2005/8/layout/process1"/>
    <dgm:cxn modelId="{4BDAF382-ABFE-4AA8-86A1-C50D4236C6A1}" srcId="{182C5777-26F6-4D18-A21E-53AAE9C2EEAF}" destId="{48889E7B-FD22-466D-B4F0-5F56C6E200C9}" srcOrd="0" destOrd="0" parTransId="{476A9577-081D-4C28-92F6-4B1C0A5DBDD2}" sibTransId="{71450D6F-745F-4607-8673-64F4EED80881}"/>
    <dgm:cxn modelId="{A02FFC84-2E45-4CF0-91FA-7FD220ECB79E}" srcId="{182C5777-26F6-4D18-A21E-53AAE9C2EEAF}" destId="{E3A78B91-42C5-4C7D-85C1-E436ACA8CD80}" srcOrd="1" destOrd="0" parTransId="{A9DDDF47-AFFD-42C8-9913-52C8F9737EEB}" sibTransId="{85A43DA3-7286-49F2-A6FD-EBF39C6DB6FB}"/>
    <dgm:cxn modelId="{2630528A-7585-4805-9318-E68F6BDF683A}" type="presOf" srcId="{71450D6F-745F-4607-8673-64F4EED80881}" destId="{FCEF483A-DFF8-43FE-879A-79990A9DA484}" srcOrd="0" destOrd="0" presId="urn:microsoft.com/office/officeart/2005/8/layout/process1"/>
    <dgm:cxn modelId="{8ECD1892-9A9B-4DFC-8BFF-8024183B9513}" type="presOf" srcId="{48889E7B-FD22-466D-B4F0-5F56C6E200C9}" destId="{ABD4784C-F4AF-4BC3-A257-8C65855D85DC}" srcOrd="0" destOrd="0" presId="urn:microsoft.com/office/officeart/2005/8/layout/process1"/>
    <dgm:cxn modelId="{0C16659B-104B-497F-878D-EFC670E8AD62}" type="presOf" srcId="{630B957A-DC7A-4E05-A03D-4A37628D1C00}" destId="{5608843B-317E-4393-AA67-190178CE7D3A}" srcOrd="0" destOrd="0" presId="urn:microsoft.com/office/officeart/2005/8/layout/process1"/>
    <dgm:cxn modelId="{C9D5C1A7-941E-4CE8-8A92-3923ED6C604F}" type="presOf" srcId="{24995EB9-B7A3-479D-A204-09D4E5364F65}" destId="{2237FA73-E460-4264-9C92-09CA9933F2B4}" srcOrd="0" destOrd="0" presId="urn:microsoft.com/office/officeart/2005/8/layout/process1"/>
    <dgm:cxn modelId="{DE3A35AD-D648-4C9F-8A0F-2AA8EAB737B5}" srcId="{182C5777-26F6-4D18-A21E-53AAE9C2EEAF}" destId="{E2510C7C-E8EA-416C-9521-4D5953663C21}" srcOrd="4" destOrd="0" parTransId="{A6407AFB-10E8-470D-B189-4A21665AB5B1}" sibTransId="{EFD253BD-C6C1-426E-986C-0192C83E756B}"/>
    <dgm:cxn modelId="{2D7A7CBB-58FD-42FD-A31F-75D9C48A6961}" type="presOf" srcId="{85A43DA3-7286-49F2-A6FD-EBF39C6DB6FB}" destId="{D7B12395-3D47-44E1-9FD0-E8A943447246}" srcOrd="1" destOrd="0" presId="urn:microsoft.com/office/officeart/2005/8/layout/process1"/>
    <dgm:cxn modelId="{DA5E7DC7-A365-4671-A943-53114BD90BF0}" type="presOf" srcId="{AF3FAC5C-8EA3-4A61-933F-022FF832C743}" destId="{4A52BEF1-C672-4035-AAC6-CA78BA98AFFB}" srcOrd="1" destOrd="0" presId="urn:microsoft.com/office/officeart/2005/8/layout/process1"/>
    <dgm:cxn modelId="{FE4EACCD-B03B-4ECC-8AD5-8C6C87267AA0}" type="presOf" srcId="{E3A78B91-42C5-4C7D-85C1-E436ACA8CD80}" destId="{F0E55952-9272-478F-BC55-A04D0E1BFD17}" srcOrd="0" destOrd="0" presId="urn:microsoft.com/office/officeart/2005/8/layout/process1"/>
    <dgm:cxn modelId="{AB823EF3-6F71-4C34-9950-66BB9B4DD17D}" type="presOf" srcId="{85A43DA3-7286-49F2-A6FD-EBF39C6DB6FB}" destId="{F5764181-E9E6-4F48-87F3-BA97C013E581}" srcOrd="0" destOrd="0" presId="urn:microsoft.com/office/officeart/2005/8/layout/process1"/>
    <dgm:cxn modelId="{8C18B547-B4D3-4C56-BE58-347EAB400942}" type="presParOf" srcId="{189EE89D-8B5E-4DC3-A8C3-C32B447B4D57}" destId="{ABD4784C-F4AF-4BC3-A257-8C65855D85DC}" srcOrd="0" destOrd="0" presId="urn:microsoft.com/office/officeart/2005/8/layout/process1"/>
    <dgm:cxn modelId="{EE42180A-CCC2-45C1-A4BE-E7D659E1ADE3}" type="presParOf" srcId="{189EE89D-8B5E-4DC3-A8C3-C32B447B4D57}" destId="{FCEF483A-DFF8-43FE-879A-79990A9DA484}" srcOrd="1" destOrd="0" presId="urn:microsoft.com/office/officeart/2005/8/layout/process1"/>
    <dgm:cxn modelId="{5C9AC3F3-0BF4-4079-B1D9-DF3A167C4FAE}" type="presParOf" srcId="{FCEF483A-DFF8-43FE-879A-79990A9DA484}" destId="{C3D0EFC6-0AFA-41BF-B1D9-796F12452CCB}" srcOrd="0" destOrd="0" presId="urn:microsoft.com/office/officeart/2005/8/layout/process1"/>
    <dgm:cxn modelId="{B76AB616-10AE-4018-9446-27A4177F74AE}" type="presParOf" srcId="{189EE89D-8B5E-4DC3-A8C3-C32B447B4D57}" destId="{F0E55952-9272-478F-BC55-A04D0E1BFD17}" srcOrd="2" destOrd="0" presId="urn:microsoft.com/office/officeart/2005/8/layout/process1"/>
    <dgm:cxn modelId="{FF8E43A9-986F-4E3C-A339-F300A4461AFA}" type="presParOf" srcId="{189EE89D-8B5E-4DC3-A8C3-C32B447B4D57}" destId="{F5764181-E9E6-4F48-87F3-BA97C013E581}" srcOrd="3" destOrd="0" presId="urn:microsoft.com/office/officeart/2005/8/layout/process1"/>
    <dgm:cxn modelId="{58E65689-9391-4BF4-86D3-FFA32CE32AA0}" type="presParOf" srcId="{F5764181-E9E6-4F48-87F3-BA97C013E581}" destId="{D7B12395-3D47-44E1-9FD0-E8A943447246}" srcOrd="0" destOrd="0" presId="urn:microsoft.com/office/officeart/2005/8/layout/process1"/>
    <dgm:cxn modelId="{E9A2B10A-9E58-49BE-B194-863BC0E7BBE9}" type="presParOf" srcId="{189EE89D-8B5E-4DC3-A8C3-C32B447B4D57}" destId="{5608843B-317E-4393-AA67-190178CE7D3A}" srcOrd="4" destOrd="0" presId="urn:microsoft.com/office/officeart/2005/8/layout/process1"/>
    <dgm:cxn modelId="{88EB5A22-37C6-4469-98BF-C7201578A2CA}" type="presParOf" srcId="{189EE89D-8B5E-4DC3-A8C3-C32B447B4D57}" destId="{E7789A01-ABC0-4CF3-8791-E9A2CA9B5EF0}" srcOrd="5" destOrd="0" presId="urn:microsoft.com/office/officeart/2005/8/layout/process1"/>
    <dgm:cxn modelId="{AC016AAE-584C-43C9-82EA-BAE9D7B09711}" type="presParOf" srcId="{E7789A01-ABC0-4CF3-8791-E9A2CA9B5EF0}" destId="{4A52BEF1-C672-4035-AAC6-CA78BA98AFFB}" srcOrd="0" destOrd="0" presId="urn:microsoft.com/office/officeart/2005/8/layout/process1"/>
    <dgm:cxn modelId="{0513CCFE-E9AD-4D69-B57F-BD4B223FBD1E}" type="presParOf" srcId="{189EE89D-8B5E-4DC3-A8C3-C32B447B4D57}" destId="{2237FA73-E460-4264-9C92-09CA9933F2B4}" srcOrd="6" destOrd="0" presId="urn:microsoft.com/office/officeart/2005/8/layout/process1"/>
    <dgm:cxn modelId="{3BC4FB37-2632-4D7A-8C5A-D5DE0AE16860}" type="presParOf" srcId="{189EE89D-8B5E-4DC3-A8C3-C32B447B4D57}" destId="{A211A2F8-47AA-4B25-A169-7BC7C3E51300}" srcOrd="7" destOrd="0" presId="urn:microsoft.com/office/officeart/2005/8/layout/process1"/>
    <dgm:cxn modelId="{F45E8106-BEC3-4495-8F77-E9E0A8C6C138}" type="presParOf" srcId="{A211A2F8-47AA-4B25-A169-7BC7C3E51300}" destId="{E20BFAAC-6DB0-480F-BA5E-FB51D2F9DEA1}" srcOrd="0" destOrd="0" presId="urn:microsoft.com/office/officeart/2005/8/layout/process1"/>
    <dgm:cxn modelId="{65A83EC2-C312-4C3D-B6EB-D12B2392E91A}" type="presParOf" srcId="{189EE89D-8B5E-4DC3-A8C3-C32B447B4D57}" destId="{111EC0A7-E2AF-44C1-8AFC-BD58E5D495A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7BCB28A-8DCE-48E7-88F0-EF4C13E35198}" type="doc">
      <dgm:prSet loTypeId="urn:microsoft.com/office/officeart/2009/layout/CirclePictureHierarchy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544A21-8367-4B4E-A82B-8641B4B9EA5F}">
      <dgm:prSet custT="1"/>
      <dgm:spPr/>
      <dgm:t>
        <a:bodyPr anchor="t"/>
        <a:lstStyle/>
        <a:p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mos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keladigan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D2C29E-91E4-4138-9840-2C8E7A2B94C9}" type="parTrans" cxnId="{3945A342-90BD-4C98-8160-1A032F203DEB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D06324-3BFB-4F03-AAFC-BCEFE9BE96EF}" type="sibTrans" cxnId="{3945A342-90BD-4C98-8160-1A032F203DEB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0BEE82-0E9D-4305-BA13-21941A1977E0}">
      <dgm:prSet custT="1"/>
      <dgm:spPr/>
      <dgm:t>
        <a:bodyPr anchor="t"/>
        <a:lstStyle/>
        <a:p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A.</a:t>
          </a:r>
          <a:r>
            <a:rPr lang="uz-Latn-UZ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nafsim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balodur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yonar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o‘tga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soladur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50C1E0-235E-4CA4-B28A-11D81AB62B2A}" type="parTrans" cxnId="{8E15B6A9-346D-4331-B011-F00853F9D1D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8A241D-E670-41BE-9AF3-8032FE472794}" type="sibTrans" cxnId="{8E15B6A9-346D-4331-B011-F00853F9D1D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88AB7E-2F0A-41EA-945D-FD2CC7D5A696}">
      <dgm:prSet custT="1"/>
      <dgm:spPr/>
      <dgm:t>
        <a:bodyPr anchor="t"/>
        <a:lstStyle/>
        <a:p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B.</a:t>
          </a:r>
          <a:r>
            <a:rPr lang="uz-Latn-UZ" sz="14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Nafsini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jilovlagan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05C37E-DDED-4BF0-BA47-3FF1311EC647}" type="parTrans" cxnId="{918F2221-0989-4992-B6B8-94B68F9CD7EE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35449B-865D-43D1-8A08-B78851A9154C}" type="sibTrans" cxnId="{918F2221-0989-4992-B6B8-94B68F9CD7EE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D9A447-A183-4763-B7AC-8F8386048176}">
      <dgm:prSet custT="1"/>
      <dgm:spPr/>
      <dgm:t>
        <a:bodyPr anchor="t"/>
        <a:lstStyle/>
        <a:p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C.</a:t>
          </a:r>
        </a:p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Nafsning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yomoni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– 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baloning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koni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D3EFA8-1EDB-4773-8AC2-410B5ECD0632}" type="parTrans" cxnId="{58B0379D-D221-41E2-A9A1-C8720E788E1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DB1762-A574-44E6-A84E-7849E5D6E016}" type="sibTrans" cxnId="{58B0379D-D221-41E2-A9A1-C8720E788E1C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75B06E-CB5E-4F27-A3B0-411C51678DD7}">
      <dgm:prSet custT="1"/>
      <dgm:spPr/>
      <dgm:t>
        <a:bodyPr anchor="t"/>
        <a:lstStyle/>
        <a:p>
          <a:r>
            <a:rPr lang="en-US" sz="1400" b="1" i="0" dirty="0">
              <a:latin typeface="Arial" panose="020B0604020202020204" pitchFamily="34" charset="0"/>
              <a:cs typeface="Arial" panose="020B0604020202020204" pitchFamily="34" charset="0"/>
            </a:rPr>
            <a:t>D.</a:t>
          </a:r>
        </a:p>
        <a:p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Olg‘irlik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ofat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keltirar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badnafslik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b="0" i="0" dirty="0" err="1">
              <a:latin typeface="Arial" panose="020B0604020202020204" pitchFamily="34" charset="0"/>
              <a:cs typeface="Arial" panose="020B0604020202020204" pitchFamily="34" charset="0"/>
            </a:rPr>
            <a:t>halokat</a:t>
          </a:r>
          <a:r>
            <a:rPr lang="en-US" sz="14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2EC97C-FAB8-4F82-A843-7E5C9A7ED37B}" type="parTrans" cxnId="{1CB3A1B0-0449-46C3-85B0-64EFAA7412D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D00093-C3E2-4776-876E-BC8E60CE55E6}" type="sibTrans" cxnId="{1CB3A1B0-0449-46C3-85B0-64EFAA7412DA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8A2B98-CD00-4FDC-BA77-2D59D1625F4D}" type="pres">
      <dgm:prSet presAssocID="{37BCB28A-8DCE-48E7-88F0-EF4C13E351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19B449D-A0F2-4FC3-A53F-56B7ED164C07}" type="pres">
      <dgm:prSet presAssocID="{3A544A21-8367-4B4E-A82B-8641B4B9EA5F}" presName="hierRoot1" presStyleCnt="0"/>
      <dgm:spPr/>
    </dgm:pt>
    <dgm:pt modelId="{B23A2F6D-E735-4210-B767-BF8A448FBC0F}" type="pres">
      <dgm:prSet presAssocID="{3A544A21-8367-4B4E-A82B-8641B4B9EA5F}" presName="composite" presStyleCnt="0"/>
      <dgm:spPr/>
    </dgm:pt>
    <dgm:pt modelId="{9FFB2973-026C-476D-978F-E5A00A0DA39B}" type="pres">
      <dgm:prSet presAssocID="{3A544A21-8367-4B4E-A82B-8641B4B9EA5F}" presName="image" presStyleLbl="node0" presStyleIdx="0" presStyleCnt="5" custScaleX="178092" custScaleY="178093" custLinFactY="-195449" custLinFactNeighborX="27912" custLinFactNeighborY="-200000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8E363004-65EA-4F3E-A167-2CA372121E59}" type="pres">
      <dgm:prSet presAssocID="{3A544A21-8367-4B4E-A82B-8641B4B9EA5F}" presName="text" presStyleLbl="revTx" presStyleIdx="0" presStyleCnt="5" custScaleX="295938" custScaleY="687406" custLinFactNeighborX="-198" custLinFactNeighborY="73488">
        <dgm:presLayoutVars>
          <dgm:chPref val="3"/>
        </dgm:presLayoutVars>
      </dgm:prSet>
      <dgm:spPr/>
    </dgm:pt>
    <dgm:pt modelId="{23723F0A-C687-47CE-AE9D-D8E66730E959}" type="pres">
      <dgm:prSet presAssocID="{3A544A21-8367-4B4E-A82B-8641B4B9EA5F}" presName="hierChild2" presStyleCnt="0"/>
      <dgm:spPr/>
    </dgm:pt>
    <dgm:pt modelId="{463D62E9-4E78-4FDD-B0A5-F10F90B4F290}" type="pres">
      <dgm:prSet presAssocID="{A60BEE82-0E9D-4305-BA13-21941A1977E0}" presName="hierRoot1" presStyleCnt="0"/>
      <dgm:spPr/>
    </dgm:pt>
    <dgm:pt modelId="{5EAB405C-01DC-4667-8BBB-BA4CF5ACCA04}" type="pres">
      <dgm:prSet presAssocID="{A60BEE82-0E9D-4305-BA13-21941A1977E0}" presName="composite" presStyleCnt="0"/>
      <dgm:spPr/>
    </dgm:pt>
    <dgm:pt modelId="{07EF850C-19D0-4BDB-BD7E-A8C70E3A25D4}" type="pres">
      <dgm:prSet presAssocID="{A60BEE82-0E9D-4305-BA13-21941A1977E0}" presName="image" presStyleLbl="node0" presStyleIdx="1" presStyleCnt="5" custScaleX="177690" custScaleY="178092" custLinFactY="-195449" custLinFactNeighborX="-4740" custLinFactNeighborY="-20000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9CB53600-D8F1-44C3-9D5B-54437EE80F49}" type="pres">
      <dgm:prSet presAssocID="{A60BEE82-0E9D-4305-BA13-21941A1977E0}" presName="text" presStyleLbl="revTx" presStyleIdx="1" presStyleCnt="5" custScaleX="279195" custScaleY="687406" custLinFactNeighborX="-4082" custLinFactNeighborY="73488">
        <dgm:presLayoutVars>
          <dgm:chPref val="3"/>
        </dgm:presLayoutVars>
      </dgm:prSet>
      <dgm:spPr/>
    </dgm:pt>
    <dgm:pt modelId="{F5F8418B-80D4-49D7-A0D2-C72199A13B2F}" type="pres">
      <dgm:prSet presAssocID="{A60BEE82-0E9D-4305-BA13-21941A1977E0}" presName="hierChild2" presStyleCnt="0"/>
      <dgm:spPr/>
    </dgm:pt>
    <dgm:pt modelId="{233F03B4-B856-4AA8-8F7A-BCC2CABAB409}" type="pres">
      <dgm:prSet presAssocID="{7288AB7E-2F0A-41EA-945D-FD2CC7D5A696}" presName="hierRoot1" presStyleCnt="0"/>
      <dgm:spPr/>
    </dgm:pt>
    <dgm:pt modelId="{77DB0B9A-2725-4424-BB88-3B0EF988C971}" type="pres">
      <dgm:prSet presAssocID="{7288AB7E-2F0A-41EA-945D-FD2CC7D5A696}" presName="composite" presStyleCnt="0"/>
      <dgm:spPr/>
    </dgm:pt>
    <dgm:pt modelId="{DB443247-E24B-4643-BC40-4D54D3D0D8FB}" type="pres">
      <dgm:prSet presAssocID="{7288AB7E-2F0A-41EA-945D-FD2CC7D5A696}" presName="image" presStyleLbl="node0" presStyleIdx="2" presStyleCnt="5" custScaleX="175118" custScaleY="177090" custLinFactY="-195449" custLinFactNeighborX="-19052" custLinFactNeighborY="-200000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AF33F7A0-E347-430A-9C00-5C9034A78E81}" type="pres">
      <dgm:prSet presAssocID="{7288AB7E-2F0A-41EA-945D-FD2CC7D5A696}" presName="text" presStyleLbl="revTx" presStyleIdx="2" presStyleCnt="5" custScaleX="292583" custScaleY="687406" custLinFactNeighborX="-4082" custLinFactNeighborY="73488">
        <dgm:presLayoutVars>
          <dgm:chPref val="3"/>
        </dgm:presLayoutVars>
      </dgm:prSet>
      <dgm:spPr/>
    </dgm:pt>
    <dgm:pt modelId="{9AA78B5D-3D2A-4D23-90DF-65D97FE06C89}" type="pres">
      <dgm:prSet presAssocID="{7288AB7E-2F0A-41EA-945D-FD2CC7D5A696}" presName="hierChild2" presStyleCnt="0"/>
      <dgm:spPr/>
    </dgm:pt>
    <dgm:pt modelId="{8D23226A-81BA-486E-891F-58463CC3BC70}" type="pres">
      <dgm:prSet presAssocID="{10D9A447-A183-4763-B7AC-8F8386048176}" presName="hierRoot1" presStyleCnt="0"/>
      <dgm:spPr/>
    </dgm:pt>
    <dgm:pt modelId="{2DE28498-2644-45D7-B8B8-8080765549AA}" type="pres">
      <dgm:prSet presAssocID="{10D9A447-A183-4763-B7AC-8F8386048176}" presName="composite" presStyleCnt="0"/>
      <dgm:spPr/>
    </dgm:pt>
    <dgm:pt modelId="{E1F2265E-D22F-4002-AE02-109BF6F0BDA9}" type="pres">
      <dgm:prSet presAssocID="{10D9A447-A183-4763-B7AC-8F8386048176}" presName="image" presStyleLbl="node0" presStyleIdx="3" presStyleCnt="5" custScaleX="174148" custScaleY="174691" custLinFactY="-186650" custLinFactNeighborX="-4080" custLinFactNeighborY="-200000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</dgm:spPr>
    </dgm:pt>
    <dgm:pt modelId="{3FBAD8EF-9BC4-41A7-9124-A6B6D51277A1}" type="pres">
      <dgm:prSet presAssocID="{10D9A447-A183-4763-B7AC-8F8386048176}" presName="text" presStyleLbl="revTx" presStyleIdx="3" presStyleCnt="5" custScaleX="274005" custScaleY="687406" custLinFactNeighborX="-24859" custLinFactNeighborY="73829">
        <dgm:presLayoutVars>
          <dgm:chPref val="3"/>
        </dgm:presLayoutVars>
      </dgm:prSet>
      <dgm:spPr/>
    </dgm:pt>
    <dgm:pt modelId="{3A7AA6AF-63FE-4661-A4E9-44082E63BFB1}" type="pres">
      <dgm:prSet presAssocID="{10D9A447-A183-4763-B7AC-8F8386048176}" presName="hierChild2" presStyleCnt="0"/>
      <dgm:spPr/>
    </dgm:pt>
    <dgm:pt modelId="{BDE8D7C1-56B0-4D34-926B-B39EFA102E59}" type="pres">
      <dgm:prSet presAssocID="{BA75B06E-CB5E-4F27-A3B0-411C51678DD7}" presName="hierRoot1" presStyleCnt="0"/>
      <dgm:spPr/>
    </dgm:pt>
    <dgm:pt modelId="{FDAB0CBE-8D8F-4B2B-96AE-8D3E8FF7C1D7}" type="pres">
      <dgm:prSet presAssocID="{BA75B06E-CB5E-4F27-A3B0-411C51678DD7}" presName="composite" presStyleCnt="0"/>
      <dgm:spPr/>
    </dgm:pt>
    <dgm:pt modelId="{63BC7D56-ABA8-4497-BA9F-E12CD6312A1B}" type="pres">
      <dgm:prSet presAssocID="{BA75B06E-CB5E-4F27-A3B0-411C51678DD7}" presName="image" presStyleLbl="node0" presStyleIdx="4" presStyleCnt="5" custScaleX="173571" custScaleY="173571" custLinFactY="-195449" custLinFactNeighborX="-62803" custLinFactNeighborY="-200000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2F7FF489-779F-4C28-8065-F4A8C95EE022}" type="pres">
      <dgm:prSet presAssocID="{BA75B06E-CB5E-4F27-A3B0-411C51678DD7}" presName="text" presStyleLbl="revTx" presStyleIdx="4" presStyleCnt="5" custScaleX="290217" custScaleY="687406" custLinFactNeighborX="-4082" custLinFactNeighborY="73488">
        <dgm:presLayoutVars>
          <dgm:chPref val="3"/>
        </dgm:presLayoutVars>
      </dgm:prSet>
      <dgm:spPr/>
    </dgm:pt>
    <dgm:pt modelId="{E9B06248-ED39-4752-A32B-0B313EF89043}" type="pres">
      <dgm:prSet presAssocID="{BA75B06E-CB5E-4F27-A3B0-411C51678DD7}" presName="hierChild2" presStyleCnt="0"/>
      <dgm:spPr/>
    </dgm:pt>
  </dgm:ptLst>
  <dgm:cxnLst>
    <dgm:cxn modelId="{71436009-B3A1-4762-8C30-8529C82764D5}" type="presOf" srcId="{3A544A21-8367-4B4E-A82B-8641B4B9EA5F}" destId="{8E363004-65EA-4F3E-A167-2CA372121E59}" srcOrd="0" destOrd="0" presId="urn:microsoft.com/office/officeart/2009/layout/CirclePictureHierarchy"/>
    <dgm:cxn modelId="{918F2221-0989-4992-B6B8-94B68F9CD7EE}" srcId="{37BCB28A-8DCE-48E7-88F0-EF4C13E35198}" destId="{7288AB7E-2F0A-41EA-945D-FD2CC7D5A696}" srcOrd="2" destOrd="0" parTransId="{1805C37E-DDED-4BF0-BA47-3FF1311EC647}" sibTransId="{A835449B-865D-43D1-8A08-B78851A9154C}"/>
    <dgm:cxn modelId="{3945A342-90BD-4C98-8160-1A032F203DEB}" srcId="{37BCB28A-8DCE-48E7-88F0-EF4C13E35198}" destId="{3A544A21-8367-4B4E-A82B-8641B4B9EA5F}" srcOrd="0" destOrd="0" parTransId="{CAD2C29E-91E4-4138-9840-2C8E7A2B94C9}" sibTransId="{FBD06324-3BFB-4F03-AAFC-BCEFE9BE96EF}"/>
    <dgm:cxn modelId="{F6E24B57-3978-4732-A5F8-958311BE1CFC}" type="presOf" srcId="{7288AB7E-2F0A-41EA-945D-FD2CC7D5A696}" destId="{AF33F7A0-E347-430A-9C00-5C9034A78E81}" srcOrd="0" destOrd="0" presId="urn:microsoft.com/office/officeart/2009/layout/CirclePictureHierarchy"/>
    <dgm:cxn modelId="{E29EAD9B-064C-4529-B5D5-5013215E57A5}" type="presOf" srcId="{10D9A447-A183-4763-B7AC-8F8386048176}" destId="{3FBAD8EF-9BC4-41A7-9124-A6B6D51277A1}" srcOrd="0" destOrd="0" presId="urn:microsoft.com/office/officeart/2009/layout/CirclePictureHierarchy"/>
    <dgm:cxn modelId="{58B0379D-D221-41E2-A9A1-C8720E788E1C}" srcId="{37BCB28A-8DCE-48E7-88F0-EF4C13E35198}" destId="{10D9A447-A183-4763-B7AC-8F8386048176}" srcOrd="3" destOrd="0" parTransId="{F0D3EFA8-1EDB-4773-8AC2-410B5ECD0632}" sibTransId="{BDDB1762-A574-44E6-A84E-7849E5D6E016}"/>
    <dgm:cxn modelId="{B6B4FDA7-4366-4864-BDB3-8BAFAC99E851}" type="presOf" srcId="{A60BEE82-0E9D-4305-BA13-21941A1977E0}" destId="{9CB53600-D8F1-44C3-9D5B-54437EE80F49}" srcOrd="0" destOrd="0" presId="urn:microsoft.com/office/officeart/2009/layout/CirclePictureHierarchy"/>
    <dgm:cxn modelId="{8E15B6A9-346D-4331-B011-F00853F9D1DC}" srcId="{37BCB28A-8DCE-48E7-88F0-EF4C13E35198}" destId="{A60BEE82-0E9D-4305-BA13-21941A1977E0}" srcOrd="1" destOrd="0" parTransId="{C650C1E0-235E-4CA4-B28A-11D81AB62B2A}" sibTransId="{748A241D-E670-41BE-9AF3-8032FE472794}"/>
    <dgm:cxn modelId="{1CB3A1B0-0449-46C3-85B0-64EFAA7412DA}" srcId="{37BCB28A-8DCE-48E7-88F0-EF4C13E35198}" destId="{BA75B06E-CB5E-4F27-A3B0-411C51678DD7}" srcOrd="4" destOrd="0" parTransId="{172EC97C-FAB8-4F82-A843-7E5C9A7ED37B}" sibTransId="{67D00093-C3E2-4776-876E-BC8E60CE55E6}"/>
    <dgm:cxn modelId="{FBE0D1C6-19DA-4E7C-92BC-F2307BC0F8AC}" type="presOf" srcId="{BA75B06E-CB5E-4F27-A3B0-411C51678DD7}" destId="{2F7FF489-779F-4C28-8065-F4A8C95EE022}" srcOrd="0" destOrd="0" presId="urn:microsoft.com/office/officeart/2009/layout/CirclePictureHierarchy"/>
    <dgm:cxn modelId="{B47B87F6-0DCA-481C-AA50-3E9FE8D87C64}" type="presOf" srcId="{37BCB28A-8DCE-48E7-88F0-EF4C13E35198}" destId="{798A2B98-CD00-4FDC-BA77-2D59D1625F4D}" srcOrd="0" destOrd="0" presId="urn:microsoft.com/office/officeart/2009/layout/CirclePictureHierarchy"/>
    <dgm:cxn modelId="{61078788-A1D0-4055-B06D-1D3EEABDF580}" type="presParOf" srcId="{798A2B98-CD00-4FDC-BA77-2D59D1625F4D}" destId="{919B449D-A0F2-4FC3-A53F-56B7ED164C07}" srcOrd="0" destOrd="0" presId="urn:microsoft.com/office/officeart/2009/layout/CirclePictureHierarchy"/>
    <dgm:cxn modelId="{0EE4B6A4-1F5A-4160-AB24-41A32E1DFDAE}" type="presParOf" srcId="{919B449D-A0F2-4FC3-A53F-56B7ED164C07}" destId="{B23A2F6D-E735-4210-B767-BF8A448FBC0F}" srcOrd="0" destOrd="0" presId="urn:microsoft.com/office/officeart/2009/layout/CirclePictureHierarchy"/>
    <dgm:cxn modelId="{125024C1-4AE7-48FC-B647-FE3EFF6A4088}" type="presParOf" srcId="{B23A2F6D-E735-4210-B767-BF8A448FBC0F}" destId="{9FFB2973-026C-476D-978F-E5A00A0DA39B}" srcOrd="0" destOrd="0" presId="urn:microsoft.com/office/officeart/2009/layout/CirclePictureHierarchy"/>
    <dgm:cxn modelId="{8C9891A0-CAD2-436B-8869-B04C7E3A8B04}" type="presParOf" srcId="{B23A2F6D-E735-4210-B767-BF8A448FBC0F}" destId="{8E363004-65EA-4F3E-A167-2CA372121E59}" srcOrd="1" destOrd="0" presId="urn:microsoft.com/office/officeart/2009/layout/CirclePictureHierarchy"/>
    <dgm:cxn modelId="{A7FAD25C-AFFC-4BF3-8AD6-575906719181}" type="presParOf" srcId="{919B449D-A0F2-4FC3-A53F-56B7ED164C07}" destId="{23723F0A-C687-47CE-AE9D-D8E66730E959}" srcOrd="1" destOrd="0" presId="urn:microsoft.com/office/officeart/2009/layout/CirclePictureHierarchy"/>
    <dgm:cxn modelId="{E2436EDE-6195-4AF9-A31F-11EF5A552765}" type="presParOf" srcId="{798A2B98-CD00-4FDC-BA77-2D59D1625F4D}" destId="{463D62E9-4E78-4FDD-B0A5-F10F90B4F290}" srcOrd="1" destOrd="0" presId="urn:microsoft.com/office/officeart/2009/layout/CirclePictureHierarchy"/>
    <dgm:cxn modelId="{07D3924E-7936-454C-A9A0-8A840C2048A1}" type="presParOf" srcId="{463D62E9-4E78-4FDD-B0A5-F10F90B4F290}" destId="{5EAB405C-01DC-4667-8BBB-BA4CF5ACCA04}" srcOrd="0" destOrd="0" presId="urn:microsoft.com/office/officeart/2009/layout/CirclePictureHierarchy"/>
    <dgm:cxn modelId="{5965A0D8-94E9-4A67-8F72-F1BF16675442}" type="presParOf" srcId="{5EAB405C-01DC-4667-8BBB-BA4CF5ACCA04}" destId="{07EF850C-19D0-4BDB-BD7E-A8C70E3A25D4}" srcOrd="0" destOrd="0" presId="urn:microsoft.com/office/officeart/2009/layout/CirclePictureHierarchy"/>
    <dgm:cxn modelId="{0D925197-3D89-4D1E-92EA-B0CB448F2034}" type="presParOf" srcId="{5EAB405C-01DC-4667-8BBB-BA4CF5ACCA04}" destId="{9CB53600-D8F1-44C3-9D5B-54437EE80F49}" srcOrd="1" destOrd="0" presId="urn:microsoft.com/office/officeart/2009/layout/CirclePictureHierarchy"/>
    <dgm:cxn modelId="{84D072ED-0C2D-4D00-836C-1BAF2F416161}" type="presParOf" srcId="{463D62E9-4E78-4FDD-B0A5-F10F90B4F290}" destId="{F5F8418B-80D4-49D7-A0D2-C72199A13B2F}" srcOrd="1" destOrd="0" presId="urn:microsoft.com/office/officeart/2009/layout/CirclePictureHierarchy"/>
    <dgm:cxn modelId="{2CBA5552-ED99-481D-84BA-5F691B4CECE4}" type="presParOf" srcId="{798A2B98-CD00-4FDC-BA77-2D59D1625F4D}" destId="{233F03B4-B856-4AA8-8F7A-BCC2CABAB409}" srcOrd="2" destOrd="0" presId="urn:microsoft.com/office/officeart/2009/layout/CirclePictureHierarchy"/>
    <dgm:cxn modelId="{5E123092-9498-4654-9ECE-5CD39AFF3AF3}" type="presParOf" srcId="{233F03B4-B856-4AA8-8F7A-BCC2CABAB409}" destId="{77DB0B9A-2725-4424-BB88-3B0EF988C971}" srcOrd="0" destOrd="0" presId="urn:microsoft.com/office/officeart/2009/layout/CirclePictureHierarchy"/>
    <dgm:cxn modelId="{081EEC93-3A2F-4B12-812F-00B6EB5716F6}" type="presParOf" srcId="{77DB0B9A-2725-4424-BB88-3B0EF988C971}" destId="{DB443247-E24B-4643-BC40-4D54D3D0D8FB}" srcOrd="0" destOrd="0" presId="urn:microsoft.com/office/officeart/2009/layout/CirclePictureHierarchy"/>
    <dgm:cxn modelId="{6A5B45CD-79C8-4430-9A2C-968363FFB569}" type="presParOf" srcId="{77DB0B9A-2725-4424-BB88-3B0EF988C971}" destId="{AF33F7A0-E347-430A-9C00-5C9034A78E81}" srcOrd="1" destOrd="0" presId="urn:microsoft.com/office/officeart/2009/layout/CirclePictureHierarchy"/>
    <dgm:cxn modelId="{BB85C618-3E09-44E9-88EF-4D2B2D9599B1}" type="presParOf" srcId="{233F03B4-B856-4AA8-8F7A-BCC2CABAB409}" destId="{9AA78B5D-3D2A-4D23-90DF-65D97FE06C89}" srcOrd="1" destOrd="0" presId="urn:microsoft.com/office/officeart/2009/layout/CirclePictureHierarchy"/>
    <dgm:cxn modelId="{82290543-885C-4229-BCD6-ACA7D2F4D973}" type="presParOf" srcId="{798A2B98-CD00-4FDC-BA77-2D59D1625F4D}" destId="{8D23226A-81BA-486E-891F-58463CC3BC70}" srcOrd="3" destOrd="0" presId="urn:microsoft.com/office/officeart/2009/layout/CirclePictureHierarchy"/>
    <dgm:cxn modelId="{0E152238-FA42-4C58-A82F-544D746DF30C}" type="presParOf" srcId="{8D23226A-81BA-486E-891F-58463CC3BC70}" destId="{2DE28498-2644-45D7-B8B8-8080765549AA}" srcOrd="0" destOrd="0" presId="urn:microsoft.com/office/officeart/2009/layout/CirclePictureHierarchy"/>
    <dgm:cxn modelId="{E7710777-52A4-4FC3-8DEE-EF46939F0FE5}" type="presParOf" srcId="{2DE28498-2644-45D7-B8B8-8080765549AA}" destId="{E1F2265E-D22F-4002-AE02-109BF6F0BDA9}" srcOrd="0" destOrd="0" presId="urn:microsoft.com/office/officeart/2009/layout/CirclePictureHierarchy"/>
    <dgm:cxn modelId="{8BABB155-8350-4B48-BB45-137196078704}" type="presParOf" srcId="{2DE28498-2644-45D7-B8B8-8080765549AA}" destId="{3FBAD8EF-9BC4-41A7-9124-A6B6D51277A1}" srcOrd="1" destOrd="0" presId="urn:microsoft.com/office/officeart/2009/layout/CirclePictureHierarchy"/>
    <dgm:cxn modelId="{D58F48ED-9519-4146-AC40-C2FBEE4D4FE3}" type="presParOf" srcId="{8D23226A-81BA-486E-891F-58463CC3BC70}" destId="{3A7AA6AF-63FE-4661-A4E9-44082E63BFB1}" srcOrd="1" destOrd="0" presId="urn:microsoft.com/office/officeart/2009/layout/CirclePictureHierarchy"/>
    <dgm:cxn modelId="{B52CE057-0AEE-4CB2-9F52-A937EF2F414B}" type="presParOf" srcId="{798A2B98-CD00-4FDC-BA77-2D59D1625F4D}" destId="{BDE8D7C1-56B0-4D34-926B-B39EFA102E59}" srcOrd="4" destOrd="0" presId="urn:microsoft.com/office/officeart/2009/layout/CirclePictureHierarchy"/>
    <dgm:cxn modelId="{99055280-D876-4D38-8BD7-6903B81B90E5}" type="presParOf" srcId="{BDE8D7C1-56B0-4D34-926B-B39EFA102E59}" destId="{FDAB0CBE-8D8F-4B2B-96AE-8D3E8FF7C1D7}" srcOrd="0" destOrd="0" presId="urn:microsoft.com/office/officeart/2009/layout/CirclePictureHierarchy"/>
    <dgm:cxn modelId="{2477BB7F-531E-4464-9289-C9F1D3229442}" type="presParOf" srcId="{FDAB0CBE-8D8F-4B2B-96AE-8D3E8FF7C1D7}" destId="{63BC7D56-ABA8-4497-BA9F-E12CD6312A1B}" srcOrd="0" destOrd="0" presId="urn:microsoft.com/office/officeart/2009/layout/CirclePictureHierarchy"/>
    <dgm:cxn modelId="{FB992252-E50F-49FB-820F-EEAFB5FAF972}" type="presParOf" srcId="{FDAB0CBE-8D8F-4B2B-96AE-8D3E8FF7C1D7}" destId="{2F7FF489-779F-4C28-8065-F4A8C95EE022}" srcOrd="1" destOrd="0" presId="urn:microsoft.com/office/officeart/2009/layout/CirclePictureHierarchy"/>
    <dgm:cxn modelId="{14953F29-BE13-4370-9D28-9CE24C2E4E8A}" type="presParOf" srcId="{BDE8D7C1-56B0-4D34-926B-B39EFA102E59}" destId="{E9B06248-ED39-4752-A32B-0B313EF89043}" srcOrd="1" destOrd="0" presId="urn:microsoft.com/office/officeart/2009/layout/CirclePictureHierarchy"/>
  </dgm:cxnLst>
  <dgm:bg>
    <a:solidFill>
      <a:srgbClr val="FFCC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686CEA9-5A5F-41D0-87AF-C49C4F0EBFA9}" type="doc">
      <dgm:prSet loTypeId="urn:microsoft.com/office/officeart/2005/8/layout/hProcess1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FEC9943-DF6C-47A2-AD91-D50808D5F048}">
      <dgm:prSet custT="1"/>
      <dgm:spPr>
        <a:solidFill>
          <a:srgbClr val="FFCC99"/>
        </a:solidFill>
      </dgm:spPr>
      <dgm:t>
        <a:bodyPr anchor="ctr"/>
        <a:lstStyle/>
        <a:p>
          <a:r>
            <a:rPr lang="en-US" sz="1600" b="1" i="0" dirty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C.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D8399A-A14C-4250-BB1F-785FDA9E5449}" type="parTrans" cxnId="{BA69D4A5-0736-49B2-BE7F-97D5D549C4E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36A21B-DE20-4010-8686-8B8B3D5C9D82}" type="sibTrans" cxnId="{BA69D4A5-0736-49B2-BE7F-97D5D549C4E9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324432-6AF3-4DA9-B5F0-EBE625EE6BD4}">
      <dgm:prSet custT="1"/>
      <dgm:spPr>
        <a:solidFill>
          <a:schemeClr val="accent3"/>
        </a:solidFill>
      </dgm:spPr>
      <dgm:t>
        <a:bodyPr anchor="ctr"/>
        <a:lstStyle/>
        <a:p>
          <a:r>
            <a:rPr lang="en-US" sz="1600" b="1" i="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600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B.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Nafsini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jilovlagan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600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419AB9-9B57-44D4-8ACF-5D35E63357F3}" type="parTrans" cxnId="{4A23CD11-38B8-480F-9B57-2543BC68992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92557A-27A1-4589-B696-4643D92F2298}" type="sibTrans" cxnId="{4A23CD11-38B8-480F-9B57-2543BC68992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21E29D-2F8C-4F6B-AE5E-7A8E1BAA3250}" type="pres">
      <dgm:prSet presAssocID="{7686CEA9-5A5F-41D0-87AF-C49C4F0EBFA9}" presName="Name0" presStyleCnt="0">
        <dgm:presLayoutVars>
          <dgm:dir/>
          <dgm:resizeHandles val="exact"/>
        </dgm:presLayoutVars>
      </dgm:prSet>
      <dgm:spPr/>
    </dgm:pt>
    <dgm:pt modelId="{527F573F-DCA8-4BB3-ACB9-276A36B31A7A}" type="pres">
      <dgm:prSet presAssocID="{7686CEA9-5A5F-41D0-87AF-C49C4F0EBFA9}" presName="arrow" presStyleLbl="bgShp" presStyleIdx="0" presStyleCnt="1"/>
      <dgm:spPr/>
    </dgm:pt>
    <dgm:pt modelId="{9370B130-B988-411F-B46D-E758066C91E4}" type="pres">
      <dgm:prSet presAssocID="{7686CEA9-5A5F-41D0-87AF-C49C4F0EBFA9}" presName="points" presStyleCnt="0"/>
      <dgm:spPr/>
    </dgm:pt>
    <dgm:pt modelId="{F0769CBD-477C-442B-94D1-96ED2808A476}" type="pres">
      <dgm:prSet presAssocID="{CFEC9943-DF6C-47A2-AD91-D50808D5F048}" presName="compositeA" presStyleCnt="0"/>
      <dgm:spPr/>
    </dgm:pt>
    <dgm:pt modelId="{A95E6C51-D5F8-4320-9E51-615BBA63AF47}" type="pres">
      <dgm:prSet presAssocID="{CFEC9943-DF6C-47A2-AD91-D50808D5F048}" presName="textA" presStyleLbl="revTx" presStyleIdx="0" presStyleCnt="2" custScaleX="2000000">
        <dgm:presLayoutVars>
          <dgm:bulletEnabled val="1"/>
        </dgm:presLayoutVars>
      </dgm:prSet>
      <dgm:spPr/>
    </dgm:pt>
    <dgm:pt modelId="{C2F2177C-9A7F-4C85-86B3-E8E353DFC5D6}" type="pres">
      <dgm:prSet presAssocID="{CFEC9943-DF6C-47A2-AD91-D50808D5F048}" presName="circleA" presStyleLbl="node1" presStyleIdx="0" presStyleCnt="2"/>
      <dgm:spPr/>
    </dgm:pt>
    <dgm:pt modelId="{ACA7ADE0-3CBF-4906-AF8F-277B150F32E3}" type="pres">
      <dgm:prSet presAssocID="{CFEC9943-DF6C-47A2-AD91-D50808D5F048}" presName="spaceA" presStyleCnt="0"/>
      <dgm:spPr/>
    </dgm:pt>
    <dgm:pt modelId="{497E453C-4B03-415D-B698-487A17A6A9AD}" type="pres">
      <dgm:prSet presAssocID="{A336A21B-DE20-4010-8686-8B8B3D5C9D82}" presName="space" presStyleCnt="0"/>
      <dgm:spPr/>
    </dgm:pt>
    <dgm:pt modelId="{0084D58F-F1A3-495A-B927-1F4EDCF64F27}" type="pres">
      <dgm:prSet presAssocID="{0D324432-6AF3-4DA9-B5F0-EBE625EE6BD4}" presName="compositeB" presStyleCnt="0"/>
      <dgm:spPr/>
    </dgm:pt>
    <dgm:pt modelId="{C16D64B2-D8F4-4373-A1D3-0E0E7D8B82EA}" type="pres">
      <dgm:prSet presAssocID="{0D324432-6AF3-4DA9-B5F0-EBE625EE6BD4}" presName="textB" presStyleLbl="revTx" presStyleIdx="1" presStyleCnt="2" custScaleX="2000000" custScaleY="103125" custLinFactX="94767" custLinFactNeighborX="100000" custLinFactNeighborY="781">
        <dgm:presLayoutVars>
          <dgm:bulletEnabled val="1"/>
        </dgm:presLayoutVars>
      </dgm:prSet>
      <dgm:spPr/>
    </dgm:pt>
    <dgm:pt modelId="{6EBD3641-EBE2-401F-A94D-219BCF0C389F}" type="pres">
      <dgm:prSet presAssocID="{0D324432-6AF3-4DA9-B5F0-EBE625EE6BD4}" presName="circleB" presStyleLbl="node1" presStyleIdx="1" presStyleCnt="2"/>
      <dgm:spPr/>
    </dgm:pt>
    <dgm:pt modelId="{599BA5E4-E314-416C-BAEA-7F71D8E88781}" type="pres">
      <dgm:prSet presAssocID="{0D324432-6AF3-4DA9-B5F0-EBE625EE6BD4}" presName="spaceB" presStyleCnt="0"/>
      <dgm:spPr/>
    </dgm:pt>
  </dgm:ptLst>
  <dgm:cxnLst>
    <dgm:cxn modelId="{4A23CD11-38B8-480F-9B57-2543BC68992D}" srcId="{7686CEA9-5A5F-41D0-87AF-C49C4F0EBFA9}" destId="{0D324432-6AF3-4DA9-B5F0-EBE625EE6BD4}" srcOrd="1" destOrd="0" parTransId="{D9419AB9-9B57-44D4-8ACF-5D35E63357F3}" sibTransId="{9092557A-27A1-4589-B696-4643D92F2298}"/>
    <dgm:cxn modelId="{EB031A18-1D04-4D90-8E66-BF5CC43BF69D}" type="presOf" srcId="{CFEC9943-DF6C-47A2-AD91-D50808D5F048}" destId="{A95E6C51-D5F8-4320-9E51-615BBA63AF47}" srcOrd="0" destOrd="0" presId="urn:microsoft.com/office/officeart/2005/8/layout/hProcess11"/>
    <dgm:cxn modelId="{7060DA81-B584-483C-9308-7B4AB06CDA9C}" type="presOf" srcId="{7686CEA9-5A5F-41D0-87AF-C49C4F0EBFA9}" destId="{A921E29D-2F8C-4F6B-AE5E-7A8E1BAA3250}" srcOrd="0" destOrd="0" presId="urn:microsoft.com/office/officeart/2005/8/layout/hProcess11"/>
    <dgm:cxn modelId="{2483A587-CADF-47CE-9357-9810AE4072E0}" type="presOf" srcId="{0D324432-6AF3-4DA9-B5F0-EBE625EE6BD4}" destId="{C16D64B2-D8F4-4373-A1D3-0E0E7D8B82EA}" srcOrd="0" destOrd="0" presId="urn:microsoft.com/office/officeart/2005/8/layout/hProcess11"/>
    <dgm:cxn modelId="{BA69D4A5-0736-49B2-BE7F-97D5D549C4E9}" srcId="{7686CEA9-5A5F-41D0-87AF-C49C4F0EBFA9}" destId="{CFEC9943-DF6C-47A2-AD91-D50808D5F048}" srcOrd="0" destOrd="0" parTransId="{52D8399A-A14C-4250-BB1F-785FDA9E5449}" sibTransId="{A336A21B-DE20-4010-8686-8B8B3D5C9D82}"/>
    <dgm:cxn modelId="{3629B243-FBDB-4135-B96F-2FEE027A4832}" type="presParOf" srcId="{A921E29D-2F8C-4F6B-AE5E-7A8E1BAA3250}" destId="{527F573F-DCA8-4BB3-ACB9-276A36B31A7A}" srcOrd="0" destOrd="0" presId="urn:microsoft.com/office/officeart/2005/8/layout/hProcess11"/>
    <dgm:cxn modelId="{BE26FA47-350A-4FDB-960D-EABC7EF0AAD4}" type="presParOf" srcId="{A921E29D-2F8C-4F6B-AE5E-7A8E1BAA3250}" destId="{9370B130-B988-411F-B46D-E758066C91E4}" srcOrd="1" destOrd="0" presId="urn:microsoft.com/office/officeart/2005/8/layout/hProcess11"/>
    <dgm:cxn modelId="{D36F3A57-DE17-459F-820D-5F9F913CBC61}" type="presParOf" srcId="{9370B130-B988-411F-B46D-E758066C91E4}" destId="{F0769CBD-477C-442B-94D1-96ED2808A476}" srcOrd="0" destOrd="0" presId="urn:microsoft.com/office/officeart/2005/8/layout/hProcess11"/>
    <dgm:cxn modelId="{B40A4B93-74F1-4156-941D-1ACEA115A08C}" type="presParOf" srcId="{F0769CBD-477C-442B-94D1-96ED2808A476}" destId="{A95E6C51-D5F8-4320-9E51-615BBA63AF47}" srcOrd="0" destOrd="0" presId="urn:microsoft.com/office/officeart/2005/8/layout/hProcess11"/>
    <dgm:cxn modelId="{562AB15B-DE16-43A5-BAA4-58F5A93A215E}" type="presParOf" srcId="{F0769CBD-477C-442B-94D1-96ED2808A476}" destId="{C2F2177C-9A7F-4C85-86B3-E8E353DFC5D6}" srcOrd="1" destOrd="0" presId="urn:microsoft.com/office/officeart/2005/8/layout/hProcess11"/>
    <dgm:cxn modelId="{39D3C915-7B93-40C0-A794-B98E91A79D85}" type="presParOf" srcId="{F0769CBD-477C-442B-94D1-96ED2808A476}" destId="{ACA7ADE0-3CBF-4906-AF8F-277B150F32E3}" srcOrd="2" destOrd="0" presId="urn:microsoft.com/office/officeart/2005/8/layout/hProcess11"/>
    <dgm:cxn modelId="{8CE5C419-36E9-41C9-9044-DE0DE8A700C1}" type="presParOf" srcId="{9370B130-B988-411F-B46D-E758066C91E4}" destId="{497E453C-4B03-415D-B698-487A17A6A9AD}" srcOrd="1" destOrd="0" presId="urn:microsoft.com/office/officeart/2005/8/layout/hProcess11"/>
    <dgm:cxn modelId="{C85628E8-07B8-46E0-93D8-5D49F6A1B430}" type="presParOf" srcId="{9370B130-B988-411F-B46D-E758066C91E4}" destId="{0084D58F-F1A3-495A-B927-1F4EDCF64F27}" srcOrd="2" destOrd="0" presId="urn:microsoft.com/office/officeart/2005/8/layout/hProcess11"/>
    <dgm:cxn modelId="{EB33EC9C-8966-4DE4-8582-C47134623D44}" type="presParOf" srcId="{0084D58F-F1A3-495A-B927-1F4EDCF64F27}" destId="{C16D64B2-D8F4-4373-A1D3-0E0E7D8B82EA}" srcOrd="0" destOrd="0" presId="urn:microsoft.com/office/officeart/2005/8/layout/hProcess11"/>
    <dgm:cxn modelId="{2A55375E-CA44-4638-82B0-04FBB4BFE257}" type="presParOf" srcId="{0084D58F-F1A3-495A-B927-1F4EDCF64F27}" destId="{6EBD3641-EBE2-401F-A94D-219BCF0C389F}" srcOrd="1" destOrd="0" presId="urn:microsoft.com/office/officeart/2005/8/layout/hProcess11"/>
    <dgm:cxn modelId="{B9B27F0E-8A47-4735-BF11-C307C5F5A5DC}" type="presParOf" srcId="{0084D58F-F1A3-495A-B927-1F4EDCF64F27}" destId="{599BA5E4-E314-416C-BAEA-7F71D8E88781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803EB7-8AB3-4E24-BDE1-7C6855897AA0}">
      <dsp:nvSpPr>
        <dsp:cNvPr id="0" name=""/>
        <dsp:cNvSpPr/>
      </dsp:nvSpPr>
      <dsp:spPr>
        <a:xfrm>
          <a:off x="883" y="334007"/>
          <a:ext cx="1884877" cy="1770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tinglang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Siz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matnga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sarlavha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qo‘ygan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edingiz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736" y="385860"/>
        <a:ext cx="1781171" cy="1666679"/>
      </dsp:txXfrm>
    </dsp:sp>
    <dsp:sp modelId="{B4E75E7C-3E1B-4DD0-88DF-C2BA850CB40C}">
      <dsp:nvSpPr>
        <dsp:cNvPr id="0" name=""/>
        <dsp:cNvSpPr/>
      </dsp:nvSpPr>
      <dsp:spPr>
        <a:xfrm>
          <a:off x="2074248" y="985475"/>
          <a:ext cx="399593" cy="4674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74248" y="1078965"/>
        <a:ext cx="279715" cy="280469"/>
      </dsp:txXfrm>
    </dsp:sp>
    <dsp:sp modelId="{78B70300-9D3F-4842-8046-5182A7FDA9E8}">
      <dsp:nvSpPr>
        <dsp:cNvPr id="0" name=""/>
        <dsp:cNvSpPr/>
      </dsp:nvSpPr>
      <dsp:spPr>
        <a:xfrm>
          <a:off x="2639711" y="334007"/>
          <a:ext cx="1884877" cy="1770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tinglashda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lang="uz-Latn-UZ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shimchalarni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8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91564" y="385860"/>
        <a:ext cx="1781171" cy="166667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06568-4905-4453-BDE8-B8F93741C1AE}">
      <dsp:nvSpPr>
        <dsp:cNvPr id="0" name=""/>
        <dsp:cNvSpPr/>
      </dsp:nvSpPr>
      <dsp:spPr>
        <a:xfrm>
          <a:off x="0" y="0"/>
          <a:ext cx="3810000" cy="2286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Mumtoz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she’riyat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talabiga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ko‘ra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shakllarining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qo‘llanilishiga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Bu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shakllarni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noto‘g‘ri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qo‘llangan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deya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olasizmi</a:t>
          </a:r>
          <a:r>
            <a:rPr lang="en-US" sz="2200" b="0" i="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955" y="66955"/>
        <a:ext cx="3676090" cy="215209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7ACD5A-4950-46A6-AB64-92F9F2F36778}">
      <dsp:nvSpPr>
        <dsp:cNvPr id="0" name=""/>
        <dsp:cNvSpPr/>
      </dsp:nvSpPr>
      <dsp:spPr>
        <a:xfrm>
          <a:off x="431248" y="0"/>
          <a:ext cx="4623892" cy="24384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4A68A35-136E-435F-80FF-465D615759B8}">
      <dsp:nvSpPr>
        <dsp:cNvPr id="0" name=""/>
        <dsp:cNvSpPr/>
      </dsp:nvSpPr>
      <dsp:spPr>
        <a:xfrm>
          <a:off x="41431" y="152400"/>
          <a:ext cx="1540128" cy="2133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uz-Latn-UZ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0" i="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Ba’zan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qo‘shimchalarni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takror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qo‘llashning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o‘ziga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xosligi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nimada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sizningcha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to‘g‘rimi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yo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noto‘g‘rimi</a:t>
          </a:r>
          <a:r>
            <a:rPr lang="en-US" sz="1400" b="0" i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614" y="227583"/>
        <a:ext cx="1389762" cy="1983234"/>
      </dsp:txXfrm>
    </dsp:sp>
    <dsp:sp modelId="{B14D32C0-B4D6-4C55-BE40-2094BEEAA683}">
      <dsp:nvSpPr>
        <dsp:cNvPr id="0" name=""/>
        <dsp:cNvSpPr/>
      </dsp:nvSpPr>
      <dsp:spPr>
        <a:xfrm>
          <a:off x="1782367" y="152400"/>
          <a:ext cx="1788166" cy="213360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tejalishi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asosan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uslubda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ko‘proq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uchraydi</a:t>
          </a:r>
          <a:r>
            <a:rPr lang="en-US" sz="14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9658" y="239691"/>
        <a:ext cx="1613584" cy="1959018"/>
      </dsp:txXfrm>
    </dsp:sp>
    <dsp:sp modelId="{F1BDA500-22E0-4959-9152-CE86200B3B60}">
      <dsp:nvSpPr>
        <dsp:cNvPr id="0" name=""/>
        <dsp:cNvSpPr/>
      </dsp:nvSpPr>
      <dsp:spPr>
        <a:xfrm>
          <a:off x="3771341" y="152400"/>
          <a:ext cx="1627099" cy="21336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i="0" kern="1200" dirty="0">
              <a:latin typeface="Arial" panose="020B0604020202020204" pitchFamily="34" charset="0"/>
              <a:cs typeface="Arial" panose="020B0604020202020204" pitchFamily="34" charset="0"/>
            </a:rPr>
            <a:t>3.</a:t>
          </a:r>
          <a:r>
            <a:rPr lang="uz-Latn-UZ" sz="11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1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jumlada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qaysi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marta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ishlatilsa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uslubiy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jihatdan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? O ‘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zDJTU</a:t>
          </a:r>
          <a:r>
            <a:rPr lang="uz-Latn-UZ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xalqaro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jurnalistika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fakultetining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b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1-bosqich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talabasi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Muhayyo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Usmonovaning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amaliyot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ishlari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tutgan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1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daftari</a:t>
          </a:r>
          <a:r>
            <a:rPr lang="en-US" sz="11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50769" y="231828"/>
        <a:ext cx="1468243" cy="19747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FB00AB-7723-4B9B-8E5B-E096A0946099}">
      <dsp:nvSpPr>
        <dsp:cNvPr id="0" name=""/>
        <dsp:cNvSpPr/>
      </dsp:nvSpPr>
      <dsp:spPr>
        <a:xfrm>
          <a:off x="1296300" y="0"/>
          <a:ext cx="2362199" cy="2362199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5444E02-44B1-464F-8888-22B9569383F5}">
      <dsp:nvSpPr>
        <dsp:cNvPr id="0" name=""/>
        <dsp:cNvSpPr/>
      </dsp:nvSpPr>
      <dsp:spPr>
        <a:xfrm>
          <a:off x="191403" y="224409"/>
          <a:ext cx="1988047" cy="92125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Qalbdagi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bo‘rilar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6375" y="269381"/>
        <a:ext cx="1898103" cy="831314"/>
      </dsp:txXfrm>
    </dsp:sp>
    <dsp:sp modelId="{1494AAFD-99A2-4744-90A2-521B7406E5E0}">
      <dsp:nvSpPr>
        <dsp:cNvPr id="0" name=""/>
        <dsp:cNvSpPr/>
      </dsp:nvSpPr>
      <dsp:spPr>
        <a:xfrm>
          <a:off x="2871106" y="224409"/>
          <a:ext cx="1948930" cy="92125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Ezgulik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yovuzlik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kurashi</a:t>
          </a:r>
          <a:endParaRPr lang="ru-RU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16078" y="269381"/>
        <a:ext cx="1858986" cy="831314"/>
      </dsp:txXfrm>
    </dsp:sp>
    <dsp:sp modelId="{7FEB0D50-771F-403A-8C66-2447B1F5E7FD}">
      <dsp:nvSpPr>
        <dsp:cNvPr id="0" name=""/>
        <dsp:cNvSpPr/>
      </dsp:nvSpPr>
      <dsp:spPr>
        <a:xfrm>
          <a:off x="228456" y="1216533"/>
          <a:ext cx="1913941" cy="92125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Murosasiz</a:t>
          </a:r>
          <a:r>
            <a:rPr lang="en-US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olishuv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3428" y="1261505"/>
        <a:ext cx="1823997" cy="831314"/>
      </dsp:txXfrm>
    </dsp:sp>
    <dsp:sp modelId="{C2E5810A-E648-4AF6-B859-E318D6BB365C}">
      <dsp:nvSpPr>
        <dsp:cNvPr id="0" name=""/>
        <dsp:cNvSpPr/>
      </dsp:nvSpPr>
      <dsp:spPr>
        <a:xfrm>
          <a:off x="2966880" y="1216533"/>
          <a:ext cx="1909777" cy="9212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Ikki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kuchning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abadiy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jangi</a:t>
          </a:r>
          <a:endParaRPr lang="ru-RU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11852" y="1261505"/>
        <a:ext cx="1819833" cy="8313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5942D-54D6-45DE-8409-5AC11788E049}">
      <dsp:nvSpPr>
        <dsp:cNvPr id="0" name=""/>
        <dsp:cNvSpPr/>
      </dsp:nvSpPr>
      <dsp:spPr>
        <a:xfrm>
          <a:off x="0" y="0"/>
          <a:ext cx="2413732" cy="2413732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8964FF4-7979-482E-884E-1BF21AA81500}">
      <dsp:nvSpPr>
        <dsp:cNvPr id="0" name=""/>
        <dsp:cNvSpPr/>
      </dsp:nvSpPr>
      <dsp:spPr>
        <a:xfrm>
          <a:off x="264744" y="110535"/>
          <a:ext cx="4916856" cy="4448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Nuqtalar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o‘rniga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zaruratga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ichidagi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qo‘shimchalardan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mosini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qo‘ying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6461" y="132252"/>
        <a:ext cx="4873422" cy="401435"/>
      </dsp:txXfrm>
    </dsp:sp>
    <dsp:sp modelId="{90C23C02-8BDB-4397-9BD6-C467E40A7E17}">
      <dsp:nvSpPr>
        <dsp:cNvPr id="0" name=""/>
        <dsp:cNvSpPr/>
      </dsp:nvSpPr>
      <dsp:spPr>
        <a:xfrm>
          <a:off x="228596" y="725958"/>
          <a:ext cx="4989152" cy="14066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Mamlakat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 -da, -dan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tegadigan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toifa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xildir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-dan, 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si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donishmand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kasb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egalari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-dan, 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si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botir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she’ryuraklardir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yov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 -da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paytida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asqatadi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Nihoyat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uchinchi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guruh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...(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-dan, </a:t>
          </a:r>
          <a:b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4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)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so‘zamol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kotiblar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7265" y="794627"/>
        <a:ext cx="4851814" cy="12693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5942D-54D6-45DE-8409-5AC11788E049}">
      <dsp:nvSpPr>
        <dsp:cNvPr id="0" name=""/>
        <dsp:cNvSpPr/>
      </dsp:nvSpPr>
      <dsp:spPr>
        <a:xfrm>
          <a:off x="0" y="0"/>
          <a:ext cx="2413732" cy="2413732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8964FF4-7979-482E-884E-1BF21AA81500}">
      <dsp:nvSpPr>
        <dsp:cNvPr id="0" name=""/>
        <dsp:cNvSpPr/>
      </dsp:nvSpPr>
      <dsp:spPr>
        <a:xfrm>
          <a:off x="423316" y="111529"/>
          <a:ext cx="4599713" cy="43937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Nuqtalar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o‘rniga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zaruratga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qavs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ichidagi</a:t>
          </a:r>
          <a:r>
            <a:rPr lang="uz-Latn-UZ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qo‘shimchalardan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mosini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qo‘ying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4764" y="132977"/>
        <a:ext cx="4556817" cy="396478"/>
      </dsp:txXfrm>
    </dsp:sp>
    <dsp:sp modelId="{90C23C02-8BDB-4397-9BD6-C467E40A7E17}">
      <dsp:nvSpPr>
        <dsp:cNvPr id="0" name=""/>
        <dsp:cNvSpPr/>
      </dsp:nvSpPr>
      <dsp:spPr>
        <a:xfrm>
          <a:off x="417142" y="736161"/>
          <a:ext cx="4612061" cy="138078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Mamlakat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ishi</a:t>
          </a:r>
          <a:r>
            <a:rPr lang="en-US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da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tegadigan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toifa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xildir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birinchi</a:t>
          </a:r>
          <a:r>
            <a:rPr lang="en-US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donishmand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kishilar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kasb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egalari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bo‘lsa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dan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botir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she’ryuraklardir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bo‘ri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–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yov</a:t>
          </a:r>
          <a:r>
            <a:rPr lang="en-US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kurash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paytida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asqatadi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Nihoyat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uchinchi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guruh</a:t>
          </a:r>
          <a:r>
            <a:rPr lang="en-US" sz="1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so‘zamol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kotiblar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etadi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4546" y="803565"/>
        <a:ext cx="4477253" cy="12459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375AA-F156-4FC7-84A0-E9DC8F8ABE65}">
      <dsp:nvSpPr>
        <dsp:cNvPr id="0" name=""/>
        <dsp:cNvSpPr/>
      </dsp:nvSpPr>
      <dsp:spPr>
        <a:xfrm>
          <a:off x="1434702" y="0"/>
          <a:ext cx="2540641" cy="2540641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CF727D-A337-4535-A469-B1D6762C649F}">
      <dsp:nvSpPr>
        <dsp:cNvPr id="0" name=""/>
        <dsp:cNvSpPr/>
      </dsp:nvSpPr>
      <dsp:spPr>
        <a:xfrm>
          <a:off x="0" y="165141"/>
          <a:ext cx="2565142" cy="101625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Наг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qato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rn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nomlab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undagi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shimchalarni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tashlang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610" y="214751"/>
        <a:ext cx="2465922" cy="917036"/>
      </dsp:txXfrm>
    </dsp:sp>
    <dsp:sp modelId="{8C9F02DF-AF97-455F-A30F-06A9884A1EF8}">
      <dsp:nvSpPr>
        <dsp:cNvPr id="0" name=""/>
        <dsp:cNvSpPr/>
      </dsp:nvSpPr>
      <dsp:spPr>
        <a:xfrm>
          <a:off x="2798032" y="165141"/>
          <a:ext cx="2640498" cy="101625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Namuna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shakllari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: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-dan, -da,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</a:t>
          </a:r>
          <a:b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-ka.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47642" y="214751"/>
        <a:ext cx="2541278" cy="917036"/>
      </dsp:txXfrm>
    </dsp:sp>
    <dsp:sp modelId="{175F39CE-0017-4A84-BDFC-3A1593B62B97}">
      <dsp:nvSpPr>
        <dsp:cNvPr id="0" name=""/>
        <dsp:cNvSpPr/>
      </dsp:nvSpPr>
      <dsp:spPr>
        <a:xfrm>
          <a:off x="0" y="1373887"/>
          <a:ext cx="2650986" cy="101625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1)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ga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ning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-(i)m, -dan, </a:t>
          </a:r>
          <a:b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-lar, -da,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-ka;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610" y="1423497"/>
        <a:ext cx="2551766" cy="917036"/>
      </dsp:txXfrm>
    </dsp:sp>
    <dsp:sp modelId="{D5C5A5DE-266A-4337-A765-2999E3D25E18}">
      <dsp:nvSpPr>
        <dsp:cNvPr id="0" name=""/>
        <dsp:cNvSpPr/>
      </dsp:nvSpPr>
      <dsp:spPr>
        <a:xfrm>
          <a:off x="2730573" y="1359242"/>
          <a:ext cx="2707957" cy="101625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2)</a:t>
          </a:r>
          <a:r>
            <a:rPr lang="uz-Latn-UZ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paz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-bon, -soz,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b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-chi, -don,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zor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-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kash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80183" y="1408852"/>
        <a:ext cx="2608737" cy="9170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4F7BC-F782-41AB-B677-949F68D9F03A}">
      <dsp:nvSpPr>
        <dsp:cNvPr id="0" name=""/>
        <dsp:cNvSpPr/>
      </dsp:nvSpPr>
      <dsp:spPr>
        <a:xfrm>
          <a:off x="52135" y="0"/>
          <a:ext cx="5272421" cy="1144252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ortiqchaligi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madaniyatiga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salbiy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ta’sir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o‘nta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o‘quvchilar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birikmasida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ko‘plik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qo‘shimchasi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kelinmoqda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emas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kelmoqda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deyish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to‘g‘ri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Qo‘shimchalarning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takroriyligi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ortiqcha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nutq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„yuk“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4261" y="0"/>
        <a:ext cx="4128169" cy="1144252"/>
      </dsp:txXfrm>
    </dsp:sp>
    <dsp:sp modelId="{E415E4B0-A41C-442C-BC39-83A3FBB988F5}">
      <dsp:nvSpPr>
        <dsp:cNvPr id="0" name=""/>
        <dsp:cNvSpPr/>
      </dsp:nvSpPr>
      <dsp:spPr>
        <a:xfrm>
          <a:off x="52135" y="1235668"/>
          <a:ext cx="5335602" cy="1202645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Qo‘shimcha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qo‘llashda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nutqiy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tejamkorlikka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rioya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0" i="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lozim</a:t>
          </a:r>
          <a:r>
            <a:rPr lang="en-US" sz="1800" b="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53458" y="1235668"/>
        <a:ext cx="4132957" cy="12026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4784C-F4AF-4BC3-A257-8C65855D85DC}">
      <dsp:nvSpPr>
        <dsp:cNvPr id="0" name=""/>
        <dsp:cNvSpPr/>
      </dsp:nvSpPr>
      <dsp:spPr>
        <a:xfrm>
          <a:off x="4640" y="0"/>
          <a:ext cx="988446" cy="2438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1.</a:t>
          </a:r>
          <a:r>
            <a:rPr lang="uz-Latn-UZ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„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Rivoyat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“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matnida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noto‘g‘ri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qo‘llangan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kelishik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qo‘shimcha-lari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to‘liq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ko‘rsatilgan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qatorni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toping?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591" y="28951"/>
        <a:ext cx="930544" cy="2380498"/>
      </dsp:txXfrm>
    </dsp:sp>
    <dsp:sp modelId="{FCEF483A-DFF8-43FE-879A-79990A9DA484}">
      <dsp:nvSpPr>
        <dsp:cNvPr id="0" name=""/>
        <dsp:cNvSpPr/>
      </dsp:nvSpPr>
      <dsp:spPr>
        <a:xfrm>
          <a:off x="1073241" y="1119807"/>
          <a:ext cx="169928" cy="1987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73241" y="1159564"/>
        <a:ext cx="118950" cy="119270"/>
      </dsp:txXfrm>
    </dsp:sp>
    <dsp:sp modelId="{F0E55952-9272-478F-BC55-A04D0E1BFD17}">
      <dsp:nvSpPr>
        <dsp:cNvPr id="0" name=""/>
        <dsp:cNvSpPr/>
      </dsp:nvSpPr>
      <dsp:spPr>
        <a:xfrm>
          <a:off x="1313705" y="0"/>
          <a:ext cx="801548" cy="2438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A.</a:t>
          </a:r>
          <a:r>
            <a:rPr lang="uz-Latn-UZ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37182" y="23477"/>
        <a:ext cx="754594" cy="2391446"/>
      </dsp:txXfrm>
    </dsp:sp>
    <dsp:sp modelId="{F5764181-E9E6-4F48-87F3-BA97C013E581}">
      <dsp:nvSpPr>
        <dsp:cNvPr id="0" name=""/>
        <dsp:cNvSpPr/>
      </dsp:nvSpPr>
      <dsp:spPr>
        <a:xfrm>
          <a:off x="2195409" y="1119807"/>
          <a:ext cx="169928" cy="1987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5409" y="1159564"/>
        <a:ext cx="118950" cy="119270"/>
      </dsp:txXfrm>
    </dsp:sp>
    <dsp:sp modelId="{5608843B-317E-4393-AA67-190178CE7D3A}">
      <dsp:nvSpPr>
        <dsp:cNvPr id="0" name=""/>
        <dsp:cNvSpPr/>
      </dsp:nvSpPr>
      <dsp:spPr>
        <a:xfrm>
          <a:off x="2435874" y="0"/>
          <a:ext cx="801548" cy="2438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B.</a:t>
          </a:r>
          <a:r>
            <a:rPr lang="uz-Latn-UZ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9351" y="23477"/>
        <a:ext cx="754594" cy="2391446"/>
      </dsp:txXfrm>
    </dsp:sp>
    <dsp:sp modelId="{E7789A01-ABC0-4CF3-8791-E9A2CA9B5EF0}">
      <dsp:nvSpPr>
        <dsp:cNvPr id="0" name=""/>
        <dsp:cNvSpPr/>
      </dsp:nvSpPr>
      <dsp:spPr>
        <a:xfrm>
          <a:off x="3317577" y="1119807"/>
          <a:ext cx="169928" cy="1987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7577" y="1159564"/>
        <a:ext cx="118950" cy="119270"/>
      </dsp:txXfrm>
    </dsp:sp>
    <dsp:sp modelId="{2237FA73-E460-4264-9C92-09CA9933F2B4}">
      <dsp:nvSpPr>
        <dsp:cNvPr id="0" name=""/>
        <dsp:cNvSpPr/>
      </dsp:nvSpPr>
      <dsp:spPr>
        <a:xfrm>
          <a:off x="3558042" y="0"/>
          <a:ext cx="801548" cy="2438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C.</a:t>
          </a:r>
          <a:r>
            <a:rPr lang="uz-Latn-UZ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81519" y="23477"/>
        <a:ext cx="754594" cy="2391446"/>
      </dsp:txXfrm>
    </dsp:sp>
    <dsp:sp modelId="{A211A2F8-47AA-4B25-A169-7BC7C3E51300}">
      <dsp:nvSpPr>
        <dsp:cNvPr id="0" name=""/>
        <dsp:cNvSpPr/>
      </dsp:nvSpPr>
      <dsp:spPr>
        <a:xfrm>
          <a:off x="4439746" y="1119807"/>
          <a:ext cx="169928" cy="19878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9746" y="1159564"/>
        <a:ext cx="118950" cy="119270"/>
      </dsp:txXfrm>
    </dsp:sp>
    <dsp:sp modelId="{111EC0A7-E2AF-44C1-8AFC-BD58E5D495A7}">
      <dsp:nvSpPr>
        <dsp:cNvPr id="0" name=""/>
        <dsp:cNvSpPr/>
      </dsp:nvSpPr>
      <dsp:spPr>
        <a:xfrm>
          <a:off x="4680211" y="0"/>
          <a:ext cx="801548" cy="24384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latin typeface="Arial" panose="020B0604020202020204" pitchFamily="34" charset="0"/>
              <a:cs typeface="Arial" panose="020B0604020202020204" pitchFamily="34" charset="0"/>
            </a:rPr>
            <a:t>D.</a:t>
          </a:r>
          <a:r>
            <a:rPr lang="uz-Latn-UZ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Jo‘nalish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chiqish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03688" y="23477"/>
        <a:ext cx="754594" cy="23914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B2973-026C-476D-978F-E5A00A0DA39B}">
      <dsp:nvSpPr>
        <dsp:cNvPr id="0" name=""/>
        <dsp:cNvSpPr/>
      </dsp:nvSpPr>
      <dsp:spPr>
        <a:xfrm>
          <a:off x="91091" y="50066"/>
          <a:ext cx="443251" cy="44325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E363004-65EA-4F3E-A167-2CA372121E59}">
      <dsp:nvSpPr>
        <dsp:cNvPr id="0" name=""/>
        <dsp:cNvSpPr/>
      </dsp:nvSpPr>
      <dsp:spPr>
        <a:xfrm>
          <a:off x="1201" y="582764"/>
          <a:ext cx="1104835" cy="171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Matn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mazmuniga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mos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keladigan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fikrni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aniqlang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01" y="582764"/>
        <a:ext cx="1104835" cy="1710878"/>
      </dsp:txXfrm>
    </dsp:sp>
    <dsp:sp modelId="{07EF850C-19D0-4BDB-BD7E-A8C70E3A25D4}">
      <dsp:nvSpPr>
        <dsp:cNvPr id="0" name=""/>
        <dsp:cNvSpPr/>
      </dsp:nvSpPr>
      <dsp:spPr>
        <a:xfrm>
          <a:off x="1157201" y="50067"/>
          <a:ext cx="442250" cy="44325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CB53600-D8F1-44C3-9D5B-54437EE80F49}">
      <dsp:nvSpPr>
        <dsp:cNvPr id="0" name=""/>
        <dsp:cNvSpPr/>
      </dsp:nvSpPr>
      <dsp:spPr>
        <a:xfrm>
          <a:off x="1164831" y="582764"/>
          <a:ext cx="1042328" cy="171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A.</a:t>
          </a:r>
          <a:r>
            <a:rPr lang="uz-Latn-UZ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Mening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nafsim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balodur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yonar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o‘tga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soladur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64831" y="582764"/>
        <a:ext cx="1042328" cy="1710878"/>
      </dsp:txXfrm>
    </dsp:sp>
    <dsp:sp modelId="{DB443247-E24B-4643-BC40-4D54D3D0D8FB}">
      <dsp:nvSpPr>
        <dsp:cNvPr id="0" name=""/>
        <dsp:cNvSpPr/>
      </dsp:nvSpPr>
      <dsp:spPr>
        <a:xfrm>
          <a:off x="2254323" y="51314"/>
          <a:ext cx="435849" cy="440757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F33F7A0-E347-430A-9C00-5C9034A78E81}">
      <dsp:nvSpPr>
        <dsp:cNvPr id="0" name=""/>
        <dsp:cNvSpPr/>
      </dsp:nvSpPr>
      <dsp:spPr>
        <a:xfrm>
          <a:off x="2269382" y="582764"/>
          <a:ext cx="1092310" cy="171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B.</a:t>
          </a:r>
          <a:r>
            <a:rPr lang="uz-Latn-UZ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en-US" sz="1400" b="1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Nafsini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jilovlagan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69382" y="582764"/>
        <a:ext cx="1092310" cy="1710878"/>
      </dsp:txXfrm>
    </dsp:sp>
    <dsp:sp modelId="{E1F2265E-D22F-4002-AE02-109BF6F0BDA9}">
      <dsp:nvSpPr>
        <dsp:cNvPr id="0" name=""/>
        <dsp:cNvSpPr/>
      </dsp:nvSpPr>
      <dsp:spPr>
        <a:xfrm>
          <a:off x="3429000" y="76199"/>
          <a:ext cx="433435" cy="434786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0" r="-30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BAD8EF-9BC4-41A7-9124-A6B6D51277A1}">
      <dsp:nvSpPr>
        <dsp:cNvPr id="0" name=""/>
        <dsp:cNvSpPr/>
      </dsp:nvSpPr>
      <dsp:spPr>
        <a:xfrm>
          <a:off x="3362700" y="583613"/>
          <a:ext cx="1022952" cy="171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C.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Nafsning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yomoni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– 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baloning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koni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62700" y="583613"/>
        <a:ext cx="1022952" cy="1710878"/>
      </dsp:txXfrm>
    </dsp:sp>
    <dsp:sp modelId="{63BC7D56-ABA8-4497-BA9F-E12CD6312A1B}">
      <dsp:nvSpPr>
        <dsp:cNvPr id="0" name=""/>
        <dsp:cNvSpPr/>
      </dsp:nvSpPr>
      <dsp:spPr>
        <a:xfrm>
          <a:off x="4399000" y="55693"/>
          <a:ext cx="431999" cy="431999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F7FF489-779F-4C28-8065-F4A8C95EE022}">
      <dsp:nvSpPr>
        <dsp:cNvPr id="0" name=""/>
        <dsp:cNvSpPr/>
      </dsp:nvSpPr>
      <dsp:spPr>
        <a:xfrm>
          <a:off x="4525443" y="582764"/>
          <a:ext cx="1083477" cy="1710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D.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Olg‘irlik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ofat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keltirar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badnafslik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 – </a:t>
          </a:r>
          <a:r>
            <a:rPr lang="en-US" sz="14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halokat</a:t>
          </a:r>
          <a:r>
            <a:rPr lang="en-US" sz="14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25443" y="582764"/>
        <a:ext cx="1083477" cy="171087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F573F-DCA8-4BB3-ACB9-276A36B31A7A}">
      <dsp:nvSpPr>
        <dsp:cNvPr id="0" name=""/>
        <dsp:cNvSpPr/>
      </dsp:nvSpPr>
      <dsp:spPr>
        <a:xfrm>
          <a:off x="0" y="731519"/>
          <a:ext cx="5439874" cy="975359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5E6C51-D5F8-4320-9E51-615BBA63AF47}">
      <dsp:nvSpPr>
        <dsp:cNvPr id="0" name=""/>
        <dsp:cNvSpPr/>
      </dsp:nvSpPr>
      <dsp:spPr>
        <a:xfrm>
          <a:off x="2920" y="0"/>
          <a:ext cx="2441970" cy="975359"/>
        </a:xfrm>
        <a:prstGeom prst="rect">
          <a:avLst/>
        </a:prstGeom>
        <a:solidFill>
          <a:srgbClr val="FFCC99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C.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o‘rin-payt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0" y="0"/>
        <a:ext cx="2441970" cy="975359"/>
      </dsp:txXfrm>
    </dsp:sp>
    <dsp:sp modelId="{C2F2177C-9A7F-4C85-86B3-E8E353DFC5D6}">
      <dsp:nvSpPr>
        <dsp:cNvPr id="0" name=""/>
        <dsp:cNvSpPr/>
      </dsp:nvSpPr>
      <dsp:spPr>
        <a:xfrm>
          <a:off x="1162856" y="1158150"/>
          <a:ext cx="243839" cy="12209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D64B2-D8F4-4373-A1D3-0E0E7D8B82EA}">
      <dsp:nvSpPr>
        <dsp:cNvPr id="0" name=""/>
        <dsp:cNvSpPr/>
      </dsp:nvSpPr>
      <dsp:spPr>
        <a:xfrm>
          <a:off x="2688803" y="1440179"/>
          <a:ext cx="2441970" cy="1005839"/>
        </a:xfrm>
        <a:prstGeom prst="rect">
          <a:avLst/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>
              <a:latin typeface="Arial" panose="020B0604020202020204" pitchFamily="34" charset="0"/>
              <a:cs typeface="Arial" panose="020B0604020202020204" pitchFamily="34" charset="0"/>
            </a:rPr>
            <a:t>2.</a:t>
          </a:r>
          <a:r>
            <a:rPr lang="uz-Latn-UZ" sz="16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B.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Nafsini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jilovlagan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sulton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bo‘lar</a:t>
          </a:r>
          <a:r>
            <a:rPr lang="en-US" sz="16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88803" y="1440179"/>
        <a:ext cx="2441970" cy="1005839"/>
      </dsp:txXfrm>
    </dsp:sp>
    <dsp:sp modelId="{6EBD3641-EBE2-401F-A94D-219BCF0C389F}">
      <dsp:nvSpPr>
        <dsp:cNvPr id="0" name=""/>
        <dsp:cNvSpPr/>
      </dsp:nvSpPr>
      <dsp:spPr>
        <a:xfrm>
          <a:off x="3610931" y="1150530"/>
          <a:ext cx="243839" cy="122098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26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132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9.gi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9724" y="1226406"/>
            <a:ext cx="4222616" cy="1029765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>
              <a:spcAft>
                <a:spcPts val="1200"/>
              </a:spcAft>
            </a:pPr>
            <a:r>
              <a:rPr lang="uz-Latn-UZ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</a:p>
          <a:p>
            <a:pPr marL="18415">
              <a:spcAft>
                <a:spcPts val="1200"/>
              </a:spcAft>
            </a:pPr>
            <a:r>
              <a:rPr lang="uz-Latn-U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Ortiqcha qo‘shimchalar</a:t>
            </a:r>
            <a:endParaRPr lang="en-US" sz="2800" b="1" dirty="0">
              <a:solidFill>
                <a:srgbClr val="00206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0570" y="1225832"/>
            <a:ext cx="268026" cy="7978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60570" y="2119978"/>
            <a:ext cx="268026" cy="7978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01700" y="222930"/>
            <a:ext cx="3619501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" pitchFamily="34" charset="0"/>
                <a:cs typeface="Arial" pitchFamily="34" charset="0"/>
              </a:rPr>
              <a:t>ONA TILI</a:t>
            </a:r>
            <a:endParaRPr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2032B80-9305-404B-9F85-C95C8D66C1D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19" r="19519"/>
          <a:stretch>
            <a:fillRect/>
          </a:stretch>
        </p:blipFill>
        <p:spPr>
          <a:xfrm>
            <a:off x="4734838" y="2173892"/>
            <a:ext cx="921742" cy="944994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F29D91-264E-47E8-BAB1-59625BE95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Testlarning yechimi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86BAE2B8-0B32-4813-96CE-C9931E91CD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7807542"/>
              </p:ext>
            </p:extLst>
          </p:nvPr>
        </p:nvGraphicFramePr>
        <p:xfrm>
          <a:off x="186226" y="631825"/>
          <a:ext cx="5439874" cy="243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8930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E44CDA-64E4-40A9-A74F-952574CB5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670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16.5-mashq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806658D-AF9C-4F9A-AE35-868ADE0CE1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3138430"/>
              </p:ext>
            </p:extLst>
          </p:nvPr>
        </p:nvGraphicFramePr>
        <p:xfrm>
          <a:off x="215900" y="715645"/>
          <a:ext cx="38100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8" descr="MM900283034[1]">
            <a:extLst>
              <a:ext uri="{FF2B5EF4-FFF2-40B4-BE49-F238E27FC236}">
                <a16:creationId xmlns:a16="http://schemas.microsoft.com/office/drawing/2014/main" id="{982BB2AE-8886-409F-AFFD-BC663A6545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341" y="1241425"/>
            <a:ext cx="14001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4543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0FE54-2410-4137-B238-6F525A57B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9692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5FD9B2-940A-4065-B2E5-53A89C443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704929"/>
            <a:ext cx="5334000" cy="2215991"/>
          </a:xfrm>
          <a:ln w="19050">
            <a:solidFill>
              <a:srgbClr val="002060"/>
            </a:solidFill>
          </a:ln>
        </p:spPr>
        <p:txBody>
          <a:bodyPr anchor="ctr"/>
          <a:lstStyle/>
          <a:p>
            <a:pPr marL="92075"/>
            <a:r>
              <a:rPr lang="en-US" sz="1600" dirty="0"/>
              <a:t>1.</a:t>
            </a:r>
            <a:r>
              <a:rPr lang="uz-Latn-UZ" sz="1600" dirty="0"/>
              <a:t> </a:t>
            </a:r>
            <a:r>
              <a:rPr lang="en-US" sz="1600" dirty="0" err="1"/>
              <a:t>Kezar</a:t>
            </a:r>
            <a:r>
              <a:rPr lang="en-US" sz="1600" dirty="0"/>
              <a:t> </a:t>
            </a:r>
            <a:r>
              <a:rPr lang="en-US" sz="1600" dirty="0" err="1"/>
              <a:t>erdim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savdodin</a:t>
            </a:r>
            <a:r>
              <a:rPr lang="en-US" sz="1600" dirty="0"/>
              <a:t> </a:t>
            </a:r>
            <a:r>
              <a:rPr lang="en-US" sz="1600" dirty="0" err="1"/>
              <a:t>mushavvash</a:t>
            </a:r>
            <a:r>
              <a:rPr lang="en-US" sz="1600" dirty="0"/>
              <a:t> </a:t>
            </a:r>
            <a:r>
              <a:rPr lang="en-US" sz="1600" dirty="0" err="1"/>
              <a:t>ki</a:t>
            </a:r>
            <a:r>
              <a:rPr lang="en-US" sz="1600" dirty="0"/>
              <a:t>,</a:t>
            </a:r>
          </a:p>
          <a:p>
            <a:pPr marL="92075"/>
            <a:r>
              <a:rPr lang="uz-Latn-UZ" sz="1600" dirty="0"/>
              <a:t>    </a:t>
            </a:r>
            <a:r>
              <a:rPr lang="en-US" sz="1600" dirty="0" err="1"/>
              <a:t>Keldi</a:t>
            </a:r>
            <a:r>
              <a:rPr lang="en-US" sz="1600" dirty="0"/>
              <a:t> </a:t>
            </a:r>
            <a:r>
              <a:rPr lang="en-US" sz="1600" dirty="0" err="1"/>
              <a:t>ko‘ngluma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sarzamin</a:t>
            </a:r>
            <a:r>
              <a:rPr lang="en-US" sz="1600" dirty="0"/>
              <a:t> </a:t>
            </a:r>
            <a:r>
              <a:rPr lang="en-US" sz="1600" dirty="0" err="1"/>
              <a:t>xush</a:t>
            </a:r>
            <a:r>
              <a:rPr lang="en-US" sz="1600" dirty="0"/>
              <a:t>.</a:t>
            </a:r>
          </a:p>
          <a:p>
            <a:pPr marL="92075"/>
            <a:r>
              <a:rPr lang="uz-Latn-UZ" sz="1600" dirty="0"/>
              <a:t>                                                      </a:t>
            </a:r>
            <a:r>
              <a:rPr lang="en-US" sz="1600" dirty="0" err="1"/>
              <a:t>Navoiy</a:t>
            </a:r>
            <a:endParaRPr lang="en-US" sz="1600" dirty="0"/>
          </a:p>
          <a:p>
            <a:pPr marL="92075"/>
            <a:r>
              <a:rPr lang="en-US" sz="1600" dirty="0"/>
              <a:t>2. </a:t>
            </a:r>
            <a:r>
              <a:rPr lang="en-US" sz="1600" dirty="0" err="1"/>
              <a:t>Qoshig‘a</a:t>
            </a:r>
            <a:r>
              <a:rPr lang="en-US" sz="1600" dirty="0"/>
              <a:t> </a:t>
            </a:r>
            <a:r>
              <a:rPr lang="en-US" sz="1600" dirty="0" err="1"/>
              <a:t>borg‘ali</a:t>
            </a:r>
            <a:r>
              <a:rPr lang="en-US" sz="1600" dirty="0"/>
              <a:t> </a:t>
            </a:r>
            <a:r>
              <a:rPr lang="en-US" sz="1600" dirty="0" err="1"/>
              <a:t>ko‘ngul</a:t>
            </a:r>
            <a:r>
              <a:rPr lang="en-US" sz="1600" dirty="0"/>
              <a:t> </a:t>
            </a:r>
            <a:r>
              <a:rPr lang="en-US" sz="1600" dirty="0" err="1"/>
              <a:t>o‘ziga</a:t>
            </a:r>
            <a:r>
              <a:rPr lang="en-US" sz="1600" dirty="0"/>
              <a:t> </a:t>
            </a:r>
            <a:r>
              <a:rPr lang="en-US" sz="1600" dirty="0" err="1"/>
              <a:t>kelmadi</a:t>
            </a:r>
            <a:r>
              <a:rPr lang="en-US" sz="1600" dirty="0"/>
              <a:t> </a:t>
            </a:r>
            <a:r>
              <a:rPr lang="en-US" sz="1600" dirty="0" err="1"/>
              <a:t>netay</a:t>
            </a:r>
            <a:r>
              <a:rPr lang="en-US" sz="1600" dirty="0"/>
              <a:t>,</a:t>
            </a:r>
          </a:p>
          <a:p>
            <a:pPr marL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Yuziga</a:t>
            </a:r>
            <a:r>
              <a:rPr lang="en-US" sz="1600" dirty="0"/>
              <a:t> </a:t>
            </a:r>
            <a:r>
              <a:rPr lang="en-US" sz="1600" dirty="0" err="1"/>
              <a:t>tushgali</a:t>
            </a:r>
            <a:r>
              <a:rPr lang="en-US" sz="1600" dirty="0"/>
              <a:t> </a:t>
            </a:r>
            <a:r>
              <a:rPr lang="en-US" sz="1600" dirty="0" err="1"/>
              <a:t>ko‘zum</a:t>
            </a:r>
            <a:r>
              <a:rPr lang="en-US" sz="1600" dirty="0"/>
              <a:t> </a:t>
            </a:r>
            <a:r>
              <a:rPr lang="en-US" sz="1600" dirty="0" err="1"/>
              <a:t>ko‘ziga</a:t>
            </a:r>
            <a:r>
              <a:rPr lang="en-US" sz="1600" dirty="0"/>
              <a:t> </a:t>
            </a:r>
            <a:r>
              <a:rPr lang="en-US" sz="1600" dirty="0" err="1"/>
              <a:t>ilmadi</a:t>
            </a:r>
            <a:r>
              <a:rPr lang="en-US" sz="1600" dirty="0"/>
              <a:t> </a:t>
            </a:r>
            <a:r>
              <a:rPr lang="en-US" sz="1600" dirty="0" err="1"/>
              <a:t>netay</a:t>
            </a:r>
            <a:r>
              <a:rPr lang="en-US" sz="1600" dirty="0"/>
              <a:t>.</a:t>
            </a:r>
          </a:p>
          <a:p>
            <a:pPr marL="92075"/>
            <a:r>
              <a:rPr lang="uz-Latn-UZ" sz="1600" dirty="0"/>
              <a:t>                                                             </a:t>
            </a:r>
            <a:r>
              <a:rPr lang="en-US" sz="1600" dirty="0" err="1"/>
              <a:t>Bobur</a:t>
            </a:r>
            <a:endParaRPr lang="en-US" sz="1600" dirty="0"/>
          </a:p>
          <a:p>
            <a:pPr marL="92075"/>
            <a:r>
              <a:rPr lang="en-US" sz="1600" dirty="0"/>
              <a:t>3. </a:t>
            </a:r>
            <a:r>
              <a:rPr lang="en-US" sz="1600" dirty="0" err="1"/>
              <a:t>Qayt</a:t>
            </a:r>
            <a:r>
              <a:rPr lang="en-US" sz="1600" dirty="0"/>
              <a:t>, </a:t>
            </a:r>
            <a:r>
              <a:rPr lang="en-US" sz="1600" dirty="0" err="1"/>
              <a:t>ko‘zlarimga</a:t>
            </a:r>
            <a:r>
              <a:rPr lang="en-US" sz="1600" dirty="0"/>
              <a:t> </a:t>
            </a:r>
            <a:r>
              <a:rPr lang="en-US" sz="1600" dirty="0" err="1"/>
              <a:t>qo‘y</a:t>
            </a:r>
            <a:r>
              <a:rPr lang="en-US" sz="1600" dirty="0"/>
              <a:t> </a:t>
            </a:r>
            <a:r>
              <a:rPr lang="en-US" sz="1600" dirty="0" err="1"/>
              <a:t>oyoq</a:t>
            </a:r>
            <a:r>
              <a:rPr lang="en-US" sz="1600" dirty="0"/>
              <a:t>, </a:t>
            </a:r>
            <a:r>
              <a:rPr lang="en-US" sz="1600" dirty="0" err="1"/>
              <a:t>ey</a:t>
            </a:r>
            <a:r>
              <a:rPr lang="en-US" sz="1600" dirty="0"/>
              <a:t> </a:t>
            </a:r>
            <a:r>
              <a:rPr lang="en-US" sz="1600" dirty="0" err="1"/>
              <a:t>dilfirib</a:t>
            </a:r>
            <a:r>
              <a:rPr lang="en-US" sz="1600" dirty="0"/>
              <a:t>, </a:t>
            </a:r>
            <a:r>
              <a:rPr lang="en-US" sz="1600" dirty="0" err="1"/>
              <a:t>ketma</a:t>
            </a:r>
            <a:r>
              <a:rPr lang="en-US" sz="1600" dirty="0"/>
              <a:t> </a:t>
            </a:r>
            <a:r>
              <a:rPr lang="en-US" sz="1600" dirty="0" err="1"/>
              <a:t>yiroq</a:t>
            </a:r>
            <a:r>
              <a:rPr lang="en-US" sz="1600" dirty="0"/>
              <a:t>,</a:t>
            </a:r>
          </a:p>
          <a:p>
            <a:pPr marL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Ey</a:t>
            </a:r>
            <a:r>
              <a:rPr lang="en-US" sz="1600" dirty="0"/>
              <a:t> </a:t>
            </a:r>
            <a:r>
              <a:rPr lang="en-US" sz="1600" dirty="0" err="1"/>
              <a:t>nozanin</a:t>
            </a:r>
            <a:r>
              <a:rPr lang="en-US" sz="1600" dirty="0"/>
              <a:t>, </a:t>
            </a:r>
            <a:r>
              <a:rPr lang="en-US" sz="1600" dirty="0" err="1"/>
              <a:t>ko‘kka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chog</a:t>
            </a:r>
            <a:r>
              <a:rPr lang="en-US" sz="1600" dirty="0"/>
              <a:t>‘ oh-u </a:t>
            </a:r>
            <a:r>
              <a:rPr lang="en-US" sz="1600" dirty="0" err="1"/>
              <a:t>fig‘onim</a:t>
            </a:r>
            <a:r>
              <a:rPr lang="en-US" sz="1600" dirty="0"/>
              <a:t> </a:t>
            </a:r>
            <a:r>
              <a:rPr lang="en-US" sz="1600" dirty="0" err="1"/>
              <a:t>boradur</a:t>
            </a:r>
            <a:r>
              <a:rPr lang="en-US" sz="1600" dirty="0"/>
              <a:t>.</a:t>
            </a:r>
          </a:p>
          <a:p>
            <a:pPr marL="92075"/>
            <a:r>
              <a:rPr lang="uz-Latn-UZ" sz="1600" dirty="0"/>
              <a:t>                                                                  </a:t>
            </a:r>
            <a:r>
              <a:rPr lang="en-US" sz="1600" dirty="0" err="1"/>
              <a:t>Sa’diy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5438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AC6D7-6F4D-4DB0-9B13-49F280415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115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778221F1-88C8-4DE0-8C13-291E6971F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743029"/>
            <a:ext cx="5333999" cy="2215991"/>
          </a:xfrm>
          <a:solidFill>
            <a:srgbClr val="FFCCFF"/>
          </a:solidFill>
        </p:spPr>
        <p:txBody>
          <a:bodyPr anchor="ctr"/>
          <a:lstStyle/>
          <a:p>
            <a:pPr indent="92075"/>
            <a:r>
              <a:rPr lang="en-US" sz="1600" dirty="0"/>
              <a:t>4. </a:t>
            </a:r>
            <a:r>
              <a:rPr lang="en-US" sz="1600" dirty="0" err="1"/>
              <a:t>Ey</a:t>
            </a:r>
            <a:r>
              <a:rPr lang="en-US" sz="1600" dirty="0"/>
              <a:t> </a:t>
            </a:r>
            <a:r>
              <a:rPr lang="en-US" sz="1600" dirty="0" err="1"/>
              <a:t>ko‘nglim</a:t>
            </a:r>
            <a:r>
              <a:rPr lang="en-US" sz="1600" dirty="0"/>
              <a:t> </a:t>
            </a:r>
            <a:r>
              <a:rPr lang="en-US" sz="1600" dirty="0" err="1"/>
              <a:t>olgan</a:t>
            </a:r>
            <a:r>
              <a:rPr lang="en-US" sz="1600" dirty="0"/>
              <a:t> </a:t>
            </a:r>
            <a:r>
              <a:rPr lang="en-US" sz="1600" dirty="0" err="1"/>
              <a:t>dilrabo</a:t>
            </a:r>
            <a:r>
              <a:rPr lang="en-US" sz="1600" dirty="0"/>
              <a:t>, </a:t>
            </a:r>
            <a:r>
              <a:rPr lang="en-US" sz="1600" dirty="0" err="1"/>
              <a:t>jonim</a:t>
            </a:r>
            <a:r>
              <a:rPr lang="en-US" sz="1600" dirty="0"/>
              <a:t> fido </a:t>
            </a:r>
            <a:r>
              <a:rPr lang="en-US" sz="1600" dirty="0" err="1"/>
              <a:t>bo‘lsin</a:t>
            </a:r>
            <a:r>
              <a:rPr lang="en-US" sz="1600" dirty="0"/>
              <a:t> </a:t>
            </a:r>
            <a:r>
              <a:rPr lang="en-US" sz="1600" dirty="0" err="1"/>
              <a:t>sanga</a:t>
            </a:r>
            <a:r>
              <a:rPr lang="en-US" sz="1600" dirty="0"/>
              <a:t>,</a:t>
            </a:r>
          </a:p>
          <a:p>
            <a:pPr indent="92075"/>
            <a:r>
              <a:rPr lang="uz-Latn-UZ" sz="1600" dirty="0"/>
              <a:t> </a:t>
            </a:r>
            <a:r>
              <a:rPr lang="en-US" sz="1600" dirty="0"/>
              <a:t>   Obi </a:t>
            </a:r>
            <a:r>
              <a:rPr lang="en-US" sz="1600" dirty="0" err="1"/>
              <a:t>hayoti</a:t>
            </a:r>
            <a:r>
              <a:rPr lang="en-US" sz="1600" dirty="0"/>
              <a:t> </a:t>
            </a:r>
            <a:r>
              <a:rPr lang="en-US" sz="1600" dirty="0" err="1"/>
              <a:t>Xizr</a:t>
            </a:r>
            <a:r>
              <a:rPr lang="en-US" sz="1600" dirty="0"/>
              <a:t> </a:t>
            </a:r>
            <a:r>
              <a:rPr lang="en-US" sz="1600" dirty="0" err="1"/>
              <a:t>ila</a:t>
            </a:r>
            <a:r>
              <a:rPr lang="en-US" sz="1600" dirty="0"/>
              <a:t> </a:t>
            </a:r>
            <a:r>
              <a:rPr lang="en-US" sz="1600" dirty="0" err="1"/>
              <a:t>umre</a:t>
            </a:r>
            <a:r>
              <a:rPr lang="en-US" sz="1600" dirty="0"/>
              <a:t> </a:t>
            </a:r>
            <a:r>
              <a:rPr lang="en-US" sz="1600" dirty="0" err="1"/>
              <a:t>baqo</a:t>
            </a:r>
            <a:r>
              <a:rPr lang="en-US" sz="1600" dirty="0"/>
              <a:t> </a:t>
            </a:r>
            <a:r>
              <a:rPr lang="en-US" sz="1600" dirty="0" err="1"/>
              <a:t>bo‘lsin</a:t>
            </a:r>
            <a:r>
              <a:rPr lang="en-US" sz="1600" dirty="0"/>
              <a:t> </a:t>
            </a:r>
            <a:r>
              <a:rPr lang="en-US" sz="1600" dirty="0" err="1"/>
              <a:t>sanga</a:t>
            </a:r>
            <a:r>
              <a:rPr lang="en-US" sz="1600" dirty="0"/>
              <a:t>.</a:t>
            </a:r>
          </a:p>
          <a:p>
            <a:pPr indent="92075"/>
            <a:r>
              <a:rPr lang="uz-Latn-UZ" sz="1600" dirty="0"/>
              <a:t>                                                                    </a:t>
            </a:r>
            <a:r>
              <a:rPr lang="en-US" sz="1600" dirty="0" err="1"/>
              <a:t>Atoyi</a:t>
            </a:r>
            <a:endParaRPr lang="en-US" sz="1600" dirty="0"/>
          </a:p>
          <a:p>
            <a:pPr indent="92075"/>
            <a:r>
              <a:rPr lang="en-US" sz="1600" dirty="0"/>
              <a:t>5. </a:t>
            </a:r>
            <a:r>
              <a:rPr lang="en-US" sz="1600" dirty="0" err="1"/>
              <a:t>Qoshing</a:t>
            </a:r>
            <a:r>
              <a:rPr lang="en-US" sz="1600" dirty="0"/>
              <a:t> </a:t>
            </a:r>
            <a:r>
              <a:rPr lang="en-US" sz="1600" dirty="0" err="1"/>
              <a:t>savdosi</a:t>
            </a:r>
            <a:r>
              <a:rPr lang="en-US" sz="1600" dirty="0"/>
              <a:t> men </a:t>
            </a:r>
            <a:r>
              <a:rPr lang="en-US" sz="1600" dirty="0" err="1"/>
              <a:t>devona</a:t>
            </a:r>
            <a:r>
              <a:rPr lang="en-US" sz="1600" dirty="0"/>
              <a:t> </a:t>
            </a:r>
            <a:r>
              <a:rPr lang="en-US" sz="1600" dirty="0" err="1"/>
              <a:t>boshig‘a</a:t>
            </a:r>
            <a:r>
              <a:rPr lang="en-US" sz="1600" dirty="0"/>
              <a:t> </a:t>
            </a:r>
            <a:r>
              <a:rPr lang="en-US" sz="1600" dirty="0" err="1"/>
              <a:t>tushguncha</a:t>
            </a:r>
            <a:r>
              <a:rPr lang="en-US" sz="1600" dirty="0"/>
              <a:t>,</a:t>
            </a:r>
          </a:p>
          <a:p>
            <a:pPr indent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Sirishkim</a:t>
            </a:r>
            <a:r>
              <a:rPr lang="en-US" sz="1600" dirty="0"/>
              <a:t> </a:t>
            </a:r>
            <a:r>
              <a:rPr lang="en-US" sz="1600" dirty="0" err="1"/>
              <a:t>seli</a:t>
            </a:r>
            <a:r>
              <a:rPr lang="en-US" sz="1600" dirty="0"/>
              <a:t> </a:t>
            </a:r>
            <a:r>
              <a:rPr lang="en-US" sz="1600" dirty="0" err="1"/>
              <a:t>tug‘yoni</a:t>
            </a:r>
            <a:r>
              <a:rPr lang="en-US" sz="1600" dirty="0"/>
              <a:t> </a:t>
            </a:r>
            <a:r>
              <a:rPr lang="en-US" sz="1600" dirty="0" err="1"/>
              <a:t>falak</a:t>
            </a:r>
            <a:r>
              <a:rPr lang="en-US" sz="1600" dirty="0"/>
              <a:t> </a:t>
            </a:r>
            <a:r>
              <a:rPr lang="en-US" sz="1600" dirty="0" err="1"/>
              <a:t>toqidin</a:t>
            </a:r>
            <a:r>
              <a:rPr lang="en-US" sz="1600" dirty="0"/>
              <a:t> </a:t>
            </a:r>
            <a:r>
              <a:rPr lang="en-US" sz="1600" dirty="0" err="1"/>
              <a:t>oshibdur</a:t>
            </a:r>
            <a:r>
              <a:rPr lang="en-US" sz="1600" dirty="0"/>
              <a:t>.</a:t>
            </a:r>
          </a:p>
          <a:p>
            <a:pPr indent="92075"/>
            <a:r>
              <a:rPr lang="uz-Latn-UZ" sz="1600" dirty="0"/>
              <a:t>                                                                     </a:t>
            </a:r>
            <a:r>
              <a:rPr lang="en-US" sz="1600" dirty="0" err="1"/>
              <a:t>Uvaysiy</a:t>
            </a:r>
            <a:endParaRPr lang="en-US" sz="1600" dirty="0"/>
          </a:p>
          <a:p>
            <a:pPr indent="92075"/>
            <a:r>
              <a:rPr lang="en-US" sz="1600" dirty="0"/>
              <a:t>6. </a:t>
            </a:r>
            <a:r>
              <a:rPr lang="en-US" sz="1600" dirty="0" err="1"/>
              <a:t>Yel</a:t>
            </a:r>
            <a:r>
              <a:rPr lang="en-US" sz="1600" dirty="0"/>
              <a:t> </a:t>
            </a:r>
            <a:r>
              <a:rPr lang="en-US" sz="1600" dirty="0" err="1"/>
              <a:t>turar</a:t>
            </a:r>
            <a:r>
              <a:rPr lang="en-US" sz="1600" dirty="0"/>
              <a:t>, </a:t>
            </a:r>
            <a:r>
              <a:rPr lang="en-US" sz="1600" dirty="0" err="1"/>
              <a:t>yig‘lar</a:t>
            </a:r>
            <a:r>
              <a:rPr lang="en-US" sz="1600" dirty="0"/>
              <a:t> </a:t>
            </a:r>
            <a:r>
              <a:rPr lang="en-US" sz="1600" dirty="0" err="1"/>
              <a:t>falak</a:t>
            </a:r>
            <a:r>
              <a:rPr lang="en-US" sz="1600" dirty="0"/>
              <a:t>,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guldurak</a:t>
            </a:r>
            <a:r>
              <a:rPr lang="en-US" sz="1600" dirty="0"/>
              <a:t> ham </a:t>
            </a:r>
            <a:r>
              <a:rPr lang="en-US" sz="1600" dirty="0" err="1"/>
              <a:t>barq</a:t>
            </a:r>
            <a:r>
              <a:rPr lang="en-US" sz="1600" dirty="0"/>
              <a:t> </a:t>
            </a:r>
            <a:r>
              <a:rPr lang="en-US" sz="1600" dirty="0" err="1"/>
              <a:t>dema</a:t>
            </a:r>
            <a:r>
              <a:rPr lang="en-US" sz="1600" dirty="0"/>
              <a:t>,</a:t>
            </a:r>
          </a:p>
          <a:p>
            <a:pPr indent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Dardi</a:t>
            </a:r>
            <a:r>
              <a:rPr lang="en-US" sz="1600" dirty="0"/>
              <a:t> </a:t>
            </a:r>
            <a:r>
              <a:rPr lang="en-US" sz="1600" dirty="0" err="1"/>
              <a:t>hijronimni</a:t>
            </a:r>
            <a:r>
              <a:rPr lang="en-US" sz="1600" dirty="0"/>
              <a:t> </a:t>
            </a:r>
            <a:r>
              <a:rPr lang="en-US" sz="1600" dirty="0" err="1"/>
              <a:t>o‘krab</a:t>
            </a:r>
            <a:r>
              <a:rPr lang="en-US" sz="1600" dirty="0"/>
              <a:t> </a:t>
            </a:r>
            <a:r>
              <a:rPr lang="en-US" sz="1600" dirty="0" err="1"/>
              <a:t>so‘zlar</a:t>
            </a:r>
            <a:r>
              <a:rPr lang="en-US" sz="1600" dirty="0"/>
              <a:t> </a:t>
            </a:r>
            <a:r>
              <a:rPr lang="en-US" sz="1600" dirty="0" err="1"/>
              <a:t>osmon</a:t>
            </a:r>
            <a:r>
              <a:rPr lang="en-US" sz="1600" dirty="0"/>
              <a:t> har </a:t>
            </a:r>
            <a:r>
              <a:rPr lang="en-US" sz="1600" dirty="0" err="1"/>
              <a:t>kima</a:t>
            </a:r>
            <a:r>
              <a:rPr lang="en-US" sz="1600" dirty="0"/>
              <a:t>.</a:t>
            </a:r>
          </a:p>
          <a:p>
            <a:pPr indent="92075"/>
            <a:r>
              <a:rPr lang="uz-Latn-UZ" sz="1600" dirty="0"/>
              <a:t>                                                                        </a:t>
            </a:r>
            <a:r>
              <a:rPr lang="en-US" sz="1600" dirty="0" err="1"/>
              <a:t>E.Vohidov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149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2C0CA-F5AD-415E-BB2B-6B5FCCD2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00D0D9F-6AD9-4BDC-824E-E8C4445BCF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0" y="1089025"/>
            <a:ext cx="1317625" cy="1317625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843A8BF4-8190-474C-8ED0-DB248B68F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773807"/>
            <a:ext cx="4114800" cy="21544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71438" indent="287338"/>
            <a:r>
              <a:rPr lang="uz-Latn-UZ" sz="2000" dirty="0"/>
              <a:t>M</a:t>
            </a:r>
            <a:r>
              <a:rPr lang="en-US" sz="2000" dirty="0" err="1"/>
              <a:t>a’lumki</a:t>
            </a:r>
            <a:r>
              <a:rPr lang="en-US" sz="2000" dirty="0"/>
              <a:t>, </a:t>
            </a:r>
            <a:r>
              <a:rPr lang="en-US" sz="2000" dirty="0" err="1"/>
              <a:t>mumtoz</a:t>
            </a:r>
            <a:r>
              <a:rPr lang="en-US" sz="2000" dirty="0"/>
              <a:t> </a:t>
            </a:r>
            <a:r>
              <a:rPr lang="en-US" sz="2000" dirty="0" err="1"/>
              <a:t>she’riyatda</a:t>
            </a:r>
            <a:r>
              <a:rPr lang="en-US" sz="2000" dirty="0"/>
              <a:t> </a:t>
            </a:r>
            <a:r>
              <a:rPr lang="en-US" sz="2000" dirty="0" err="1"/>
              <a:t>qo‘shimchalarning</a:t>
            </a:r>
            <a:r>
              <a:rPr lang="en-US" sz="2000" dirty="0"/>
              <a:t> </a:t>
            </a:r>
            <a:r>
              <a:rPr lang="en-US" sz="2000" dirty="0" err="1"/>
              <a:t>qo‘llanilishi</a:t>
            </a:r>
            <a:r>
              <a:rPr lang="en-US" sz="2000" dirty="0"/>
              <a:t> </a:t>
            </a:r>
            <a:r>
              <a:rPr lang="en-US" sz="2000" dirty="0" err="1"/>
              <a:t>hozirgidan</a:t>
            </a:r>
            <a:r>
              <a:rPr lang="en-US" sz="2000" dirty="0"/>
              <a:t> </a:t>
            </a:r>
            <a:r>
              <a:rPr lang="en-US" sz="2000" dirty="0" err="1"/>
              <a:t>farq</a:t>
            </a:r>
            <a:r>
              <a:rPr lang="en-US" sz="2000" dirty="0"/>
              <a:t> </a:t>
            </a:r>
            <a:r>
              <a:rPr lang="en-US" sz="2000" dirty="0" err="1"/>
              <a:t>qiladi</a:t>
            </a:r>
            <a:r>
              <a:rPr lang="en-US" sz="2000" dirty="0"/>
              <a:t>. </a:t>
            </a:r>
            <a:r>
              <a:rPr lang="en-US" sz="2000" dirty="0" err="1"/>
              <a:t>Ularni</a:t>
            </a:r>
            <a:r>
              <a:rPr lang="en-US" sz="2000" dirty="0"/>
              <a:t> </a:t>
            </a:r>
            <a:r>
              <a:rPr lang="en-US" sz="2000" dirty="0" err="1"/>
              <a:t>noto‘g‘ri</a:t>
            </a:r>
            <a:r>
              <a:rPr lang="en-US" sz="2000" dirty="0"/>
              <a:t> </a:t>
            </a:r>
            <a:r>
              <a:rPr lang="en-US" sz="2000" dirty="0" err="1"/>
              <a:t>qo‘llangan</a:t>
            </a:r>
            <a:r>
              <a:rPr lang="en-US" sz="2000" dirty="0"/>
              <a:t> </a:t>
            </a:r>
            <a:r>
              <a:rPr lang="en-US" sz="2000" dirty="0" err="1"/>
              <a:t>deya</a:t>
            </a:r>
            <a:r>
              <a:rPr lang="en-US" sz="2000" dirty="0"/>
              <a:t> </a:t>
            </a:r>
            <a:r>
              <a:rPr lang="en-US" sz="2000" dirty="0" err="1"/>
              <a:t>olmaymiz</a:t>
            </a:r>
            <a:r>
              <a:rPr lang="en-US" sz="2000" dirty="0"/>
              <a:t>.</a:t>
            </a:r>
          </a:p>
          <a:p>
            <a:pPr marL="71438" indent="287338"/>
            <a:r>
              <a:rPr lang="en-US" sz="2000" dirty="0" err="1"/>
              <a:t>Qo‘shimchalar</a:t>
            </a:r>
            <a:r>
              <a:rPr lang="en-US" sz="2000" dirty="0"/>
              <a:t> </a:t>
            </a:r>
            <a:r>
              <a:rPr lang="en-US" sz="2000" dirty="0" err="1"/>
              <a:t>she’riy</a:t>
            </a:r>
            <a:r>
              <a:rPr lang="en-US" sz="2000" dirty="0"/>
              <a:t> </a:t>
            </a:r>
            <a:r>
              <a:rPr lang="en-US" sz="2000" dirty="0" err="1"/>
              <a:t>nutq</a:t>
            </a:r>
            <a:r>
              <a:rPr lang="en-US" sz="2000" dirty="0"/>
              <a:t> </a:t>
            </a:r>
            <a:r>
              <a:rPr lang="en-US" sz="2000" dirty="0" err="1"/>
              <a:t>talabi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ham </a:t>
            </a:r>
            <a:r>
              <a:rPr lang="en-US" sz="2000" dirty="0" err="1"/>
              <a:t>noodatiy</a:t>
            </a:r>
            <a:r>
              <a:rPr lang="en-US" sz="2000" dirty="0"/>
              <a:t> </a:t>
            </a:r>
            <a:r>
              <a:rPr lang="en-US" sz="2000" dirty="0" err="1"/>
              <a:t>holatda</a:t>
            </a:r>
            <a:r>
              <a:rPr lang="en-US" sz="2000" dirty="0"/>
              <a:t> </a:t>
            </a:r>
            <a:r>
              <a:rPr lang="en-US" sz="2000" dirty="0" err="1"/>
              <a:t>qo‘llanilishi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507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6EF48A-1307-4D19-92F8-3273FF78A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7194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16.6-mashq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B17E87-552F-4FD1-BE42-1F2D213D5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624206"/>
            <a:ext cx="5334000" cy="2369880"/>
          </a:xfrm>
          <a:solidFill>
            <a:srgbClr val="66FFFF"/>
          </a:solidFill>
        </p:spPr>
        <p:txBody>
          <a:bodyPr/>
          <a:lstStyle/>
          <a:p>
            <a:pPr algn="ctr">
              <a:spcAft>
                <a:spcPts val="1200"/>
              </a:spcAft>
            </a:pPr>
            <a:r>
              <a:rPr lang="en-US" sz="1600" b="1" dirty="0" err="1"/>
              <a:t>She’rlarni</a:t>
            </a:r>
            <a:r>
              <a:rPr lang="en-US" sz="1600" b="1" dirty="0"/>
              <a:t> </a:t>
            </a:r>
            <a:r>
              <a:rPr lang="en-US" sz="1600" b="1" dirty="0" err="1"/>
              <a:t>o‘qing</a:t>
            </a:r>
            <a:r>
              <a:rPr lang="en-US" sz="1600" b="1" dirty="0"/>
              <a:t>. </a:t>
            </a:r>
            <a:r>
              <a:rPr lang="en-US" sz="1600" b="1" dirty="0" err="1"/>
              <a:t>Badiiy</a:t>
            </a:r>
            <a:r>
              <a:rPr lang="en-US" sz="1600" b="1" dirty="0"/>
              <a:t> </a:t>
            </a:r>
            <a:r>
              <a:rPr lang="en-US" sz="1600" b="1" dirty="0" err="1"/>
              <a:t>asarlarda</a:t>
            </a:r>
            <a:r>
              <a:rPr lang="en-US" sz="1600" b="1" dirty="0"/>
              <a:t> </a:t>
            </a:r>
            <a:r>
              <a:rPr lang="en-US" sz="1600" b="1" dirty="0" err="1"/>
              <a:t>qo‘shimchalarni</a:t>
            </a:r>
            <a:r>
              <a:rPr lang="en-US" sz="1600" b="1" dirty="0"/>
              <a:t> </a:t>
            </a:r>
            <a:r>
              <a:rPr lang="en-US" sz="1600" b="1" dirty="0" err="1"/>
              <a:t>qo‘llash</a:t>
            </a:r>
            <a:r>
              <a:rPr lang="en-US" sz="1600" b="1" dirty="0"/>
              <a:t> </a:t>
            </a:r>
            <a:r>
              <a:rPr lang="en-US" sz="1600" b="1" dirty="0" err="1"/>
              <a:t>bilan</a:t>
            </a:r>
            <a:r>
              <a:rPr lang="en-US" sz="1600" b="1" dirty="0"/>
              <a:t> </a:t>
            </a:r>
            <a:r>
              <a:rPr lang="en-US" sz="1600" b="1" dirty="0" err="1"/>
              <a:t>sodir</a:t>
            </a:r>
            <a:r>
              <a:rPr lang="en-US" sz="1600" b="1" dirty="0"/>
              <a:t> </a:t>
            </a:r>
            <a:r>
              <a:rPr lang="en-US" sz="1600" b="1" dirty="0" err="1"/>
              <a:t>bo‘ladigan</a:t>
            </a:r>
            <a:r>
              <a:rPr lang="en-US" sz="1600" b="1" dirty="0"/>
              <a:t> </a:t>
            </a:r>
            <a:r>
              <a:rPr lang="en-US" sz="1600" b="1" dirty="0" err="1"/>
              <a:t>o‘zgarishlarga</a:t>
            </a:r>
            <a:r>
              <a:rPr lang="en-US" sz="1600" b="1" dirty="0"/>
              <a:t> </a:t>
            </a:r>
            <a:r>
              <a:rPr lang="en-US" sz="1600" b="1" dirty="0" err="1"/>
              <a:t>diqqat</a:t>
            </a:r>
            <a:r>
              <a:rPr lang="en-US" sz="1600" b="1" dirty="0"/>
              <a:t> </a:t>
            </a:r>
            <a:r>
              <a:rPr lang="en-US" sz="1600" b="1" dirty="0" err="1"/>
              <a:t>qilib</a:t>
            </a:r>
            <a:r>
              <a:rPr lang="en-US" sz="1600" b="1" dirty="0"/>
              <a:t>, </a:t>
            </a:r>
            <a:r>
              <a:rPr lang="en-US" sz="1600" b="1" dirty="0" err="1"/>
              <a:t>sababini</a:t>
            </a:r>
            <a:r>
              <a:rPr lang="en-US" sz="1600" b="1" dirty="0"/>
              <a:t> </a:t>
            </a:r>
            <a:r>
              <a:rPr lang="en-US" sz="1600" b="1" dirty="0" err="1"/>
              <a:t>izohlang</a:t>
            </a:r>
            <a:r>
              <a:rPr lang="en-US" sz="1600" b="1" dirty="0"/>
              <a:t>.</a:t>
            </a:r>
          </a:p>
          <a:p>
            <a:pPr marL="541338"/>
            <a:r>
              <a:rPr lang="en-US" sz="1600" dirty="0"/>
              <a:t>1. Bu </a:t>
            </a:r>
            <a:r>
              <a:rPr lang="en-US" sz="1600" dirty="0" err="1"/>
              <a:t>durlarkim</a:t>
            </a:r>
            <a:r>
              <a:rPr lang="en-US" sz="1600" dirty="0"/>
              <a:t> </a:t>
            </a:r>
            <a:r>
              <a:rPr lang="en-US" sz="1600" dirty="0" err="1"/>
              <a:t>ko‘zumni</a:t>
            </a:r>
            <a:r>
              <a:rPr lang="en-US" sz="1600" dirty="0"/>
              <a:t> </a:t>
            </a:r>
            <a:r>
              <a:rPr lang="en-US" sz="1600" dirty="0" err="1"/>
              <a:t>andin</a:t>
            </a:r>
            <a:r>
              <a:rPr lang="en-US" sz="1600" dirty="0"/>
              <a:t> </a:t>
            </a:r>
            <a:r>
              <a:rPr lang="en-US" sz="1600" dirty="0" err="1"/>
              <a:t>ochting</a:t>
            </a:r>
            <a:r>
              <a:rPr lang="en-US" sz="1600" dirty="0"/>
              <a:t>,</a:t>
            </a:r>
          </a:p>
          <a:p>
            <a:pPr marL="541338"/>
            <a:r>
              <a:rPr lang="en-US" sz="1600" dirty="0"/>
              <a:t>    </a:t>
            </a:r>
            <a:r>
              <a:rPr lang="en-US" sz="1600" dirty="0" err="1"/>
              <a:t>Mening</a:t>
            </a:r>
            <a:r>
              <a:rPr lang="en-US" sz="1600" dirty="0"/>
              <a:t> </a:t>
            </a:r>
            <a:r>
              <a:rPr lang="en-US" sz="1600" dirty="0" err="1"/>
              <a:t>ilgim</a:t>
            </a:r>
            <a:r>
              <a:rPr lang="en-US" sz="1600" dirty="0"/>
              <a:t> </a:t>
            </a:r>
            <a:r>
              <a:rPr lang="en-US" sz="1600" dirty="0" err="1"/>
              <a:t>bila</a:t>
            </a:r>
            <a:r>
              <a:rPr lang="en-US" sz="1600" dirty="0"/>
              <a:t> </a:t>
            </a:r>
            <a:r>
              <a:rPr lang="en-US" sz="1600" dirty="0" err="1"/>
              <a:t>olamg‘a</a:t>
            </a:r>
            <a:r>
              <a:rPr lang="en-US" sz="1600" dirty="0"/>
              <a:t> </a:t>
            </a:r>
            <a:r>
              <a:rPr lang="en-US" sz="1600" dirty="0" err="1"/>
              <a:t>sochting</a:t>
            </a:r>
            <a:r>
              <a:rPr lang="en-US" sz="1600" dirty="0"/>
              <a:t>.</a:t>
            </a:r>
          </a:p>
          <a:p>
            <a:pPr marL="541338"/>
            <a:r>
              <a:rPr lang="en-US" sz="1600" dirty="0"/>
              <a:t>    </a:t>
            </a:r>
            <a:r>
              <a:rPr lang="en-US" sz="1600" dirty="0" err="1"/>
              <a:t>Tamannosin</a:t>
            </a:r>
            <a:r>
              <a:rPr lang="en-US" sz="1600" dirty="0"/>
              <a:t> </a:t>
            </a:r>
            <a:r>
              <a:rPr lang="en-US" sz="1600" dirty="0" err="1"/>
              <a:t>ko‘nglumdin</a:t>
            </a:r>
            <a:r>
              <a:rPr lang="en-US" sz="1600" dirty="0"/>
              <a:t> </a:t>
            </a:r>
            <a:r>
              <a:rPr lang="en-US" sz="1600" dirty="0" err="1"/>
              <a:t>olma</a:t>
            </a:r>
            <a:r>
              <a:rPr lang="en-US" sz="1600" dirty="0"/>
              <a:t>,</a:t>
            </a:r>
          </a:p>
          <a:p>
            <a:pPr marL="541338"/>
            <a:r>
              <a:rPr lang="en-US" sz="1600" dirty="0"/>
              <a:t>    </a:t>
            </a:r>
            <a:r>
              <a:rPr lang="en-US" sz="1600" dirty="0" err="1"/>
              <a:t>Sochilg‘on</a:t>
            </a:r>
            <a:r>
              <a:rPr lang="en-US" sz="1600" dirty="0"/>
              <a:t> </a:t>
            </a:r>
            <a:r>
              <a:rPr lang="en-US" sz="1600" dirty="0" err="1"/>
              <a:t>birla</a:t>
            </a:r>
            <a:r>
              <a:rPr lang="en-US" sz="1600" dirty="0"/>
              <a:t> </a:t>
            </a:r>
            <a:r>
              <a:rPr lang="en-US" sz="1600" dirty="0" err="1"/>
              <a:t>tufrog</a:t>
            </a:r>
            <a:r>
              <a:rPr lang="en-US" sz="1600" dirty="0"/>
              <a:t>‘ </a:t>
            </a:r>
            <a:r>
              <a:rPr lang="en-US" sz="1600" dirty="0" err="1"/>
              <a:t>ichra</a:t>
            </a:r>
            <a:r>
              <a:rPr lang="en-US" sz="1600" dirty="0"/>
              <a:t> </a:t>
            </a:r>
            <a:r>
              <a:rPr lang="en-US" sz="1600" dirty="0" err="1"/>
              <a:t>solma</a:t>
            </a:r>
            <a:r>
              <a:rPr lang="en-US" sz="1600" dirty="0"/>
              <a:t>.</a:t>
            </a:r>
          </a:p>
          <a:p>
            <a:pPr algn="r"/>
            <a:r>
              <a:rPr lang="en-US" sz="1600" dirty="0"/>
              <a:t>Alisher </a:t>
            </a:r>
            <a:r>
              <a:rPr lang="en-US" sz="1600" dirty="0" err="1"/>
              <a:t>Navoiy</a:t>
            </a:r>
            <a:endParaRPr lang="en-US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74312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01195-C86D-4C20-A9A6-ADB4F65F0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7FB0E080-F419-498E-9F5B-FFF7E8F5B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386" y="704558"/>
            <a:ext cx="4592514" cy="2292935"/>
          </a:xfrm>
          <a:solidFill>
            <a:schemeClr val="bg2">
              <a:lumMod val="75000"/>
            </a:schemeClr>
          </a:solidFill>
        </p:spPr>
        <p:txBody>
          <a:bodyPr anchor="ctr"/>
          <a:lstStyle/>
          <a:p>
            <a:pPr marL="92075"/>
            <a:r>
              <a:rPr lang="en-US" sz="1600" dirty="0"/>
              <a:t>2. </a:t>
            </a:r>
            <a:r>
              <a:rPr lang="en-US" sz="1600" dirty="0" err="1"/>
              <a:t>Nahot</a:t>
            </a:r>
            <a:r>
              <a:rPr lang="en-US" sz="1600" dirty="0"/>
              <a:t> </a:t>
            </a:r>
            <a:r>
              <a:rPr lang="en-US" sz="1600" dirty="0" err="1"/>
              <a:t>mening</a:t>
            </a:r>
            <a:r>
              <a:rPr lang="en-US" sz="1600" dirty="0"/>
              <a:t> </a:t>
            </a:r>
            <a:r>
              <a:rPr lang="en-US" sz="1600" dirty="0" err="1"/>
              <a:t>yuragimni</a:t>
            </a:r>
            <a:r>
              <a:rPr lang="en-US" sz="1600" dirty="0"/>
              <a:t> </a:t>
            </a:r>
            <a:r>
              <a:rPr lang="en-US" sz="1600" dirty="0" err="1"/>
              <a:t>zanglatguvchi</a:t>
            </a:r>
            <a:r>
              <a:rPr lang="en-US" sz="1600" dirty="0"/>
              <a:t> – </a:t>
            </a:r>
            <a:r>
              <a:rPr lang="en-US" sz="1600" dirty="0" err="1"/>
              <a:t>sen</a:t>
            </a:r>
            <a:r>
              <a:rPr lang="en-US" sz="1600" dirty="0"/>
              <a:t>,</a:t>
            </a:r>
          </a:p>
          <a:p>
            <a:pPr marL="92075">
              <a:spcAft>
                <a:spcPts val="600"/>
              </a:spcAft>
            </a:pPr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Ko‘klam</a:t>
            </a:r>
            <a:r>
              <a:rPr lang="en-US" sz="1600" dirty="0"/>
              <a:t> </a:t>
            </a:r>
            <a:r>
              <a:rPr lang="en-US" sz="1600" dirty="0" err="1"/>
              <a:t>oshiq</a:t>
            </a:r>
            <a:r>
              <a:rPr lang="en-US" sz="1600" dirty="0"/>
              <a:t> </a:t>
            </a:r>
            <a:r>
              <a:rPr lang="en-US" sz="1600" dirty="0" err="1"/>
              <a:t>gulzorimni</a:t>
            </a:r>
            <a:r>
              <a:rPr lang="en-US" sz="1600" dirty="0"/>
              <a:t> </a:t>
            </a:r>
            <a:r>
              <a:rPr lang="en-US" sz="1600" dirty="0" err="1"/>
              <a:t>sarg‘aytguvchi</a:t>
            </a:r>
            <a:r>
              <a:rPr lang="en-US" sz="1600" dirty="0"/>
              <a:t> – </a:t>
            </a:r>
            <a:r>
              <a:rPr lang="en-US" sz="1600" dirty="0" err="1"/>
              <a:t>sen.</a:t>
            </a:r>
            <a:endParaRPr lang="en-US" sz="1600" dirty="0"/>
          </a:p>
          <a:p>
            <a:pPr marL="92075" algn="r"/>
            <a:r>
              <a:rPr lang="en-US" sz="1600" dirty="0" err="1"/>
              <a:t>H.Xudoyberdiyeva</a:t>
            </a:r>
            <a:endParaRPr lang="en-US" sz="1600" dirty="0"/>
          </a:p>
          <a:p>
            <a:pPr marL="92075"/>
            <a:r>
              <a:rPr lang="en-US" sz="1600" dirty="0"/>
              <a:t>3.</a:t>
            </a:r>
            <a:r>
              <a:rPr lang="uz-Latn-UZ" sz="1600" dirty="0"/>
              <a:t> </a:t>
            </a:r>
            <a:r>
              <a:rPr lang="en-US" sz="1600" dirty="0" err="1"/>
              <a:t>Osmon</a:t>
            </a:r>
            <a:r>
              <a:rPr lang="en-US" sz="1600" dirty="0"/>
              <a:t> ham </a:t>
            </a:r>
            <a:r>
              <a:rPr lang="en-US" sz="1600" dirty="0" err="1"/>
              <a:t>bo‘lib</a:t>
            </a:r>
            <a:r>
              <a:rPr lang="en-US" sz="1600" dirty="0"/>
              <a:t> </a:t>
            </a:r>
            <a:r>
              <a:rPr lang="en-US" sz="1600" dirty="0" err="1"/>
              <a:t>g‘anim</a:t>
            </a:r>
            <a:r>
              <a:rPr lang="en-US" sz="1600" dirty="0"/>
              <a:t>,</a:t>
            </a:r>
          </a:p>
          <a:p>
            <a:pPr marL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Qaytib</a:t>
            </a:r>
            <a:r>
              <a:rPr lang="en-US" sz="1600" dirty="0"/>
              <a:t> </a:t>
            </a:r>
            <a:r>
              <a:rPr lang="en-US" sz="1600" dirty="0" err="1"/>
              <a:t>tushsa</a:t>
            </a:r>
            <a:r>
              <a:rPr lang="en-US" sz="1600" dirty="0"/>
              <a:t> - ne </a:t>
            </a:r>
            <a:r>
              <a:rPr lang="en-US" sz="1600" dirty="0" err="1"/>
              <a:t>g‘amim</a:t>
            </a:r>
            <a:r>
              <a:rPr lang="en-US" sz="1600" dirty="0"/>
              <a:t>!</a:t>
            </a:r>
          </a:p>
          <a:p>
            <a:pPr marL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tosh </a:t>
            </a:r>
            <a:r>
              <a:rPr lang="en-US" sz="1600" dirty="0" err="1"/>
              <a:t>tushsa</a:t>
            </a:r>
            <a:r>
              <a:rPr lang="en-US" sz="1600" dirty="0"/>
              <a:t> </a:t>
            </a:r>
            <a:r>
              <a:rPr lang="en-US" sz="1600" dirty="0" err="1"/>
              <a:t>tushibdi</a:t>
            </a:r>
            <a:r>
              <a:rPr lang="en-US" sz="1600" dirty="0"/>
              <a:t> </a:t>
            </a:r>
            <a:endParaRPr lang="uz-Latn-UZ" sz="1600" dirty="0"/>
          </a:p>
          <a:p>
            <a:pPr marL="92075"/>
            <a:r>
              <a:rPr lang="uz-Latn-UZ" sz="1600" dirty="0"/>
              <a:t>   </a:t>
            </a:r>
            <a:r>
              <a:rPr lang="en-US" sz="1600" dirty="0"/>
              <a:t> </a:t>
            </a:r>
            <a:r>
              <a:rPr lang="en-US" sz="1600" dirty="0" err="1"/>
              <a:t>Tog‘day</a:t>
            </a:r>
            <a:r>
              <a:rPr lang="en-US" sz="1600" dirty="0"/>
              <a:t> </a:t>
            </a:r>
            <a:r>
              <a:rPr lang="en-US" sz="1600" dirty="0" err="1"/>
              <a:t>boshimga</a:t>
            </a:r>
            <a:r>
              <a:rPr lang="en-US" sz="1600" dirty="0"/>
              <a:t> </a:t>
            </a:r>
            <a:r>
              <a:rPr lang="en-US" sz="1600" dirty="0" err="1"/>
              <a:t>manim</a:t>
            </a:r>
            <a:r>
              <a:rPr lang="en-US" sz="1600" dirty="0"/>
              <a:t>.</a:t>
            </a:r>
          </a:p>
          <a:p>
            <a:pPr marL="92075"/>
            <a:r>
              <a:rPr lang="uz-Latn-UZ" sz="1600" dirty="0"/>
              <a:t>                                                 </a:t>
            </a:r>
            <a:r>
              <a:rPr lang="en-US" sz="1600" dirty="0" err="1"/>
              <a:t>Usmon</a:t>
            </a:r>
            <a:r>
              <a:rPr lang="en-US" sz="1600" dirty="0"/>
              <a:t> </a:t>
            </a:r>
            <a:r>
              <a:rPr lang="en-US" sz="1600" dirty="0" err="1"/>
              <a:t>Azi</a:t>
            </a:r>
            <a:r>
              <a:rPr lang="uz-Latn-UZ" sz="1600" dirty="0"/>
              <a:t>m</a:t>
            </a:r>
            <a:endParaRPr lang="ru-RU" sz="1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589035-A29D-4AC4-BA24-4194BC86574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139950"/>
            <a:ext cx="901700" cy="838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0159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E9656-9B21-498C-862C-9179865A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16.6-mashq yechimi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1846CD7-9FFB-4C6A-8412-17E5D8F49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420" y="575955"/>
            <a:ext cx="5410200" cy="2547610"/>
          </a:xfrm>
          <a:ln w="19050">
            <a:solidFill>
              <a:schemeClr val="tx1"/>
            </a:solidFill>
          </a:ln>
        </p:spPr>
        <p:txBody>
          <a:bodyPr anchor="ctr"/>
          <a:lstStyle/>
          <a:p>
            <a:pPr marL="92075" indent="266700"/>
            <a:r>
              <a:rPr lang="uz-Latn-UZ" sz="2000" dirty="0"/>
              <a:t>B</a:t>
            </a:r>
            <a:r>
              <a:rPr lang="en-US" sz="2000" dirty="0" err="1"/>
              <a:t>a’zan</a:t>
            </a:r>
            <a:r>
              <a:rPr lang="en-US" sz="2000" dirty="0"/>
              <a:t> </a:t>
            </a:r>
            <a:r>
              <a:rPr lang="en-US" sz="2000" dirty="0" err="1"/>
              <a:t>she’riyatda</a:t>
            </a:r>
            <a:r>
              <a:rPr lang="en-US" sz="2000" dirty="0"/>
              <a:t> </a:t>
            </a:r>
            <a:r>
              <a:rPr lang="en-US" sz="2000" dirty="0" err="1"/>
              <a:t>badiiy</a:t>
            </a:r>
            <a:r>
              <a:rPr lang="en-US" sz="2000" dirty="0"/>
              <a:t> </a:t>
            </a:r>
            <a:r>
              <a:rPr lang="en-US" sz="2000" dirty="0" err="1"/>
              <a:t>uslub</a:t>
            </a:r>
            <a:r>
              <a:rPr lang="en-US" sz="2000" dirty="0"/>
              <a:t> </a:t>
            </a:r>
            <a:r>
              <a:rPr lang="en-US" sz="2000" dirty="0" err="1"/>
              <a:t>talabi</a:t>
            </a:r>
            <a:r>
              <a:rPr lang="en-US" sz="2000" dirty="0"/>
              <a:t> </a:t>
            </a:r>
            <a:r>
              <a:rPr lang="en-US" sz="2000" dirty="0" err="1"/>
              <a:t>bilan</a:t>
            </a:r>
            <a:r>
              <a:rPr lang="en-US" sz="2000" dirty="0"/>
              <a:t> </a:t>
            </a:r>
            <a:r>
              <a:rPr lang="en-US" sz="2000" dirty="0" err="1"/>
              <a:t>qo‘shimchalar</a:t>
            </a:r>
            <a:r>
              <a:rPr lang="en-US" sz="2000" dirty="0"/>
              <a:t> </a:t>
            </a:r>
            <a:r>
              <a:rPr lang="en-US" sz="2000" dirty="0" err="1"/>
              <a:t>qisqarib</a:t>
            </a:r>
            <a:r>
              <a:rPr lang="en-US" sz="2000" dirty="0"/>
              <a:t> </a:t>
            </a:r>
            <a:r>
              <a:rPr lang="en-US" sz="2000" dirty="0" err="1"/>
              <a:t>yoki</a:t>
            </a:r>
            <a:r>
              <a:rPr lang="en-US" sz="2000" dirty="0"/>
              <a:t> </a:t>
            </a:r>
            <a:r>
              <a:rPr lang="en-US" sz="2000" dirty="0" err="1"/>
              <a:t>o‘z</a:t>
            </a:r>
            <a:r>
              <a:rPr lang="en-US" sz="2000" dirty="0"/>
              <a:t> </a:t>
            </a:r>
            <a:r>
              <a:rPr lang="en-US" sz="2000" dirty="0" err="1"/>
              <a:t>o‘rnini</a:t>
            </a:r>
            <a:r>
              <a:rPr lang="en-US" sz="2000" dirty="0"/>
              <a:t> </a:t>
            </a:r>
            <a:r>
              <a:rPr lang="en-US" sz="2000" dirty="0" err="1"/>
              <a:t>o‘zgartirib</a:t>
            </a:r>
            <a:r>
              <a:rPr lang="en-US" sz="2000" dirty="0"/>
              <a:t> </a:t>
            </a:r>
            <a:r>
              <a:rPr lang="en-US" sz="2000" dirty="0" err="1"/>
              <a:t>qo‘llanilishi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. </a:t>
            </a:r>
          </a:p>
          <a:p>
            <a:pPr marL="92075" indent="266700"/>
            <a:r>
              <a:rPr lang="en-US" sz="2000" dirty="0" err="1"/>
              <a:t>Masalan</a:t>
            </a:r>
            <a:r>
              <a:rPr lang="en-US" sz="2000" dirty="0"/>
              <a:t>, </a:t>
            </a:r>
            <a:r>
              <a:rPr lang="en-US" sz="2000" dirty="0" err="1"/>
              <a:t>qaratqich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tushum</a:t>
            </a:r>
            <a:r>
              <a:rPr lang="en-US" sz="2000" dirty="0"/>
              <a:t> </a:t>
            </a:r>
            <a:r>
              <a:rPr lang="en-US" sz="2000" dirty="0" err="1"/>
              <a:t>kelishiklari</a:t>
            </a:r>
            <a:r>
              <a:rPr lang="en-US" sz="2000" dirty="0"/>
              <a:t> </a:t>
            </a:r>
            <a:r>
              <a:rPr lang="en-US" sz="2000" dirty="0" err="1"/>
              <a:t>qo‘shimchalari</a:t>
            </a:r>
            <a:r>
              <a:rPr lang="en-US" sz="2000" dirty="0"/>
              <a:t> </a:t>
            </a:r>
            <a:r>
              <a:rPr lang="en-US" sz="2000" dirty="0" err="1"/>
              <a:t>badiiy</a:t>
            </a:r>
            <a:r>
              <a:rPr lang="en-US" sz="2000" dirty="0"/>
              <a:t> </a:t>
            </a:r>
            <a:r>
              <a:rPr lang="en-US" sz="2000" dirty="0" err="1"/>
              <a:t>uslubda</a:t>
            </a:r>
            <a:r>
              <a:rPr lang="en-US" sz="2000" dirty="0"/>
              <a:t>, </a:t>
            </a:r>
            <a:r>
              <a:rPr lang="en-US" sz="2000" dirty="0" err="1"/>
              <a:t>xususan</a:t>
            </a:r>
            <a:r>
              <a:rPr lang="en-US" sz="2000" dirty="0"/>
              <a:t>, </a:t>
            </a:r>
            <a:r>
              <a:rPr lang="en-US" sz="2000" dirty="0" err="1"/>
              <a:t>she’riyatda</a:t>
            </a:r>
            <a:r>
              <a:rPr lang="uz-Latn-UZ" sz="2000" dirty="0"/>
              <a:t>  </a:t>
            </a:r>
            <a:r>
              <a:rPr lang="uz-Latn-UZ" sz="2000" b="1" dirty="0"/>
              <a:t>-</a:t>
            </a:r>
            <a:r>
              <a:rPr lang="en-US" sz="2000" b="1" dirty="0"/>
              <a:t>n </a:t>
            </a:r>
            <a:r>
              <a:rPr lang="en-US" sz="2000" dirty="0" err="1"/>
              <a:t>shaklida</a:t>
            </a:r>
            <a:r>
              <a:rPr lang="en-US" sz="2000" dirty="0"/>
              <a:t> </a:t>
            </a:r>
            <a:r>
              <a:rPr lang="en-US" sz="2000" dirty="0" err="1"/>
              <a:t>qisqargan</a:t>
            </a:r>
            <a:r>
              <a:rPr lang="en-US" sz="2000" dirty="0"/>
              <a:t> </a:t>
            </a:r>
            <a:r>
              <a:rPr lang="en-US" sz="2000" dirty="0" err="1"/>
              <a:t>holda</a:t>
            </a:r>
            <a:r>
              <a:rPr lang="en-US" sz="2000" dirty="0"/>
              <a:t> </a:t>
            </a:r>
            <a:r>
              <a:rPr lang="en-US" sz="2000" dirty="0" err="1"/>
              <a:t>qo‘llanilishi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matnga</a:t>
            </a:r>
            <a:r>
              <a:rPr lang="en-US" sz="2000" dirty="0"/>
              <a:t> </a:t>
            </a:r>
            <a:r>
              <a:rPr lang="en-US" sz="2000" dirty="0" err="1"/>
              <a:t>ekspressivlik</a:t>
            </a:r>
            <a:r>
              <a:rPr lang="en-US" sz="2000" dirty="0"/>
              <a:t>, </a:t>
            </a:r>
            <a:r>
              <a:rPr lang="en-US" sz="2000" dirty="0" err="1"/>
              <a:t>poetik</a:t>
            </a:r>
            <a:r>
              <a:rPr lang="en-US" sz="2000" dirty="0"/>
              <a:t> </a:t>
            </a:r>
            <a:r>
              <a:rPr lang="en-US" sz="2000" dirty="0" err="1"/>
              <a:t>ohang</a:t>
            </a:r>
            <a:r>
              <a:rPr lang="en-US" sz="2000" dirty="0"/>
              <a:t> </a:t>
            </a:r>
            <a:r>
              <a:rPr lang="en-US" sz="2000" dirty="0" err="1"/>
              <a:t>baxsh</a:t>
            </a:r>
            <a:r>
              <a:rPr lang="en-US" sz="2000" dirty="0"/>
              <a:t> </a:t>
            </a:r>
            <a:r>
              <a:rPr lang="en-US" sz="2000" dirty="0" err="1"/>
              <a:t>etishi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09554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945288-657A-401B-9407-A0EC5A619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023F027B-6CC1-454C-B2DC-0AF0717B3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6540" y="577295"/>
            <a:ext cx="5364320" cy="2561510"/>
          </a:xfrm>
          <a:solidFill>
            <a:srgbClr val="FFCCFF"/>
          </a:solidFill>
        </p:spPr>
        <p:txBody>
          <a:bodyPr anchor="ctr"/>
          <a:lstStyle/>
          <a:p>
            <a:pPr marL="71438" indent="287338"/>
            <a:r>
              <a:rPr lang="en-US" sz="1600" dirty="0" err="1"/>
              <a:t>Yuqoridagi</a:t>
            </a:r>
            <a:r>
              <a:rPr lang="en-US" sz="1600" dirty="0"/>
              <a:t> </a:t>
            </a:r>
            <a:r>
              <a:rPr lang="en-US" sz="1600" dirty="0" err="1"/>
              <a:t>misollarda</a:t>
            </a:r>
            <a:r>
              <a:rPr lang="en-US" sz="1600" dirty="0"/>
              <a:t> </a:t>
            </a:r>
            <a:r>
              <a:rPr lang="en-US" sz="1600" b="1" dirty="0" err="1"/>
              <a:t>olamg‘a</a:t>
            </a:r>
            <a:r>
              <a:rPr lang="en-US" sz="1600" b="1" dirty="0"/>
              <a:t>, </a:t>
            </a:r>
            <a:r>
              <a:rPr lang="en-US" sz="1600" b="1" dirty="0" err="1"/>
              <a:t>ko‘nglumdin</a:t>
            </a:r>
            <a:r>
              <a:rPr lang="en-US" sz="1600" b="1" dirty="0"/>
              <a:t> </a:t>
            </a:r>
            <a:r>
              <a:rPr lang="en-US" sz="1600" dirty="0" err="1"/>
              <a:t>so‘zlaridagi</a:t>
            </a:r>
            <a:r>
              <a:rPr lang="en-US" sz="1600" dirty="0"/>
              <a:t> </a:t>
            </a:r>
            <a:r>
              <a:rPr lang="en-US" sz="1600" dirty="0" err="1"/>
              <a:t>qo‘shimchalar</a:t>
            </a:r>
            <a:r>
              <a:rPr lang="en-US" sz="1600" dirty="0"/>
              <a:t> </a:t>
            </a:r>
            <a:r>
              <a:rPr lang="en-US" sz="1600" b="1" dirty="0"/>
              <a:t>-</a:t>
            </a:r>
            <a:r>
              <a:rPr lang="en-US" sz="1600" b="1" dirty="0" err="1"/>
              <a:t>ga</a:t>
            </a:r>
            <a:r>
              <a:rPr lang="en-US" sz="1600" b="1" dirty="0"/>
              <a:t>, -dan </a:t>
            </a:r>
            <a:r>
              <a:rPr lang="en-US" sz="1600" dirty="0" err="1"/>
              <a:t>qo‘shimchalarining</a:t>
            </a:r>
            <a:r>
              <a:rPr lang="en-US" sz="1600" dirty="0"/>
              <a:t> </a:t>
            </a:r>
            <a:r>
              <a:rPr lang="en-US" sz="1600" dirty="0" err="1"/>
              <a:t>eski</a:t>
            </a:r>
            <a:r>
              <a:rPr lang="en-US" sz="1600" dirty="0"/>
              <a:t> </a:t>
            </a:r>
            <a:r>
              <a:rPr lang="en-US" sz="1600" dirty="0" err="1"/>
              <a:t>tilimizdagi</a:t>
            </a:r>
            <a:r>
              <a:rPr lang="en-US" sz="1600" dirty="0"/>
              <a:t> </a:t>
            </a:r>
            <a:r>
              <a:rPr lang="en-US" sz="1600" dirty="0" err="1"/>
              <a:t>shakllaridir</a:t>
            </a:r>
            <a:r>
              <a:rPr lang="en-US" sz="1600" dirty="0"/>
              <a:t>. </a:t>
            </a:r>
          </a:p>
          <a:p>
            <a:pPr marL="71438" indent="287338"/>
            <a:r>
              <a:rPr lang="en-US" sz="1600" b="1" dirty="0" err="1"/>
              <a:t>Manim</a:t>
            </a:r>
            <a:r>
              <a:rPr lang="en-US" sz="1600" dirty="0"/>
              <a:t> </a:t>
            </a:r>
            <a:r>
              <a:rPr lang="en-US" sz="1600" dirty="0" err="1"/>
              <a:t>so‘zida</a:t>
            </a:r>
            <a:r>
              <a:rPr lang="en-US" sz="1600" dirty="0"/>
              <a:t> </a:t>
            </a:r>
            <a:r>
              <a:rPr lang="en-US" sz="1600" b="1" dirty="0"/>
              <a:t>-</a:t>
            </a:r>
            <a:r>
              <a:rPr lang="en-US" sz="1600" b="1" dirty="0" err="1"/>
              <a:t>ning</a:t>
            </a:r>
            <a:r>
              <a:rPr lang="en-US" sz="1600" b="1" dirty="0"/>
              <a:t> </a:t>
            </a:r>
            <a:r>
              <a:rPr lang="en-US" sz="1600" dirty="0" err="1"/>
              <a:t>qaratqich</a:t>
            </a:r>
            <a:r>
              <a:rPr lang="en-US" sz="1600" dirty="0"/>
              <a:t> </a:t>
            </a:r>
            <a:r>
              <a:rPr lang="en-US" sz="1600" dirty="0" err="1"/>
              <a:t>kelishigi</a:t>
            </a:r>
            <a:r>
              <a:rPr lang="en-US" sz="1600" dirty="0"/>
              <a:t> </a:t>
            </a:r>
            <a:r>
              <a:rPr lang="en-US" sz="1600" b="1" dirty="0"/>
              <a:t>-</a:t>
            </a:r>
            <a:r>
              <a:rPr lang="en-US" sz="1600" b="1" dirty="0" err="1"/>
              <a:t>im</a:t>
            </a:r>
            <a:r>
              <a:rPr lang="en-US" sz="1600" b="1" dirty="0"/>
              <a:t> </a:t>
            </a:r>
            <a:r>
              <a:rPr lang="en-US" sz="1600" dirty="0" err="1"/>
              <a:t>shaklida</a:t>
            </a:r>
            <a:r>
              <a:rPr lang="en-US" sz="1600" dirty="0"/>
              <a:t> </a:t>
            </a:r>
            <a:r>
              <a:rPr lang="en-US" sz="1600" dirty="0" err="1"/>
              <a:t>qo‘llangan</a:t>
            </a:r>
            <a:r>
              <a:rPr lang="en-US" sz="1600" dirty="0"/>
              <a:t>. </a:t>
            </a:r>
            <a:r>
              <a:rPr lang="en-US" sz="1600" b="1" dirty="0" err="1"/>
              <a:t>Olibmi</a:t>
            </a:r>
            <a:r>
              <a:rPr lang="en-US" sz="1600" b="1" dirty="0"/>
              <a:t> </a:t>
            </a:r>
            <a:r>
              <a:rPr lang="en-US" sz="1600" b="1" dirty="0" err="1"/>
              <a:t>ketding</a:t>
            </a:r>
            <a:r>
              <a:rPr lang="en-US" sz="1600" b="1" dirty="0"/>
              <a:t>, </a:t>
            </a:r>
            <a:r>
              <a:rPr lang="en-US" sz="1600" b="1" dirty="0" err="1"/>
              <a:t>solibmi</a:t>
            </a:r>
            <a:r>
              <a:rPr lang="en-US" sz="1600" b="1" dirty="0"/>
              <a:t> </a:t>
            </a:r>
            <a:r>
              <a:rPr lang="en-US" sz="1600" b="1" dirty="0" err="1"/>
              <a:t>ketding</a:t>
            </a:r>
            <a:r>
              <a:rPr lang="en-US" sz="1600" dirty="0"/>
              <a:t> </a:t>
            </a:r>
            <a:r>
              <a:rPr lang="en-US" sz="1600" dirty="0" err="1"/>
              <a:t>so‘zlarida</a:t>
            </a:r>
            <a:r>
              <a:rPr lang="en-US" sz="1600" dirty="0"/>
              <a:t> </a:t>
            </a:r>
            <a:r>
              <a:rPr lang="en-US" sz="1600" dirty="0" err="1"/>
              <a:t>qo‘shimchalar</a:t>
            </a:r>
            <a:r>
              <a:rPr lang="en-US" sz="1600" dirty="0"/>
              <a:t> </a:t>
            </a:r>
            <a:r>
              <a:rPr lang="en-US" sz="1600" dirty="0" err="1"/>
              <a:t>o‘zining</a:t>
            </a:r>
            <a:r>
              <a:rPr lang="en-US" sz="1600" dirty="0"/>
              <a:t> </a:t>
            </a:r>
            <a:r>
              <a:rPr lang="en-US" sz="1600" dirty="0" err="1"/>
              <a:t>odatdagi</a:t>
            </a:r>
            <a:r>
              <a:rPr lang="en-US" sz="1600" dirty="0"/>
              <a:t> </a:t>
            </a:r>
            <a:r>
              <a:rPr lang="en-US" sz="1600" dirty="0" err="1"/>
              <a:t>o‘rnida</a:t>
            </a:r>
            <a:r>
              <a:rPr lang="en-US" sz="1600" dirty="0"/>
              <a:t> </a:t>
            </a:r>
            <a:r>
              <a:rPr lang="en-US" sz="1600" dirty="0" err="1"/>
              <a:t>qo‘llanmagan</a:t>
            </a:r>
            <a:r>
              <a:rPr lang="en-US" sz="1600" dirty="0"/>
              <a:t>. </a:t>
            </a:r>
          </a:p>
          <a:p>
            <a:pPr marL="71438" indent="287338"/>
            <a:r>
              <a:rPr lang="en-US" sz="1600" dirty="0" err="1"/>
              <a:t>Aslida</a:t>
            </a:r>
            <a:r>
              <a:rPr lang="en-US" sz="1600" dirty="0"/>
              <a:t>, </a:t>
            </a:r>
            <a:r>
              <a:rPr lang="en-US" sz="1600" b="1" dirty="0" err="1"/>
              <a:t>olib</a:t>
            </a:r>
            <a:r>
              <a:rPr lang="en-US" sz="1600" b="1" dirty="0"/>
              <a:t> </a:t>
            </a:r>
            <a:r>
              <a:rPr lang="en-US" sz="1600" b="1" dirty="0" err="1"/>
              <a:t>ketdingmi</a:t>
            </a:r>
            <a:r>
              <a:rPr lang="en-US" sz="1600" b="1" dirty="0"/>
              <a:t>, </a:t>
            </a:r>
            <a:r>
              <a:rPr lang="en-US" sz="1600" b="1" dirty="0" err="1"/>
              <a:t>solib</a:t>
            </a:r>
            <a:r>
              <a:rPr lang="en-US" sz="1600" b="1" dirty="0"/>
              <a:t> </a:t>
            </a:r>
            <a:r>
              <a:rPr lang="en-US" sz="1600" b="1" dirty="0" err="1"/>
              <a:t>ketdingmi</a:t>
            </a:r>
            <a:r>
              <a:rPr lang="en-US" sz="1600" b="1" dirty="0"/>
              <a:t> </a:t>
            </a:r>
            <a:r>
              <a:rPr lang="en-US" sz="1600" dirty="0" err="1"/>
              <a:t>shaklida</a:t>
            </a:r>
            <a:r>
              <a:rPr lang="en-US" sz="1600" dirty="0"/>
              <a:t> </a:t>
            </a:r>
            <a:r>
              <a:rPr lang="en-US" sz="1600" dirty="0" err="1"/>
              <a:t>qo‘llanilishi</a:t>
            </a:r>
            <a:r>
              <a:rPr lang="en-US" sz="1600" dirty="0"/>
              <a:t> </a:t>
            </a:r>
            <a:r>
              <a:rPr lang="en-US" sz="1600" dirty="0" err="1"/>
              <a:t>kerak</a:t>
            </a:r>
            <a:r>
              <a:rPr lang="en-US" sz="1600" dirty="0"/>
              <a:t> </a:t>
            </a:r>
            <a:r>
              <a:rPr lang="en-US" sz="1600" dirty="0" err="1"/>
              <a:t>edi</a:t>
            </a:r>
            <a:r>
              <a:rPr lang="en-US" sz="1600" dirty="0"/>
              <a:t>. </a:t>
            </a:r>
            <a:r>
              <a:rPr lang="en-US" sz="1600" dirty="0" err="1"/>
              <a:t>Lekin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yerda</a:t>
            </a:r>
            <a:r>
              <a:rPr lang="en-US" sz="1600" dirty="0"/>
              <a:t> </a:t>
            </a:r>
            <a:r>
              <a:rPr lang="en-US" sz="1600" dirty="0" err="1"/>
              <a:t>badiiy</a:t>
            </a:r>
            <a:r>
              <a:rPr lang="en-US" sz="1600" dirty="0"/>
              <a:t> </a:t>
            </a:r>
            <a:r>
              <a:rPr lang="en-US" sz="1600" dirty="0" err="1"/>
              <a:t>uslub</a:t>
            </a:r>
            <a:r>
              <a:rPr lang="en-US" sz="1600" dirty="0"/>
              <a:t> </a:t>
            </a:r>
            <a:r>
              <a:rPr lang="en-US" sz="1600" dirty="0" err="1"/>
              <a:t>talabi</a:t>
            </a:r>
            <a:r>
              <a:rPr lang="en-US" sz="1600" dirty="0"/>
              <a:t> </a:t>
            </a:r>
            <a:r>
              <a:rPr lang="en-US" sz="1600" dirty="0" err="1"/>
              <a:t>bilan</a:t>
            </a:r>
            <a:r>
              <a:rPr lang="en-US" sz="1600" dirty="0"/>
              <a:t> </a:t>
            </a:r>
            <a:r>
              <a:rPr lang="en-US" sz="1600" dirty="0" err="1"/>
              <a:t>ularning</a:t>
            </a:r>
            <a:r>
              <a:rPr lang="en-US" sz="1600" dirty="0"/>
              <a:t> </a:t>
            </a:r>
            <a:r>
              <a:rPr lang="en-US" sz="1600" dirty="0" err="1"/>
              <a:t>o‘rni</a:t>
            </a:r>
            <a:r>
              <a:rPr lang="en-US" sz="1600" dirty="0"/>
              <a:t> </a:t>
            </a:r>
            <a:r>
              <a:rPr lang="en-US" sz="1600" dirty="0" err="1"/>
              <a:t>o‘zgargan</a:t>
            </a:r>
            <a:r>
              <a:rPr lang="en-US" sz="1600" dirty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15096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8B8F9E-A4BB-408C-AA89-4C167217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Mustahkamlash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F39A8EE-3B7E-47A2-9579-C37B36A631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4069836"/>
              </p:ext>
            </p:extLst>
          </p:nvPr>
        </p:nvGraphicFramePr>
        <p:xfrm>
          <a:off x="139700" y="631825"/>
          <a:ext cx="5439873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6653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17394-52BA-4125-A4CD-79816A6D0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670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16.1-mashq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15599AF6-501F-4172-A5FC-F66694BC8C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899786"/>
              </p:ext>
            </p:extLst>
          </p:nvPr>
        </p:nvGraphicFramePr>
        <p:xfrm>
          <a:off x="186227" y="631824"/>
          <a:ext cx="4525473" cy="2438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C47B14-91D1-48E4-A046-0EB0710C71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4100" y="1622425"/>
            <a:ext cx="838253" cy="838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366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DFC4E4-C2C0-4DED-80CB-936C09DD6D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936625"/>
            <a:ext cx="1470025" cy="1470025"/>
          </a:xfrm>
          <a:prstGeom prst="rect">
            <a:avLst/>
          </a:prstGeom>
        </p:spPr>
      </p:pic>
      <p:sp>
        <p:nvSpPr>
          <p:cNvPr id="3" name="Текст 2">
            <a:extLst>
              <a:ext uri="{FF2B5EF4-FFF2-40B4-BE49-F238E27FC236}">
                <a16:creationId xmlns:a16="http://schemas.microsoft.com/office/drawing/2014/main" id="{F68E84BE-05B1-402F-9AA5-E568C83BB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1301" y="943084"/>
            <a:ext cx="4038600" cy="1815882"/>
          </a:xfrm>
          <a:solidFill>
            <a:schemeClr val="accent4">
              <a:lumMod val="40000"/>
              <a:lumOff val="60000"/>
            </a:schemeClr>
          </a:solidFill>
          <a:ln>
            <a:solidFill>
              <a:srgbClr val="400239"/>
            </a:solidFill>
          </a:ln>
        </p:spPr>
        <p:txBody>
          <a:bodyPr anchor="ctr"/>
          <a:lstStyle/>
          <a:p>
            <a:pPr marL="92075" indent="90488" algn="l"/>
            <a:r>
              <a:rPr lang="en-US" sz="1800" b="1" dirty="0">
                <a:solidFill>
                  <a:schemeClr val="tx2"/>
                </a:solidFill>
              </a:rPr>
              <a:t>16.1-topshiriq. </a:t>
            </a:r>
          </a:p>
          <a:p>
            <a:pPr marL="92075" indent="90488" algn="l">
              <a:spcAft>
                <a:spcPts val="1200"/>
              </a:spcAft>
            </a:pPr>
            <a:r>
              <a:rPr lang="en-US" sz="1800" dirty="0" err="1"/>
              <a:t>Berilgan</a:t>
            </a:r>
            <a:r>
              <a:rPr lang="en-US" sz="1800" dirty="0"/>
              <a:t> </a:t>
            </a:r>
            <a:r>
              <a:rPr lang="en-US" sz="1800" dirty="0" err="1"/>
              <a:t>matnni</a:t>
            </a:r>
            <a:r>
              <a:rPr lang="en-US" sz="1800" dirty="0"/>
              <a:t> tahrir </a:t>
            </a:r>
            <a:r>
              <a:rPr lang="en-US" sz="1800" dirty="0" err="1"/>
              <a:t>qiling</a:t>
            </a:r>
            <a:r>
              <a:rPr lang="en-US" sz="1800" dirty="0"/>
              <a:t>.</a:t>
            </a:r>
          </a:p>
          <a:p>
            <a:pPr marL="92075" indent="90488" algn="l"/>
            <a:r>
              <a:rPr lang="en-US" sz="1800" b="1" dirty="0">
                <a:solidFill>
                  <a:schemeClr val="tx2"/>
                </a:solidFill>
              </a:rPr>
              <a:t>16.2- </a:t>
            </a:r>
            <a:r>
              <a:rPr lang="en-US" sz="1800" b="1" dirty="0" err="1">
                <a:solidFill>
                  <a:schemeClr val="tx2"/>
                </a:solidFill>
              </a:rPr>
              <a:t>topshiriq</a:t>
            </a:r>
            <a:r>
              <a:rPr lang="en-US" sz="1800" b="1" dirty="0">
                <a:solidFill>
                  <a:schemeClr val="tx2"/>
                </a:solidFill>
              </a:rPr>
              <a:t>. </a:t>
            </a:r>
          </a:p>
          <a:p>
            <a:pPr marL="92075" indent="90488" algn="l"/>
            <a:r>
              <a:rPr lang="en-US" sz="1800" dirty="0" err="1"/>
              <a:t>Matn</a:t>
            </a:r>
            <a:r>
              <a:rPr lang="en-US" sz="1800" dirty="0"/>
              <a:t> </a:t>
            </a:r>
            <a:r>
              <a:rPr lang="en-US" sz="1800" dirty="0" err="1"/>
              <a:t>tahririda</a:t>
            </a:r>
            <a:r>
              <a:rPr lang="en-US" sz="1800" dirty="0"/>
              <a:t> </a:t>
            </a:r>
            <a:r>
              <a:rPr lang="en-US" sz="1800" dirty="0" err="1"/>
              <a:t>aniqlangan</a:t>
            </a:r>
            <a:r>
              <a:rPr lang="en-US" sz="1800" dirty="0"/>
              <a:t> </a:t>
            </a:r>
            <a:r>
              <a:rPr lang="en-US" sz="1800" dirty="0" err="1"/>
              <a:t>nojo‘ya</a:t>
            </a:r>
            <a:r>
              <a:rPr lang="en-US" sz="1800" dirty="0"/>
              <a:t> </a:t>
            </a:r>
            <a:r>
              <a:rPr lang="en-US" sz="1800" dirty="0" err="1"/>
              <a:t>so‘z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ortiqcha</a:t>
            </a:r>
            <a:r>
              <a:rPr lang="en-US" sz="1800" dirty="0"/>
              <a:t> </a:t>
            </a:r>
            <a:r>
              <a:rPr lang="en-US" sz="1800" dirty="0" err="1"/>
              <a:t>qo‘shimchalarni</a:t>
            </a:r>
            <a:r>
              <a:rPr lang="en-US" sz="1800" dirty="0"/>
              <a:t> </a:t>
            </a:r>
            <a:r>
              <a:rPr lang="en-US" sz="1800" dirty="0" err="1"/>
              <a:t>izohlashga</a:t>
            </a:r>
            <a:r>
              <a:rPr lang="en-US" sz="1800" dirty="0"/>
              <a:t> </a:t>
            </a:r>
            <a:r>
              <a:rPr lang="en-US" sz="1800" dirty="0" err="1"/>
              <a:t>tayyorlaning</a:t>
            </a:r>
            <a:r>
              <a:rPr lang="en-US" sz="1800" dirty="0"/>
              <a:t>.</a:t>
            </a:r>
            <a:endParaRPr lang="ru-RU" sz="180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6673F-89C5-4A5B-B004-240591125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topshiriqlar</a:t>
            </a:r>
            <a:endParaRPr 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3606820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1E1FAB-1977-4AF0-AF75-9B3051ACC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Sarlavha namunalari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1CCC1DD-7D72-4B4D-9F12-F5DBDCBFF8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7186290"/>
              </p:ext>
            </p:extLst>
          </p:nvPr>
        </p:nvGraphicFramePr>
        <p:xfrm>
          <a:off x="415278" y="631825"/>
          <a:ext cx="4935243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96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E4347-8FC8-4917-B571-7853EA77C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643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16.2-mashq</a:t>
            </a:r>
            <a:endParaRPr lang="ru-RU" sz="2800" b="0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15F38B1-E400-449F-BD84-65464564C4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6661553"/>
              </p:ext>
            </p:extLst>
          </p:nvPr>
        </p:nvGraphicFramePr>
        <p:xfrm>
          <a:off x="179754" y="656493"/>
          <a:ext cx="5446346" cy="2413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339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2E4347-8FC8-4917-B571-7853EA77C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670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16.2-mashq</a:t>
            </a:r>
            <a:endParaRPr lang="ru-RU" sz="2800" b="0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215F38B1-E400-449F-BD84-65464564C4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5478092"/>
              </p:ext>
            </p:extLst>
          </p:nvPr>
        </p:nvGraphicFramePr>
        <p:xfrm>
          <a:off x="179754" y="656493"/>
          <a:ext cx="5446346" cy="2413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54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5CBCE9-5CF1-4CB0-A197-C8501500A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5670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16.3-mashq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52FF301-BD7D-4F45-B142-B29276FF75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4926963"/>
              </p:ext>
            </p:extLst>
          </p:nvPr>
        </p:nvGraphicFramePr>
        <p:xfrm>
          <a:off x="187568" y="601785"/>
          <a:ext cx="5438531" cy="2540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8237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67DF1-9825-44C6-87BE-EE154338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Nazariy matn</a:t>
            </a:r>
            <a:endParaRPr lang="ru-RU" sz="28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818A8B96-5B63-4BB0-B03A-7AA66A35C2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493919"/>
              </p:ext>
            </p:extLst>
          </p:nvPr>
        </p:nvGraphicFramePr>
        <p:xfrm>
          <a:off x="186226" y="631825"/>
          <a:ext cx="5439874" cy="2438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1687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155F6A-E0F1-490F-81EB-3DA9A208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uz-Latn-UZ" sz="2000" b="0" dirty="0"/>
              <a:t>Testlarni yeching va javobingizni izohlang</a:t>
            </a:r>
            <a:endParaRPr lang="ru-RU" sz="2000" b="0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D3A3AEFC-0E9B-4EBC-8E5E-C3A9BDA36D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6800397"/>
              </p:ext>
            </p:extLst>
          </p:nvPr>
        </p:nvGraphicFramePr>
        <p:xfrm>
          <a:off x="139700" y="631825"/>
          <a:ext cx="5486400" cy="243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0118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07BC4E-2C12-4B9F-ACCC-6F78E5E41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53201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097F0F58-E124-436C-AC80-0D2A11E4F6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0035618"/>
              </p:ext>
            </p:extLst>
          </p:nvPr>
        </p:nvGraphicFramePr>
        <p:xfrm>
          <a:off x="139699" y="631825"/>
          <a:ext cx="5626101" cy="251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62495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9444</TotalTime>
  <Words>1216</Words>
  <Application>Microsoft Office PowerPoint</Application>
  <PresentationFormat>Произвольный</PresentationFormat>
  <Paragraphs>101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Arial Black</vt:lpstr>
      <vt:lpstr>Calibri</vt:lpstr>
      <vt:lpstr>Office Theme</vt:lpstr>
      <vt:lpstr>ONA TILI</vt:lpstr>
      <vt:lpstr>16.1-mashq</vt:lpstr>
      <vt:lpstr>Sarlavha namunalari</vt:lpstr>
      <vt:lpstr>16.2-mashq</vt:lpstr>
      <vt:lpstr>16.2-mashq</vt:lpstr>
      <vt:lpstr>16.3-mashq</vt:lpstr>
      <vt:lpstr>Nazariy matn</vt:lpstr>
      <vt:lpstr>Testlarni yeching va javobingizni izohlang</vt:lpstr>
      <vt:lpstr>Презентация PowerPoint</vt:lpstr>
      <vt:lpstr>Testlarning yechimi</vt:lpstr>
      <vt:lpstr>16.5-mashq</vt:lpstr>
      <vt:lpstr>Презентация PowerPoint</vt:lpstr>
      <vt:lpstr>Презентация PowerPoint</vt:lpstr>
      <vt:lpstr>Презентация PowerPoint</vt:lpstr>
      <vt:lpstr>16.6-mashq</vt:lpstr>
      <vt:lpstr>Презентация PowerPoint</vt:lpstr>
      <vt:lpstr>16.6-mashq yechimi</vt:lpstr>
      <vt:lpstr>Презентация PowerPoint</vt:lpstr>
      <vt:lpstr>Mustahkamlash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Пользователь</cp:lastModifiedBy>
  <cp:revision>775</cp:revision>
  <dcterms:created xsi:type="dcterms:W3CDTF">2020-04-13T08:06:06Z</dcterms:created>
  <dcterms:modified xsi:type="dcterms:W3CDTF">2021-02-11T04:18:12Z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