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82" r:id="rId2"/>
    <p:sldId id="469" r:id="rId3"/>
    <p:sldId id="266" r:id="rId4"/>
    <p:sldId id="471" r:id="rId5"/>
    <p:sldId id="259" r:id="rId6"/>
    <p:sldId id="467" r:id="rId7"/>
    <p:sldId id="270" r:id="rId8"/>
    <p:sldId id="505" r:id="rId9"/>
    <p:sldId id="502" r:id="rId10"/>
    <p:sldId id="503" r:id="rId11"/>
    <p:sldId id="504" r:id="rId12"/>
    <p:sldId id="501" r:id="rId13"/>
    <p:sldId id="470" r:id="rId14"/>
    <p:sldId id="476" r:id="rId15"/>
    <p:sldId id="477" r:id="rId16"/>
    <p:sldId id="475" r:id="rId17"/>
    <p:sldId id="465" r:id="rId18"/>
    <p:sldId id="301" r:id="rId19"/>
    <p:sldId id="264" r:id="rId20"/>
  </p:sldIdLst>
  <p:sldSz cx="5765800" cy="3244850"/>
  <p:notesSz cx="5765800" cy="3244850"/>
  <p:custDataLst>
    <p:tags r:id="rId2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400239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4150" autoAdjust="0"/>
  </p:normalViewPr>
  <p:slideViewPr>
    <p:cSldViewPr>
      <p:cViewPr>
        <p:scale>
          <a:sx n="150" d="100"/>
          <a:sy n="150" d="100"/>
        </p:scale>
        <p:origin x="-408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30E040-01DC-4FDC-823E-620AD46F44D7}" type="doc">
      <dgm:prSet loTypeId="urn:microsoft.com/office/officeart/2005/8/layout/hProcess9" loCatId="process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FD03D52-52EA-4ED6-BB56-F94DFBB929D5}">
      <dgm:prSet custT="1"/>
      <dgm:spPr/>
      <dgm:t>
        <a:bodyPr/>
        <a:lstStyle/>
        <a:p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mazmun-mohiyatiga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ko</a:t>
          </a:r>
          <a:r>
            <a:rPr lang="uz-Latn-UZ" sz="16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ra 3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bo</a:t>
          </a:r>
          <a:r>
            <a:rPr lang="uz-Latn-UZ" sz="16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ladi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68D2D6-8AE4-4336-A61F-92C3EBE004A7}" type="parTrans" cxnId="{6563AB1E-59A9-49EA-A789-9EA7A29EF36B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E22321-D849-4FAF-BCEE-3E47B45C6200}" type="sibTrans" cxnId="{6563AB1E-59A9-49EA-A789-9EA7A29EF36B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06F7A21-875E-407C-A904-15D10C9DDA6C}">
      <dgm:prSet custT="1"/>
      <dgm:spPr/>
      <dgm:t>
        <a:bodyPr/>
        <a:lstStyle/>
        <a:p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Adabiy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mavzudagi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70AB6C-BB3C-4629-95D7-9B24179561AB}" type="parTrans" cxnId="{F842E387-FCDC-439E-A779-45CF27575042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4EE4AB-B3E6-499F-AC67-70D408D1504A}" type="sibTrans" cxnId="{F842E387-FCDC-439E-A779-45CF27575042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D49427-AAB0-44B4-AD33-C654DFAE16B5}">
      <dgm:prSet custT="1"/>
      <dgm:spPr/>
      <dgm:t>
        <a:bodyPr/>
        <a:lstStyle/>
        <a:p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Adabiy-ijodiy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mavzudagi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F80BA5-F645-48BD-B475-44DC97FC606A}" type="parTrans" cxnId="{8325F301-50C7-4F48-AC3D-BBE135E88E5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E848DA-BA44-48EB-AA76-2D8DB7508212}" type="sibTrans" cxnId="{8325F301-50C7-4F48-AC3D-BBE135E88E5D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2EF43F-7E75-4AF1-A9EA-DF78456AD98F}">
      <dgm:prSet custT="1"/>
      <dgm:spPr/>
      <dgm:t>
        <a:bodyPr/>
        <a:lstStyle/>
        <a:p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Erkin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mavzuda</a:t>
          </a:r>
          <a:r>
            <a:rPr lang="uz-Latn-UZ" sz="16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gi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dirty="0" err="1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16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BCDC00-0374-4B1B-8BFD-95ECFB458A55}" type="parTrans" cxnId="{7EAFF9FC-E85E-46CA-A38E-8CFD679997E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0DB2ED-4F6B-42F5-B573-717A6C4D686B}" type="sibTrans" cxnId="{7EAFF9FC-E85E-46CA-A38E-8CFD679997E0}">
      <dgm:prSet/>
      <dgm:spPr/>
      <dgm:t>
        <a:bodyPr/>
        <a:lstStyle/>
        <a:p>
          <a:endParaRPr lang="ru-RU" sz="1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74CBDB-4259-4DEF-9D8E-E2BE49993CFA}" type="pres">
      <dgm:prSet presAssocID="{1B30E040-01DC-4FDC-823E-620AD46F44D7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6E3E31B-D103-4B6F-A64F-00B341B2689F}" type="pres">
      <dgm:prSet presAssocID="{1B30E040-01DC-4FDC-823E-620AD46F44D7}" presName="arrow" presStyleLbl="bgShp" presStyleIdx="0" presStyleCnt="1"/>
      <dgm:spPr/>
    </dgm:pt>
    <dgm:pt modelId="{DCB54873-5278-4678-B392-7D0273B35D42}" type="pres">
      <dgm:prSet presAssocID="{1B30E040-01DC-4FDC-823E-620AD46F44D7}" presName="linearProcess" presStyleCnt="0"/>
      <dgm:spPr/>
    </dgm:pt>
    <dgm:pt modelId="{FD7B8A8B-4771-4FC2-9E44-8B31338EDEB2}" type="pres">
      <dgm:prSet presAssocID="{BFD03D52-52EA-4ED6-BB56-F94DFBB929D5}" presName="textNode" presStyleLbl="node1" presStyleIdx="0" presStyleCnt="4" custScaleX="119693" custScaleY="169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36008-449F-43CC-923E-ABA982C1A83D}" type="pres">
      <dgm:prSet presAssocID="{A2E22321-D849-4FAF-BCEE-3E47B45C6200}" presName="sibTrans" presStyleCnt="0"/>
      <dgm:spPr/>
    </dgm:pt>
    <dgm:pt modelId="{2B0DCFBB-55E2-4640-A00B-2D68C143BC0E}" type="pres">
      <dgm:prSet presAssocID="{206F7A21-875E-407C-A904-15D10C9DDA6C}" presName="textNode" presStyleLbl="node1" presStyleIdx="1" presStyleCnt="4" custScaleX="115552" custScaleY="169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0EFA2E-3CB4-48D1-A990-F95B65BA152A}" type="pres">
      <dgm:prSet presAssocID="{574EE4AB-B3E6-499F-AC67-70D408D1504A}" presName="sibTrans" presStyleCnt="0"/>
      <dgm:spPr/>
    </dgm:pt>
    <dgm:pt modelId="{DCD11FF8-53E9-4484-87C3-AAD280BF0B12}" type="pres">
      <dgm:prSet presAssocID="{D4D49427-AAB0-44B4-AD33-C654DFAE16B5}" presName="textNode" presStyleLbl="node1" presStyleIdx="2" presStyleCnt="4" custScaleX="113995" custScaleY="169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DEE7A-4782-4C9C-874E-F0B48F0B14CA}" type="pres">
      <dgm:prSet presAssocID="{FEE848DA-BA44-48EB-AA76-2D8DB7508212}" presName="sibTrans" presStyleCnt="0"/>
      <dgm:spPr/>
    </dgm:pt>
    <dgm:pt modelId="{3CC055D2-026F-4883-B5FA-9C29BC83DD4E}" type="pres">
      <dgm:prSet presAssocID="{EB2EF43F-7E75-4AF1-A9EA-DF78456AD98F}" presName="textNode" presStyleLbl="node1" presStyleIdx="3" presStyleCnt="4" custScaleY="1693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25F301-50C7-4F48-AC3D-BBE135E88E5D}" srcId="{1B30E040-01DC-4FDC-823E-620AD46F44D7}" destId="{D4D49427-AAB0-44B4-AD33-C654DFAE16B5}" srcOrd="2" destOrd="0" parTransId="{BAF80BA5-F645-48BD-B475-44DC97FC606A}" sibTransId="{FEE848DA-BA44-48EB-AA76-2D8DB7508212}"/>
    <dgm:cxn modelId="{F842E387-FCDC-439E-A779-45CF27575042}" srcId="{1B30E040-01DC-4FDC-823E-620AD46F44D7}" destId="{206F7A21-875E-407C-A904-15D10C9DDA6C}" srcOrd="1" destOrd="0" parTransId="{CA70AB6C-BB3C-4629-95D7-9B24179561AB}" sibTransId="{574EE4AB-B3E6-499F-AC67-70D408D1504A}"/>
    <dgm:cxn modelId="{FBCBE5AA-D0C7-4A4A-9B15-935A26D9D318}" type="presOf" srcId="{BFD03D52-52EA-4ED6-BB56-F94DFBB929D5}" destId="{FD7B8A8B-4771-4FC2-9E44-8B31338EDEB2}" srcOrd="0" destOrd="0" presId="urn:microsoft.com/office/officeart/2005/8/layout/hProcess9"/>
    <dgm:cxn modelId="{7EAFF9FC-E85E-46CA-A38E-8CFD679997E0}" srcId="{1B30E040-01DC-4FDC-823E-620AD46F44D7}" destId="{EB2EF43F-7E75-4AF1-A9EA-DF78456AD98F}" srcOrd="3" destOrd="0" parTransId="{17BCDC00-0374-4B1B-8BFD-95ECFB458A55}" sibTransId="{480DB2ED-4F6B-42F5-B573-717A6C4D686B}"/>
    <dgm:cxn modelId="{6563AB1E-59A9-49EA-A789-9EA7A29EF36B}" srcId="{1B30E040-01DC-4FDC-823E-620AD46F44D7}" destId="{BFD03D52-52EA-4ED6-BB56-F94DFBB929D5}" srcOrd="0" destOrd="0" parTransId="{4168D2D6-8AE4-4336-A61F-92C3EBE004A7}" sibTransId="{A2E22321-D849-4FAF-BCEE-3E47B45C6200}"/>
    <dgm:cxn modelId="{ABD3207D-5FF4-40B4-B414-0B1A2577EDAD}" type="presOf" srcId="{1B30E040-01DC-4FDC-823E-620AD46F44D7}" destId="{D574CBDB-4259-4DEF-9D8E-E2BE49993CFA}" srcOrd="0" destOrd="0" presId="urn:microsoft.com/office/officeart/2005/8/layout/hProcess9"/>
    <dgm:cxn modelId="{6AED91D2-D040-4242-B587-BC725BDEBC7D}" type="presOf" srcId="{EB2EF43F-7E75-4AF1-A9EA-DF78456AD98F}" destId="{3CC055D2-026F-4883-B5FA-9C29BC83DD4E}" srcOrd="0" destOrd="0" presId="urn:microsoft.com/office/officeart/2005/8/layout/hProcess9"/>
    <dgm:cxn modelId="{D0512F2D-F9A0-490A-9DB2-29336BAA2DE1}" type="presOf" srcId="{D4D49427-AAB0-44B4-AD33-C654DFAE16B5}" destId="{DCD11FF8-53E9-4484-87C3-AAD280BF0B12}" srcOrd="0" destOrd="0" presId="urn:microsoft.com/office/officeart/2005/8/layout/hProcess9"/>
    <dgm:cxn modelId="{F623DFF6-EE63-4356-A0CA-7D6D775860C2}" type="presOf" srcId="{206F7A21-875E-407C-A904-15D10C9DDA6C}" destId="{2B0DCFBB-55E2-4640-A00B-2D68C143BC0E}" srcOrd="0" destOrd="0" presId="urn:microsoft.com/office/officeart/2005/8/layout/hProcess9"/>
    <dgm:cxn modelId="{0D3FD640-CC9D-4FED-8DEA-EBF0C7388FF3}" type="presParOf" srcId="{D574CBDB-4259-4DEF-9D8E-E2BE49993CFA}" destId="{76E3E31B-D103-4B6F-A64F-00B341B2689F}" srcOrd="0" destOrd="0" presId="urn:microsoft.com/office/officeart/2005/8/layout/hProcess9"/>
    <dgm:cxn modelId="{C2EC16F3-1979-476E-93D1-C5E08E47C883}" type="presParOf" srcId="{D574CBDB-4259-4DEF-9D8E-E2BE49993CFA}" destId="{DCB54873-5278-4678-B392-7D0273B35D42}" srcOrd="1" destOrd="0" presId="urn:microsoft.com/office/officeart/2005/8/layout/hProcess9"/>
    <dgm:cxn modelId="{24CD575E-D2BC-4E92-8CC3-2909E8CD76AD}" type="presParOf" srcId="{DCB54873-5278-4678-B392-7D0273B35D42}" destId="{FD7B8A8B-4771-4FC2-9E44-8B31338EDEB2}" srcOrd="0" destOrd="0" presId="urn:microsoft.com/office/officeart/2005/8/layout/hProcess9"/>
    <dgm:cxn modelId="{74CB53E5-E47D-47B2-8228-2E5B8DF1BE3C}" type="presParOf" srcId="{DCB54873-5278-4678-B392-7D0273B35D42}" destId="{51036008-449F-43CC-923E-ABA982C1A83D}" srcOrd="1" destOrd="0" presId="urn:microsoft.com/office/officeart/2005/8/layout/hProcess9"/>
    <dgm:cxn modelId="{64001772-1F70-4A7D-A160-071593F311A8}" type="presParOf" srcId="{DCB54873-5278-4678-B392-7D0273B35D42}" destId="{2B0DCFBB-55E2-4640-A00B-2D68C143BC0E}" srcOrd="2" destOrd="0" presId="urn:microsoft.com/office/officeart/2005/8/layout/hProcess9"/>
    <dgm:cxn modelId="{F2F34D98-2FA3-4B21-96DB-A3E98BEB9E47}" type="presParOf" srcId="{DCB54873-5278-4678-B392-7D0273B35D42}" destId="{CF0EFA2E-3CB4-48D1-A990-F95B65BA152A}" srcOrd="3" destOrd="0" presId="urn:microsoft.com/office/officeart/2005/8/layout/hProcess9"/>
    <dgm:cxn modelId="{CF942A9A-B9A6-4B20-988C-6AA5C6C5058E}" type="presParOf" srcId="{DCB54873-5278-4678-B392-7D0273B35D42}" destId="{DCD11FF8-53E9-4484-87C3-AAD280BF0B12}" srcOrd="4" destOrd="0" presId="urn:microsoft.com/office/officeart/2005/8/layout/hProcess9"/>
    <dgm:cxn modelId="{19A62492-E385-4048-BB41-A3E3CD4732DD}" type="presParOf" srcId="{DCB54873-5278-4678-B392-7D0273B35D42}" destId="{0F7DEE7A-4782-4C9C-874E-F0B48F0B14CA}" srcOrd="5" destOrd="0" presId="urn:microsoft.com/office/officeart/2005/8/layout/hProcess9"/>
    <dgm:cxn modelId="{2FA2EE7A-ECB2-4A22-AD72-853DF93D6396}" type="presParOf" srcId="{DCB54873-5278-4678-B392-7D0273B35D42}" destId="{3CC055D2-026F-4883-B5FA-9C29BC83DD4E}" srcOrd="6" destOrd="0" presId="urn:microsoft.com/office/officeart/2005/8/layout/hProcess9"/>
  </dgm:cxnLst>
  <dgm:bg>
    <a:solidFill>
      <a:schemeClr val="accent1">
        <a:lumMod val="40000"/>
        <a:lumOff val="6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0A0B78-6AED-47C7-9CA6-E958738AD74A}" type="doc">
      <dgm:prSet loTypeId="urn:microsoft.com/office/officeart/2005/8/layout/process1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B690F9B-36E9-4CDC-8AAC-6BF2746453C7}">
      <dgm:prSet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Inshoning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xomaki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nusxasi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FC534C-00FC-4979-84C7-74931A9775CE}" type="parTrans" cxnId="{4CEFFEFA-D174-4A5F-86EB-307C8A924AD4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F4D5CF-529D-42A5-9C76-AE23ED03FC29}" type="sibTrans" cxnId="{4CEFFEFA-D174-4A5F-86EB-307C8A924AD4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92379E-4510-4065-9A7C-9124A4BD961D}">
      <dgm:prSet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yozishda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nimalarga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703F72-8B95-452C-9837-D9878E95BBC0}" type="parTrans" cxnId="{DB4C07F5-3313-4CE8-89A1-1845CECEA33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CF5934-1C54-431A-9159-EE7B688DABAB}" type="sibTrans" cxnId="{DB4C07F5-3313-4CE8-89A1-1845CECEA33B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4457E4-0C22-4BD1-9B7D-B1A1337909AC}">
      <dgm:prSet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yozishda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rejaning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ahamiya-ti</a:t>
          </a:r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D7D600-9715-40E7-8378-87C85E7AC283}" type="parTrans" cxnId="{9493DB82-77C2-4AB1-A5AE-4FB4CDABD4A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92A8FA-3C96-43C5-8E0D-BB1432EE1FEC}" type="sibTrans" cxnId="{9493DB82-77C2-4AB1-A5AE-4FB4CDABD4AA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AEDFFD-8D96-42B9-8E03-BBC2800BB1B6}">
      <dgm:prSet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rejasiga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qo’yiladi</a:t>
          </a:r>
          <a:r>
            <a:rPr lang="uz-Latn-UZ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gan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talablar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3D8C0B-7BE1-41B6-BE43-32D8C1AD457C}" type="parTrans" cxnId="{49828F11-DC5B-49C4-B0FE-D5AE432BD8B9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B4A1EF-938D-450B-99C4-4B1AAD50DA7A}" type="sibTrans" cxnId="{49828F11-DC5B-49C4-B0FE-D5AE432BD8B9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6AD49F-9EAA-4539-A20D-26FF3BB25996}">
      <dgm:prSet custT="1"/>
      <dgm:spPr/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Sodda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murak-kab</a:t>
          </a:r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rejalar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bir-biri</a:t>
          </a:r>
          <a:r>
            <a:rPr lang="uz-Latn-UZ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dan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farq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75952B-6ACE-4CE4-AF60-D6521535CDC3}" type="parTrans" cxnId="{D9F6843A-5DEE-44BF-8AA7-6047E53038B5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824E16-17FA-4C69-B1B3-53A4A61D1932}" type="sibTrans" cxnId="{D9F6843A-5DEE-44BF-8AA7-6047E53038B5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618CB1-E384-45EC-8AFD-18D39D7026BF}" type="pres">
      <dgm:prSet presAssocID="{350A0B78-6AED-47C7-9CA6-E958738AD74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58EEA1-4DED-4FC8-AC10-F8576F888022}" type="pres">
      <dgm:prSet presAssocID="{0B690F9B-36E9-4CDC-8AAC-6BF2746453C7}" presName="node" presStyleLbl="node1" presStyleIdx="0" presStyleCnt="5" custScaleX="168232" custScaleY="179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800BFF-2297-4C96-88FD-9EC8315192ED}" type="pres">
      <dgm:prSet presAssocID="{B0F4D5CF-529D-42A5-9C76-AE23ED03FC29}" presName="sibTrans" presStyleLbl="sibTrans2D1" presStyleIdx="0" presStyleCnt="4"/>
      <dgm:spPr/>
      <dgm:t>
        <a:bodyPr/>
        <a:lstStyle/>
        <a:p>
          <a:endParaRPr lang="ru-RU"/>
        </a:p>
      </dgm:t>
    </dgm:pt>
    <dgm:pt modelId="{454E4D78-48CE-4847-AA36-CEC97DD1520C}" type="pres">
      <dgm:prSet presAssocID="{B0F4D5CF-529D-42A5-9C76-AE23ED03FC29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6BEB8D7-4FF7-4AA3-A2BE-475E6E0F98EA}" type="pres">
      <dgm:prSet presAssocID="{E292379E-4510-4065-9A7C-9124A4BD961D}" presName="node" presStyleLbl="node1" presStyleIdx="1" presStyleCnt="5" custScaleX="157790" custScaleY="179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B8A61-A930-4F32-9B6D-A13E590E1183}" type="pres">
      <dgm:prSet presAssocID="{72CF5934-1C54-431A-9159-EE7B688DABAB}" presName="sibTrans" presStyleLbl="sibTrans2D1" presStyleIdx="1" presStyleCnt="4"/>
      <dgm:spPr/>
      <dgm:t>
        <a:bodyPr/>
        <a:lstStyle/>
        <a:p>
          <a:endParaRPr lang="ru-RU"/>
        </a:p>
      </dgm:t>
    </dgm:pt>
    <dgm:pt modelId="{6F1C2888-172E-4CF4-9212-8AAC43E70D34}" type="pres">
      <dgm:prSet presAssocID="{72CF5934-1C54-431A-9159-EE7B688DABAB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54E01BD6-965D-4830-8A80-ED8212094A77}" type="pres">
      <dgm:prSet presAssocID="{A34457E4-0C22-4BD1-9B7D-B1A1337909AC}" presName="node" presStyleLbl="node1" presStyleIdx="2" presStyleCnt="5" custScaleX="148658" custScaleY="179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2C1A2-297D-44FD-9D37-3A0A3D19C944}" type="pres">
      <dgm:prSet presAssocID="{B792A8FA-3C96-43C5-8E0D-BB1432EE1FEC}" presName="sibTrans" presStyleLbl="sibTrans2D1" presStyleIdx="2" presStyleCnt="4"/>
      <dgm:spPr/>
      <dgm:t>
        <a:bodyPr/>
        <a:lstStyle/>
        <a:p>
          <a:endParaRPr lang="ru-RU"/>
        </a:p>
      </dgm:t>
    </dgm:pt>
    <dgm:pt modelId="{83066210-5E04-4D51-9B12-7BD8A7CE6549}" type="pres">
      <dgm:prSet presAssocID="{B792A8FA-3C96-43C5-8E0D-BB1432EE1FEC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191CCC82-C084-48C5-BEEE-08CE756E07D5}" type="pres">
      <dgm:prSet presAssocID="{27AEDFFD-8D96-42B9-8E03-BBC2800BB1B6}" presName="node" presStyleLbl="node1" presStyleIdx="3" presStyleCnt="5" custScaleX="144171" custScaleY="179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250EA8-A03C-4C68-A90A-C9CF948FCD23}" type="pres">
      <dgm:prSet presAssocID="{D2B4A1EF-938D-450B-99C4-4B1AAD50DA7A}" presName="sibTrans" presStyleLbl="sibTrans2D1" presStyleIdx="3" presStyleCnt="4"/>
      <dgm:spPr/>
      <dgm:t>
        <a:bodyPr/>
        <a:lstStyle/>
        <a:p>
          <a:endParaRPr lang="ru-RU"/>
        </a:p>
      </dgm:t>
    </dgm:pt>
    <dgm:pt modelId="{EDEBE593-8C25-4685-8ECA-D749B51F3EC5}" type="pres">
      <dgm:prSet presAssocID="{D2B4A1EF-938D-450B-99C4-4B1AAD50DA7A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AD8532D5-B0F7-46F1-8C4A-940E943ACCB2}" type="pres">
      <dgm:prSet presAssocID="{DE6AD49F-9EAA-4539-A20D-26FF3BB25996}" presName="node" presStyleLbl="node1" presStyleIdx="4" presStyleCnt="5" custScaleX="135549" custScaleY="1794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41F1141-515A-4CBA-B670-47623CB98382}" type="presOf" srcId="{0B690F9B-36E9-4CDC-8AAC-6BF2746453C7}" destId="{B658EEA1-4DED-4FC8-AC10-F8576F888022}" srcOrd="0" destOrd="0" presId="urn:microsoft.com/office/officeart/2005/8/layout/process1"/>
    <dgm:cxn modelId="{C1815A5B-86B2-4357-A48B-964E89DCFEAB}" type="presOf" srcId="{A34457E4-0C22-4BD1-9B7D-B1A1337909AC}" destId="{54E01BD6-965D-4830-8A80-ED8212094A77}" srcOrd="0" destOrd="0" presId="urn:microsoft.com/office/officeart/2005/8/layout/process1"/>
    <dgm:cxn modelId="{4CEFFEFA-D174-4A5F-86EB-307C8A924AD4}" srcId="{350A0B78-6AED-47C7-9CA6-E958738AD74A}" destId="{0B690F9B-36E9-4CDC-8AAC-6BF2746453C7}" srcOrd="0" destOrd="0" parTransId="{FFFC534C-00FC-4979-84C7-74931A9775CE}" sibTransId="{B0F4D5CF-529D-42A5-9C76-AE23ED03FC29}"/>
    <dgm:cxn modelId="{49828F11-DC5B-49C4-B0FE-D5AE432BD8B9}" srcId="{350A0B78-6AED-47C7-9CA6-E958738AD74A}" destId="{27AEDFFD-8D96-42B9-8E03-BBC2800BB1B6}" srcOrd="3" destOrd="0" parTransId="{963D8C0B-7BE1-41B6-BE43-32D8C1AD457C}" sibTransId="{D2B4A1EF-938D-450B-99C4-4B1AAD50DA7A}"/>
    <dgm:cxn modelId="{AD9A2628-A4EC-4708-AEF2-8C40EE515602}" type="presOf" srcId="{E292379E-4510-4065-9A7C-9124A4BD961D}" destId="{96BEB8D7-4FF7-4AA3-A2BE-475E6E0F98EA}" srcOrd="0" destOrd="0" presId="urn:microsoft.com/office/officeart/2005/8/layout/process1"/>
    <dgm:cxn modelId="{914FADD9-F7F5-4E48-93C7-7EC19FEC0CA2}" type="presOf" srcId="{B0F4D5CF-529D-42A5-9C76-AE23ED03FC29}" destId="{454E4D78-48CE-4847-AA36-CEC97DD1520C}" srcOrd="1" destOrd="0" presId="urn:microsoft.com/office/officeart/2005/8/layout/process1"/>
    <dgm:cxn modelId="{A87C0B1E-1711-4260-829F-9FDD331CDCEE}" type="presOf" srcId="{27AEDFFD-8D96-42B9-8E03-BBC2800BB1B6}" destId="{191CCC82-C084-48C5-BEEE-08CE756E07D5}" srcOrd="0" destOrd="0" presId="urn:microsoft.com/office/officeart/2005/8/layout/process1"/>
    <dgm:cxn modelId="{FF97FA97-FB99-4408-827A-7F2C09A31C08}" type="presOf" srcId="{B792A8FA-3C96-43C5-8E0D-BB1432EE1FEC}" destId="{83066210-5E04-4D51-9B12-7BD8A7CE6549}" srcOrd="1" destOrd="0" presId="urn:microsoft.com/office/officeart/2005/8/layout/process1"/>
    <dgm:cxn modelId="{75E42D88-5561-4E63-A0D3-8D6EF7653FA5}" type="presOf" srcId="{B0F4D5CF-529D-42A5-9C76-AE23ED03FC29}" destId="{BE800BFF-2297-4C96-88FD-9EC8315192ED}" srcOrd="0" destOrd="0" presId="urn:microsoft.com/office/officeart/2005/8/layout/process1"/>
    <dgm:cxn modelId="{000615AA-D4AD-42D6-B8EB-9CF96DF5A3FF}" type="presOf" srcId="{72CF5934-1C54-431A-9159-EE7B688DABAB}" destId="{501B8A61-A930-4F32-9B6D-A13E590E1183}" srcOrd="0" destOrd="0" presId="urn:microsoft.com/office/officeart/2005/8/layout/process1"/>
    <dgm:cxn modelId="{A409B471-9714-42D5-9122-3DDDA6688DBE}" type="presOf" srcId="{D2B4A1EF-938D-450B-99C4-4B1AAD50DA7A}" destId="{EDEBE593-8C25-4685-8ECA-D749B51F3EC5}" srcOrd="1" destOrd="0" presId="urn:microsoft.com/office/officeart/2005/8/layout/process1"/>
    <dgm:cxn modelId="{8031B25E-6847-4A93-9218-4E91FA8B56B1}" type="presOf" srcId="{DE6AD49F-9EAA-4539-A20D-26FF3BB25996}" destId="{AD8532D5-B0F7-46F1-8C4A-940E943ACCB2}" srcOrd="0" destOrd="0" presId="urn:microsoft.com/office/officeart/2005/8/layout/process1"/>
    <dgm:cxn modelId="{DB4C07F5-3313-4CE8-89A1-1845CECEA33B}" srcId="{350A0B78-6AED-47C7-9CA6-E958738AD74A}" destId="{E292379E-4510-4065-9A7C-9124A4BD961D}" srcOrd="1" destOrd="0" parTransId="{BB703F72-8B95-452C-9837-D9878E95BBC0}" sibTransId="{72CF5934-1C54-431A-9159-EE7B688DABAB}"/>
    <dgm:cxn modelId="{09274AE0-B284-461F-8B74-F8827CB4CB1B}" type="presOf" srcId="{B792A8FA-3C96-43C5-8E0D-BB1432EE1FEC}" destId="{2062C1A2-297D-44FD-9D37-3A0A3D19C944}" srcOrd="0" destOrd="0" presId="urn:microsoft.com/office/officeart/2005/8/layout/process1"/>
    <dgm:cxn modelId="{D9F6843A-5DEE-44BF-8AA7-6047E53038B5}" srcId="{350A0B78-6AED-47C7-9CA6-E958738AD74A}" destId="{DE6AD49F-9EAA-4539-A20D-26FF3BB25996}" srcOrd="4" destOrd="0" parTransId="{8375952B-6ACE-4CE4-AF60-D6521535CDC3}" sibTransId="{D2824E16-17FA-4C69-B1B3-53A4A61D1932}"/>
    <dgm:cxn modelId="{B5684A0A-09CF-4CD7-A0A4-51ACD3AE9EE0}" type="presOf" srcId="{72CF5934-1C54-431A-9159-EE7B688DABAB}" destId="{6F1C2888-172E-4CF4-9212-8AAC43E70D34}" srcOrd="1" destOrd="0" presId="urn:microsoft.com/office/officeart/2005/8/layout/process1"/>
    <dgm:cxn modelId="{9493DB82-77C2-4AB1-A5AE-4FB4CDABD4AA}" srcId="{350A0B78-6AED-47C7-9CA6-E958738AD74A}" destId="{A34457E4-0C22-4BD1-9B7D-B1A1337909AC}" srcOrd="2" destOrd="0" parTransId="{54D7D600-9715-40E7-8378-87C85E7AC283}" sibTransId="{B792A8FA-3C96-43C5-8E0D-BB1432EE1FEC}"/>
    <dgm:cxn modelId="{260B4E47-992C-4ED3-82DF-39228038F4F2}" type="presOf" srcId="{350A0B78-6AED-47C7-9CA6-E958738AD74A}" destId="{B0618CB1-E384-45EC-8AFD-18D39D7026BF}" srcOrd="0" destOrd="0" presId="urn:microsoft.com/office/officeart/2005/8/layout/process1"/>
    <dgm:cxn modelId="{F4366EEB-1174-4C51-86F1-CB8EADD63B28}" type="presOf" srcId="{D2B4A1EF-938D-450B-99C4-4B1AAD50DA7A}" destId="{17250EA8-A03C-4C68-A90A-C9CF948FCD23}" srcOrd="0" destOrd="0" presId="urn:microsoft.com/office/officeart/2005/8/layout/process1"/>
    <dgm:cxn modelId="{EB365215-B86B-402A-9C7A-C71437BDABBA}" type="presParOf" srcId="{B0618CB1-E384-45EC-8AFD-18D39D7026BF}" destId="{B658EEA1-4DED-4FC8-AC10-F8576F888022}" srcOrd="0" destOrd="0" presId="urn:microsoft.com/office/officeart/2005/8/layout/process1"/>
    <dgm:cxn modelId="{D1FABB74-83F0-43F9-BD59-AA7C2FC648B2}" type="presParOf" srcId="{B0618CB1-E384-45EC-8AFD-18D39D7026BF}" destId="{BE800BFF-2297-4C96-88FD-9EC8315192ED}" srcOrd="1" destOrd="0" presId="urn:microsoft.com/office/officeart/2005/8/layout/process1"/>
    <dgm:cxn modelId="{5E67063B-F29E-469A-AD12-38FA02E3F96C}" type="presParOf" srcId="{BE800BFF-2297-4C96-88FD-9EC8315192ED}" destId="{454E4D78-48CE-4847-AA36-CEC97DD1520C}" srcOrd="0" destOrd="0" presId="urn:microsoft.com/office/officeart/2005/8/layout/process1"/>
    <dgm:cxn modelId="{857BD172-E2AD-4E55-9B09-7AAE7849953F}" type="presParOf" srcId="{B0618CB1-E384-45EC-8AFD-18D39D7026BF}" destId="{96BEB8D7-4FF7-4AA3-A2BE-475E6E0F98EA}" srcOrd="2" destOrd="0" presId="urn:microsoft.com/office/officeart/2005/8/layout/process1"/>
    <dgm:cxn modelId="{2EC751ED-87AE-4FB4-A938-CC5531B71707}" type="presParOf" srcId="{B0618CB1-E384-45EC-8AFD-18D39D7026BF}" destId="{501B8A61-A930-4F32-9B6D-A13E590E1183}" srcOrd="3" destOrd="0" presId="urn:microsoft.com/office/officeart/2005/8/layout/process1"/>
    <dgm:cxn modelId="{1186A30B-31DD-4B9A-BB0B-2E4E00028F89}" type="presParOf" srcId="{501B8A61-A930-4F32-9B6D-A13E590E1183}" destId="{6F1C2888-172E-4CF4-9212-8AAC43E70D34}" srcOrd="0" destOrd="0" presId="urn:microsoft.com/office/officeart/2005/8/layout/process1"/>
    <dgm:cxn modelId="{D56E121F-8812-48F0-AB37-1E4ACC7E5E7B}" type="presParOf" srcId="{B0618CB1-E384-45EC-8AFD-18D39D7026BF}" destId="{54E01BD6-965D-4830-8A80-ED8212094A77}" srcOrd="4" destOrd="0" presId="urn:microsoft.com/office/officeart/2005/8/layout/process1"/>
    <dgm:cxn modelId="{9D3FECBB-4873-4BDA-841A-B4D283D61C42}" type="presParOf" srcId="{B0618CB1-E384-45EC-8AFD-18D39D7026BF}" destId="{2062C1A2-297D-44FD-9D37-3A0A3D19C944}" srcOrd="5" destOrd="0" presId="urn:microsoft.com/office/officeart/2005/8/layout/process1"/>
    <dgm:cxn modelId="{86DA38F2-D921-4DDC-B90F-A4D4414CCA42}" type="presParOf" srcId="{2062C1A2-297D-44FD-9D37-3A0A3D19C944}" destId="{83066210-5E04-4D51-9B12-7BD8A7CE6549}" srcOrd="0" destOrd="0" presId="urn:microsoft.com/office/officeart/2005/8/layout/process1"/>
    <dgm:cxn modelId="{35B64CAC-2085-4D2A-BC55-1D8D5B1E131C}" type="presParOf" srcId="{B0618CB1-E384-45EC-8AFD-18D39D7026BF}" destId="{191CCC82-C084-48C5-BEEE-08CE756E07D5}" srcOrd="6" destOrd="0" presId="urn:microsoft.com/office/officeart/2005/8/layout/process1"/>
    <dgm:cxn modelId="{CDB6D4EE-8969-48FF-AD96-C7B40ED62357}" type="presParOf" srcId="{B0618CB1-E384-45EC-8AFD-18D39D7026BF}" destId="{17250EA8-A03C-4C68-A90A-C9CF948FCD23}" srcOrd="7" destOrd="0" presId="urn:microsoft.com/office/officeart/2005/8/layout/process1"/>
    <dgm:cxn modelId="{AAC5D9BB-44AD-4CC2-83B2-E3DEAF2666DA}" type="presParOf" srcId="{17250EA8-A03C-4C68-A90A-C9CF948FCD23}" destId="{EDEBE593-8C25-4685-8ECA-D749B51F3EC5}" srcOrd="0" destOrd="0" presId="urn:microsoft.com/office/officeart/2005/8/layout/process1"/>
    <dgm:cxn modelId="{26738B8C-91AA-495A-99DA-4A37483A1D83}" type="presParOf" srcId="{B0618CB1-E384-45EC-8AFD-18D39D7026BF}" destId="{AD8532D5-B0F7-46F1-8C4A-940E943ACCB2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D2DF28-1B59-4D7C-9564-DB9C9EF0BAEF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2BAA609-E75A-458A-8A0F-B111F42B6428}">
      <dgm:prSet custT="1"/>
      <dgm:spPr>
        <a:solidFill>
          <a:schemeClr val="accent3"/>
        </a:solidFill>
      </dgm:spPr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qismlardan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topadi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E20747-C32C-47A5-91D7-4C012B34A00B}" type="parTrans" cxnId="{03D049ED-289D-458B-B220-EB5BE6E42151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E3EAF5-710A-418A-8540-34A5FEA79631}" type="sibTrans" cxnId="{03D049ED-289D-458B-B220-EB5BE6E42151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E7A725-0BD2-4D91-8B82-ED79DBC13366}">
      <dgm:prSet custT="1"/>
      <dgm:spPr>
        <a:solidFill>
          <a:srgbClr val="FF0000"/>
        </a:solidFill>
      </dgm:spPr>
      <dgm:t>
        <a:bodyPr/>
        <a:lstStyle/>
        <a:p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qismda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nimalar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bayon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etiladi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3B3559-D84E-4BB0-AFF2-3EE112CE7922}" type="parTrans" cxnId="{18AC73A8-88A5-485C-BF98-11032720AD6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FD3811-4349-44CB-A410-D802BB8874AC}" type="sibTrans" cxnId="{18AC73A8-88A5-485C-BF98-11032720AD6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299FA-6F95-43B5-ADDA-75D5980347A0}">
      <dgm:prSet custT="1"/>
      <dgm:spPr>
        <a:solidFill>
          <a:srgbClr val="002060"/>
        </a:solidFill>
      </dgm:spPr>
      <dgm:t>
        <a:bodyPr/>
        <a:lstStyle/>
        <a:p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qism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inshoning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qancha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foizini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139559-AE22-484D-9F33-076FC215B20C}" type="parTrans" cxnId="{88989FC6-69CF-414C-BD05-5DCEF49E7EA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8C7D65-7CC2-4F9E-97DB-677AAFEA4444}" type="sibTrans" cxnId="{88989FC6-69CF-414C-BD05-5DCEF49E7EA8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E5E97AB-168E-4A8C-B5C4-6F4B15251CB2}">
      <dgm:prSet custT="1"/>
      <dgm:spPr>
        <a:solidFill>
          <a:srgbClr val="400239"/>
        </a:solidFill>
      </dgm:spPr>
      <dgm:t>
        <a:bodyPr/>
        <a:lstStyle/>
        <a:p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Xulosa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qismida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fikr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bildirish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mumkinmi</a:t>
          </a:r>
          <a:r>
            <a: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74FE91-0DC5-48F3-9424-DA8DA54DE50D}" type="parTrans" cxnId="{03654DAC-59F9-4FF8-B011-0846525D69E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82E8DB0-95C6-4C82-A05B-DED9135461A0}" type="sibTrans" cxnId="{03654DAC-59F9-4FF8-B011-0846525D69E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445BEE-3BDD-41ED-81BA-EACC895D9F11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ijodiy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mahsuli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deyishimiz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yozilgan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qay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darajada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mukammal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bo‘lishi</a:t>
          </a:r>
          <a:r>
            <a:rPr lang="en-US" sz="1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F76D94-3D17-4C06-B66D-4FBAD9F5A459}" type="parTrans" cxnId="{73C3870B-85AF-425D-B7BF-A758E39669D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BBA95B5-9633-4596-AA54-F44443E4CA0A}" type="sibTrans" cxnId="{73C3870B-85AF-425D-B7BF-A758E39669DB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A57AAD-2A08-4EE4-8EFC-7F321DBFE43C}" type="pres">
      <dgm:prSet presAssocID="{E1D2DF28-1B59-4D7C-9564-DB9C9EF0BAEF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123B7AB-6A1E-4BF5-9093-F38D098C96F0}" type="pres">
      <dgm:prSet presAssocID="{02BAA609-E75A-458A-8A0F-B111F42B6428}" presName="composite" presStyleCnt="0"/>
      <dgm:spPr/>
    </dgm:pt>
    <dgm:pt modelId="{5C38C910-F8B4-4DE3-890D-8F606A774D57}" type="pres">
      <dgm:prSet presAssocID="{02BAA609-E75A-458A-8A0F-B111F42B6428}" presName="imgShp" presStyleLbl="fgImgPlace1" presStyleIdx="0" presStyleCnt="5" custLinFactX="-80371" custLinFactNeighborX="-100000" custLinFactNeighborY="-23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E41ECD2B-786A-4492-9197-C689BA952906}" type="pres">
      <dgm:prSet presAssocID="{02BAA609-E75A-458A-8A0F-B111F42B6428}" presName="txShp" presStyleLbl="node1" presStyleIdx="0" presStyleCnt="5" custScaleX="141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FAC9A-483F-4CAB-BB7E-D5B5059ADF3C}" type="pres">
      <dgm:prSet presAssocID="{BCE3EAF5-710A-418A-8540-34A5FEA79631}" presName="spacing" presStyleCnt="0"/>
      <dgm:spPr/>
    </dgm:pt>
    <dgm:pt modelId="{F2D75225-62B4-4A85-A040-A6AA85E40A1A}" type="pres">
      <dgm:prSet presAssocID="{19E7A725-0BD2-4D91-8B82-ED79DBC13366}" presName="composite" presStyleCnt="0"/>
      <dgm:spPr/>
    </dgm:pt>
    <dgm:pt modelId="{31F9341B-C217-40AA-874D-E8E584C82303}" type="pres">
      <dgm:prSet presAssocID="{19E7A725-0BD2-4D91-8B82-ED79DBC13366}" presName="imgShp" presStyleLbl="fgImgPlace1" presStyleIdx="1" presStyleCnt="5" custLinFactX="-80371" custLinFactNeighborX="-100000" custLinFactNeighborY="5511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ru-RU"/>
        </a:p>
      </dgm:t>
    </dgm:pt>
    <dgm:pt modelId="{6C845A0D-082C-499C-B5EA-7D3511BE3AD8}" type="pres">
      <dgm:prSet presAssocID="{19E7A725-0BD2-4D91-8B82-ED79DBC13366}" presName="txShp" presStyleLbl="node1" presStyleIdx="1" presStyleCnt="5" custScaleX="140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65A6B-A574-4C31-ABFA-FD04CEA8C18B}" type="pres">
      <dgm:prSet presAssocID="{06FD3811-4349-44CB-A410-D802BB8874AC}" presName="spacing" presStyleCnt="0"/>
      <dgm:spPr/>
    </dgm:pt>
    <dgm:pt modelId="{CC374E4A-4A56-410F-B7F4-8EBCB0F09784}" type="pres">
      <dgm:prSet presAssocID="{020299FA-6F95-43B5-ADDA-75D5980347A0}" presName="composite" presStyleCnt="0"/>
      <dgm:spPr/>
    </dgm:pt>
    <dgm:pt modelId="{0645131E-77FF-4CAC-9F0C-DFBD2FE81361}" type="pres">
      <dgm:prSet presAssocID="{020299FA-6F95-43B5-ADDA-75D5980347A0}" presName="imgShp" presStyleLbl="fgImgPlace1" presStyleIdx="2" presStyleCnt="5" custLinFactX="-61000" custLinFactNeighborX="-100000" custLinFactNeighborY="-430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ru-RU"/>
        </a:p>
      </dgm:t>
    </dgm:pt>
    <dgm:pt modelId="{CF2D550D-FC49-4DCE-BB86-CFC3E043CA91}" type="pres">
      <dgm:prSet presAssocID="{020299FA-6F95-43B5-ADDA-75D5980347A0}" presName="txShp" presStyleLbl="node1" presStyleIdx="2" presStyleCnt="5" custScaleX="140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30440-1AC7-4930-9195-C9DA14C00490}" type="pres">
      <dgm:prSet presAssocID="{A88C7D65-7CC2-4F9E-97DB-677AAFEA4444}" presName="spacing" presStyleCnt="0"/>
      <dgm:spPr/>
    </dgm:pt>
    <dgm:pt modelId="{C4C0859E-286F-43F6-BCCF-C606DD636538}" type="pres">
      <dgm:prSet presAssocID="{FE5E97AB-168E-4A8C-B5C4-6F4B15251CB2}" presName="composite" presStyleCnt="0"/>
      <dgm:spPr/>
    </dgm:pt>
    <dgm:pt modelId="{4F4CA4AA-1DB6-4887-AE42-CE2753280AF1}" type="pres">
      <dgm:prSet presAssocID="{FE5E97AB-168E-4A8C-B5C4-6F4B15251CB2}" presName="imgShp" presStyleLbl="fgImgPlace1" presStyleIdx="3" presStyleCnt="5" custLinFactX="-80371" custLinFactNeighborX="-100000" custLinFactNeighborY="-2366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ru-RU"/>
        </a:p>
      </dgm:t>
    </dgm:pt>
    <dgm:pt modelId="{2EB81A90-589A-4E3D-8B60-85F7A0CA77A8}" type="pres">
      <dgm:prSet presAssocID="{FE5E97AB-168E-4A8C-B5C4-6F4B15251CB2}" presName="txShp" presStyleLbl="node1" presStyleIdx="3" presStyleCnt="5" custScaleX="141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5ECE79-AA24-48C3-81B3-85EE26E21D31}" type="pres">
      <dgm:prSet presAssocID="{B82E8DB0-95C6-4C82-A05B-DED9135461A0}" presName="spacing" presStyleCnt="0"/>
      <dgm:spPr/>
    </dgm:pt>
    <dgm:pt modelId="{5E1E0B05-46F1-4DBE-8F60-4DBF970276C8}" type="pres">
      <dgm:prSet presAssocID="{C9445BEE-3BDD-41ED-81BA-EACC895D9F11}" presName="composite" presStyleCnt="0"/>
      <dgm:spPr/>
    </dgm:pt>
    <dgm:pt modelId="{6887CECE-1D6F-483F-B10B-61CB8F0CD905}" type="pres">
      <dgm:prSet presAssocID="{C9445BEE-3BDD-41ED-81BA-EACC895D9F11}" presName="imgShp" presStyleLbl="fgImgPlace1" presStyleIdx="4" presStyleCnt="5" custLinFactX="-61000" custLinFactNeighborX="-100000" custLinFactNeighborY="3381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  <dgm:t>
        <a:bodyPr/>
        <a:lstStyle/>
        <a:p>
          <a:endParaRPr lang="ru-RU"/>
        </a:p>
      </dgm:t>
    </dgm:pt>
    <dgm:pt modelId="{CB28FAD2-7B66-4BF0-A8AE-98CAEB009BB1}" type="pres">
      <dgm:prSet presAssocID="{C9445BEE-3BDD-41ED-81BA-EACC895D9F11}" presName="txShp" presStyleLbl="node1" presStyleIdx="4" presStyleCnt="5" custScaleX="140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989FC6-69CF-414C-BD05-5DCEF49E7EA8}" srcId="{E1D2DF28-1B59-4D7C-9564-DB9C9EF0BAEF}" destId="{020299FA-6F95-43B5-ADDA-75D5980347A0}" srcOrd="2" destOrd="0" parTransId="{37139559-AE22-484D-9F33-076FC215B20C}" sibTransId="{A88C7D65-7CC2-4F9E-97DB-677AAFEA4444}"/>
    <dgm:cxn modelId="{30971A88-4923-4107-B7B0-923B1E9A0036}" type="presOf" srcId="{FE5E97AB-168E-4A8C-B5C4-6F4B15251CB2}" destId="{2EB81A90-589A-4E3D-8B60-85F7A0CA77A8}" srcOrd="0" destOrd="0" presId="urn:microsoft.com/office/officeart/2005/8/layout/vList3"/>
    <dgm:cxn modelId="{18AC73A8-88A5-485C-BF98-11032720AD6A}" srcId="{E1D2DF28-1B59-4D7C-9564-DB9C9EF0BAEF}" destId="{19E7A725-0BD2-4D91-8B82-ED79DBC13366}" srcOrd="1" destOrd="0" parTransId="{583B3559-D84E-4BB0-AFF2-3EE112CE7922}" sibTransId="{06FD3811-4349-44CB-A410-D802BB8874AC}"/>
    <dgm:cxn modelId="{4C2C408B-4907-4155-90ED-9D5FC3F413A0}" type="presOf" srcId="{C9445BEE-3BDD-41ED-81BA-EACC895D9F11}" destId="{CB28FAD2-7B66-4BF0-A8AE-98CAEB009BB1}" srcOrd="0" destOrd="0" presId="urn:microsoft.com/office/officeart/2005/8/layout/vList3"/>
    <dgm:cxn modelId="{03654DAC-59F9-4FF8-B011-0846525D69E7}" srcId="{E1D2DF28-1B59-4D7C-9564-DB9C9EF0BAEF}" destId="{FE5E97AB-168E-4A8C-B5C4-6F4B15251CB2}" srcOrd="3" destOrd="0" parTransId="{4C74FE91-0DC5-48F3-9424-DA8DA54DE50D}" sibTransId="{B82E8DB0-95C6-4C82-A05B-DED9135461A0}"/>
    <dgm:cxn modelId="{A2B13FFD-5C9A-485A-9233-AF7BD719EAB7}" type="presOf" srcId="{E1D2DF28-1B59-4D7C-9564-DB9C9EF0BAEF}" destId="{F6A57AAD-2A08-4EE4-8EFC-7F321DBFE43C}" srcOrd="0" destOrd="0" presId="urn:microsoft.com/office/officeart/2005/8/layout/vList3"/>
    <dgm:cxn modelId="{33840017-F6ED-4AC9-B09D-9147B4CB6304}" type="presOf" srcId="{19E7A725-0BD2-4D91-8B82-ED79DBC13366}" destId="{6C845A0D-082C-499C-B5EA-7D3511BE3AD8}" srcOrd="0" destOrd="0" presId="urn:microsoft.com/office/officeart/2005/8/layout/vList3"/>
    <dgm:cxn modelId="{85FC3132-A128-4DFB-987B-11D2B5BF72FB}" type="presOf" srcId="{020299FA-6F95-43B5-ADDA-75D5980347A0}" destId="{CF2D550D-FC49-4DCE-BB86-CFC3E043CA91}" srcOrd="0" destOrd="0" presId="urn:microsoft.com/office/officeart/2005/8/layout/vList3"/>
    <dgm:cxn modelId="{73C3870B-85AF-425D-B7BF-A758E39669DB}" srcId="{E1D2DF28-1B59-4D7C-9564-DB9C9EF0BAEF}" destId="{C9445BEE-3BDD-41ED-81BA-EACC895D9F11}" srcOrd="4" destOrd="0" parTransId="{AAF76D94-3D17-4C06-B66D-4FBAD9F5A459}" sibTransId="{3BBA95B5-9633-4596-AA54-F44443E4CA0A}"/>
    <dgm:cxn modelId="{03D049ED-289D-458B-B220-EB5BE6E42151}" srcId="{E1D2DF28-1B59-4D7C-9564-DB9C9EF0BAEF}" destId="{02BAA609-E75A-458A-8A0F-B111F42B6428}" srcOrd="0" destOrd="0" parTransId="{BEE20747-C32C-47A5-91D7-4C012B34A00B}" sibTransId="{BCE3EAF5-710A-418A-8540-34A5FEA79631}"/>
    <dgm:cxn modelId="{1F671DC2-24D4-4E12-856A-90BAF614DA02}" type="presOf" srcId="{02BAA609-E75A-458A-8A0F-B111F42B6428}" destId="{E41ECD2B-786A-4492-9197-C689BA952906}" srcOrd="0" destOrd="0" presId="urn:microsoft.com/office/officeart/2005/8/layout/vList3"/>
    <dgm:cxn modelId="{2E419B5A-519C-4EB4-8536-E16BC76399C9}" type="presParOf" srcId="{F6A57AAD-2A08-4EE4-8EFC-7F321DBFE43C}" destId="{6123B7AB-6A1E-4BF5-9093-F38D098C96F0}" srcOrd="0" destOrd="0" presId="urn:microsoft.com/office/officeart/2005/8/layout/vList3"/>
    <dgm:cxn modelId="{1E8DA00D-AE24-4877-AE85-929D4DC2BAF8}" type="presParOf" srcId="{6123B7AB-6A1E-4BF5-9093-F38D098C96F0}" destId="{5C38C910-F8B4-4DE3-890D-8F606A774D57}" srcOrd="0" destOrd="0" presId="urn:microsoft.com/office/officeart/2005/8/layout/vList3"/>
    <dgm:cxn modelId="{3B17C655-1647-48C7-9DAF-9A20CDA066AF}" type="presParOf" srcId="{6123B7AB-6A1E-4BF5-9093-F38D098C96F0}" destId="{E41ECD2B-786A-4492-9197-C689BA952906}" srcOrd="1" destOrd="0" presId="urn:microsoft.com/office/officeart/2005/8/layout/vList3"/>
    <dgm:cxn modelId="{1C34E594-F961-4B31-A7C9-4E4FE7D52DE0}" type="presParOf" srcId="{F6A57AAD-2A08-4EE4-8EFC-7F321DBFE43C}" destId="{621FAC9A-483F-4CAB-BB7E-D5B5059ADF3C}" srcOrd="1" destOrd="0" presId="urn:microsoft.com/office/officeart/2005/8/layout/vList3"/>
    <dgm:cxn modelId="{4430BA06-6AFE-4BBC-AFF0-FA7EDA3A11EB}" type="presParOf" srcId="{F6A57AAD-2A08-4EE4-8EFC-7F321DBFE43C}" destId="{F2D75225-62B4-4A85-A040-A6AA85E40A1A}" srcOrd="2" destOrd="0" presId="urn:microsoft.com/office/officeart/2005/8/layout/vList3"/>
    <dgm:cxn modelId="{727288B8-5AB9-43E3-814A-A20978046BD5}" type="presParOf" srcId="{F2D75225-62B4-4A85-A040-A6AA85E40A1A}" destId="{31F9341B-C217-40AA-874D-E8E584C82303}" srcOrd="0" destOrd="0" presId="urn:microsoft.com/office/officeart/2005/8/layout/vList3"/>
    <dgm:cxn modelId="{DE042D94-898E-47C8-8062-0FD0898E7589}" type="presParOf" srcId="{F2D75225-62B4-4A85-A040-A6AA85E40A1A}" destId="{6C845A0D-082C-499C-B5EA-7D3511BE3AD8}" srcOrd="1" destOrd="0" presId="urn:microsoft.com/office/officeart/2005/8/layout/vList3"/>
    <dgm:cxn modelId="{5FBAA505-3189-427C-9E92-950B403855A0}" type="presParOf" srcId="{F6A57AAD-2A08-4EE4-8EFC-7F321DBFE43C}" destId="{01665A6B-A574-4C31-ABFA-FD04CEA8C18B}" srcOrd="3" destOrd="0" presId="urn:microsoft.com/office/officeart/2005/8/layout/vList3"/>
    <dgm:cxn modelId="{68E0EE11-B8EE-4FB8-B7F9-0FE16E30042D}" type="presParOf" srcId="{F6A57AAD-2A08-4EE4-8EFC-7F321DBFE43C}" destId="{CC374E4A-4A56-410F-B7F4-8EBCB0F09784}" srcOrd="4" destOrd="0" presId="urn:microsoft.com/office/officeart/2005/8/layout/vList3"/>
    <dgm:cxn modelId="{8A9DB819-4D6B-4ECF-9CF4-C779DBE9CBB8}" type="presParOf" srcId="{CC374E4A-4A56-410F-B7F4-8EBCB0F09784}" destId="{0645131E-77FF-4CAC-9F0C-DFBD2FE81361}" srcOrd="0" destOrd="0" presId="urn:microsoft.com/office/officeart/2005/8/layout/vList3"/>
    <dgm:cxn modelId="{EDF7A371-030F-4B1A-AD2E-C5F1FEE6DF99}" type="presParOf" srcId="{CC374E4A-4A56-410F-B7F4-8EBCB0F09784}" destId="{CF2D550D-FC49-4DCE-BB86-CFC3E043CA91}" srcOrd="1" destOrd="0" presId="urn:microsoft.com/office/officeart/2005/8/layout/vList3"/>
    <dgm:cxn modelId="{50B4B187-3862-4EFF-AF55-3DCB8667FE04}" type="presParOf" srcId="{F6A57AAD-2A08-4EE4-8EFC-7F321DBFE43C}" destId="{7F430440-1AC7-4930-9195-C9DA14C00490}" srcOrd="5" destOrd="0" presId="urn:microsoft.com/office/officeart/2005/8/layout/vList3"/>
    <dgm:cxn modelId="{AD13A0EE-A20D-4DCC-93CC-CA697C9C22B8}" type="presParOf" srcId="{F6A57AAD-2A08-4EE4-8EFC-7F321DBFE43C}" destId="{C4C0859E-286F-43F6-BCCF-C606DD636538}" srcOrd="6" destOrd="0" presId="urn:microsoft.com/office/officeart/2005/8/layout/vList3"/>
    <dgm:cxn modelId="{463498F8-7FB7-4EB2-A25C-48FB6421D155}" type="presParOf" srcId="{C4C0859E-286F-43F6-BCCF-C606DD636538}" destId="{4F4CA4AA-1DB6-4887-AE42-CE2753280AF1}" srcOrd="0" destOrd="0" presId="urn:microsoft.com/office/officeart/2005/8/layout/vList3"/>
    <dgm:cxn modelId="{6240891D-1BE4-46AA-8E61-E8A3AC798F9D}" type="presParOf" srcId="{C4C0859E-286F-43F6-BCCF-C606DD636538}" destId="{2EB81A90-589A-4E3D-8B60-85F7A0CA77A8}" srcOrd="1" destOrd="0" presId="urn:microsoft.com/office/officeart/2005/8/layout/vList3"/>
    <dgm:cxn modelId="{1C3F4C01-E620-41DC-836A-1F77A1921EED}" type="presParOf" srcId="{F6A57AAD-2A08-4EE4-8EFC-7F321DBFE43C}" destId="{855ECE79-AA24-48C3-81B3-85EE26E21D31}" srcOrd="7" destOrd="0" presId="urn:microsoft.com/office/officeart/2005/8/layout/vList3"/>
    <dgm:cxn modelId="{C5598AC2-FA3F-417A-BB3D-077A1360E692}" type="presParOf" srcId="{F6A57AAD-2A08-4EE4-8EFC-7F321DBFE43C}" destId="{5E1E0B05-46F1-4DBE-8F60-4DBF970276C8}" srcOrd="8" destOrd="0" presId="urn:microsoft.com/office/officeart/2005/8/layout/vList3"/>
    <dgm:cxn modelId="{EA8D0DFC-DE8E-4806-998C-CE94D16FEC84}" type="presParOf" srcId="{5E1E0B05-46F1-4DBE-8F60-4DBF970276C8}" destId="{6887CECE-1D6F-483F-B10B-61CB8F0CD905}" srcOrd="0" destOrd="0" presId="urn:microsoft.com/office/officeart/2005/8/layout/vList3"/>
    <dgm:cxn modelId="{2B0DCC7C-96A0-4E36-AA49-5AEBE5561A43}" type="presParOf" srcId="{5E1E0B05-46F1-4DBE-8F60-4DBF970276C8}" destId="{CB28FAD2-7B66-4BF0-A8AE-98CAEB009BB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3E31B-D103-4B6F-A64F-00B341B2689F}">
      <dsp:nvSpPr>
        <dsp:cNvPr id="0" name=""/>
        <dsp:cNvSpPr/>
      </dsp:nvSpPr>
      <dsp:spPr>
        <a:xfrm>
          <a:off x="411479" y="0"/>
          <a:ext cx="4663440" cy="2362199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D7B8A8B-4771-4FC2-9E44-8B31338EDEB2}">
      <dsp:nvSpPr>
        <dsp:cNvPr id="0" name=""/>
        <dsp:cNvSpPr/>
      </dsp:nvSpPr>
      <dsp:spPr>
        <a:xfrm>
          <a:off x="2597" y="380999"/>
          <a:ext cx="1323127" cy="160020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mazmun-mohiyatiga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ko</a:t>
          </a:r>
          <a:r>
            <a:rPr lang="uz-Latn-UZ" sz="160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ra 3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turli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bo</a:t>
          </a:r>
          <a:r>
            <a:rPr lang="uz-Latn-UZ" sz="1600" kern="1200" dirty="0">
              <a:latin typeface="Arial" panose="020B0604020202020204" pitchFamily="34" charset="0"/>
              <a:cs typeface="Arial" panose="020B0604020202020204" pitchFamily="34" charset="0"/>
            </a:rPr>
            <a:t>‘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ladi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7187" y="445589"/>
        <a:ext cx="1193947" cy="1471021"/>
      </dsp:txXfrm>
    </dsp:sp>
    <dsp:sp modelId="{2B0DCFBB-55E2-4640-A00B-2D68C143BC0E}">
      <dsp:nvSpPr>
        <dsp:cNvPr id="0" name=""/>
        <dsp:cNvSpPr/>
      </dsp:nvSpPr>
      <dsp:spPr>
        <a:xfrm>
          <a:off x="1497442" y="380999"/>
          <a:ext cx="1277351" cy="1600201"/>
        </a:xfrm>
        <a:prstGeom prst="roundRect">
          <a:avLst/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1.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Adabiy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mavzudagi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59797" y="443354"/>
        <a:ext cx="1152641" cy="1475491"/>
      </dsp:txXfrm>
    </dsp:sp>
    <dsp:sp modelId="{DCD11FF8-53E9-4484-87C3-AAD280BF0B12}">
      <dsp:nvSpPr>
        <dsp:cNvPr id="0" name=""/>
        <dsp:cNvSpPr/>
      </dsp:nvSpPr>
      <dsp:spPr>
        <a:xfrm>
          <a:off x="2946511" y="380999"/>
          <a:ext cx="1260139" cy="1600201"/>
        </a:xfrm>
        <a:prstGeom prst="roundRect">
          <a:avLst/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2.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Adabiy-ijodiy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mavzudagi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08026" y="442514"/>
        <a:ext cx="1137109" cy="1477171"/>
      </dsp:txXfrm>
    </dsp:sp>
    <dsp:sp modelId="{3CC055D2-026F-4883-B5FA-9C29BC83DD4E}">
      <dsp:nvSpPr>
        <dsp:cNvPr id="0" name=""/>
        <dsp:cNvSpPr/>
      </dsp:nvSpPr>
      <dsp:spPr>
        <a:xfrm>
          <a:off x="4378368" y="380999"/>
          <a:ext cx="1105433" cy="1600201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3.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Erkin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mavzuda</a:t>
          </a:r>
          <a:r>
            <a:rPr lang="uz-Latn-UZ" sz="160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gi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600" kern="1200" dirty="0" err="1">
              <a:latin typeface="Arial" panose="020B0604020202020204" pitchFamily="34" charset="0"/>
              <a:cs typeface="Arial" panose="020B0604020202020204" pitchFamily="34" charset="0"/>
            </a:rPr>
            <a:t>insholar</a:t>
          </a: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32331" y="434962"/>
        <a:ext cx="997507" cy="14922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8EEA1-4DED-4FC8-AC10-F8576F888022}">
      <dsp:nvSpPr>
        <dsp:cNvPr id="0" name=""/>
        <dsp:cNvSpPr/>
      </dsp:nvSpPr>
      <dsp:spPr>
        <a:xfrm>
          <a:off x="5470" y="0"/>
          <a:ext cx="1021398" cy="236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Inshoning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xomaki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nusxasi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nima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386" y="29916"/>
        <a:ext cx="961566" cy="2302367"/>
      </dsp:txXfrm>
    </dsp:sp>
    <dsp:sp modelId="{BE800BFF-2297-4C96-88FD-9EC8315192ED}">
      <dsp:nvSpPr>
        <dsp:cNvPr id="0" name=""/>
        <dsp:cNvSpPr/>
      </dsp:nvSpPr>
      <dsp:spPr>
        <a:xfrm>
          <a:off x="1087582" y="1105815"/>
          <a:ext cx="128713" cy="1505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87582" y="1135929"/>
        <a:ext cx="90099" cy="90341"/>
      </dsp:txXfrm>
    </dsp:sp>
    <dsp:sp modelId="{96BEB8D7-4FF7-4AA3-A2BE-475E6E0F98EA}">
      <dsp:nvSpPr>
        <dsp:cNvPr id="0" name=""/>
        <dsp:cNvSpPr/>
      </dsp:nvSpPr>
      <dsp:spPr>
        <a:xfrm>
          <a:off x="1269723" y="0"/>
          <a:ext cx="958001" cy="236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yozishda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nimalarga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e’tibor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qilish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97782" y="28059"/>
        <a:ext cx="901883" cy="2306081"/>
      </dsp:txXfrm>
    </dsp:sp>
    <dsp:sp modelId="{501B8A61-A930-4F32-9B6D-A13E590E1183}">
      <dsp:nvSpPr>
        <dsp:cNvPr id="0" name=""/>
        <dsp:cNvSpPr/>
      </dsp:nvSpPr>
      <dsp:spPr>
        <a:xfrm>
          <a:off x="2288438" y="1105815"/>
          <a:ext cx="128713" cy="1505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88438" y="1135929"/>
        <a:ext cx="90099" cy="90341"/>
      </dsp:txXfrm>
    </dsp:sp>
    <dsp:sp modelId="{54E01BD6-965D-4830-8A80-ED8212094A77}">
      <dsp:nvSpPr>
        <dsp:cNvPr id="0" name=""/>
        <dsp:cNvSpPr/>
      </dsp:nvSpPr>
      <dsp:spPr>
        <a:xfrm>
          <a:off x="2470579" y="0"/>
          <a:ext cx="902557" cy="236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yozishda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rejaning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ahamiya-ti</a:t>
          </a:r>
          <a:r>
            <a:rPr lang="en-US" sz="1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bor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97014" y="26435"/>
        <a:ext cx="849687" cy="2309329"/>
      </dsp:txXfrm>
    </dsp:sp>
    <dsp:sp modelId="{2062C1A2-297D-44FD-9D37-3A0A3D19C944}">
      <dsp:nvSpPr>
        <dsp:cNvPr id="0" name=""/>
        <dsp:cNvSpPr/>
      </dsp:nvSpPr>
      <dsp:spPr>
        <a:xfrm>
          <a:off x="3433850" y="1105815"/>
          <a:ext cx="128713" cy="1505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33850" y="1135929"/>
        <a:ext cx="90099" cy="90341"/>
      </dsp:txXfrm>
    </dsp:sp>
    <dsp:sp modelId="{191CCC82-C084-48C5-BEEE-08CE756E07D5}">
      <dsp:nvSpPr>
        <dsp:cNvPr id="0" name=""/>
        <dsp:cNvSpPr/>
      </dsp:nvSpPr>
      <dsp:spPr>
        <a:xfrm>
          <a:off x="3615991" y="0"/>
          <a:ext cx="875315" cy="236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rejasiga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qo’yiladi</a:t>
          </a:r>
          <a:r>
            <a:rPr lang="uz-Latn-UZ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gan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talablar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41628" y="25637"/>
        <a:ext cx="824041" cy="2310925"/>
      </dsp:txXfrm>
    </dsp:sp>
    <dsp:sp modelId="{17250EA8-A03C-4C68-A90A-C9CF948FCD23}">
      <dsp:nvSpPr>
        <dsp:cNvPr id="0" name=""/>
        <dsp:cNvSpPr/>
      </dsp:nvSpPr>
      <dsp:spPr>
        <a:xfrm>
          <a:off x="4552020" y="1105815"/>
          <a:ext cx="128713" cy="15056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52020" y="1135929"/>
        <a:ext cx="90099" cy="90341"/>
      </dsp:txXfrm>
    </dsp:sp>
    <dsp:sp modelId="{AD8532D5-B0F7-46F1-8C4A-940E943ACCB2}">
      <dsp:nvSpPr>
        <dsp:cNvPr id="0" name=""/>
        <dsp:cNvSpPr/>
      </dsp:nvSpPr>
      <dsp:spPr>
        <a:xfrm>
          <a:off x="4734161" y="0"/>
          <a:ext cx="822967" cy="23621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Sodda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murak-kab</a:t>
          </a:r>
          <a:r>
            <a:rPr lang="en-US" sz="1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rejalar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bir-biri</a:t>
          </a:r>
          <a:r>
            <a:rPr lang="uz-Latn-UZ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dan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farq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758265" y="24104"/>
        <a:ext cx="774759" cy="23139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ECD2B-786A-4492-9197-C689BA952906}">
      <dsp:nvSpPr>
        <dsp:cNvPr id="0" name=""/>
        <dsp:cNvSpPr/>
      </dsp:nvSpPr>
      <dsp:spPr>
        <a:xfrm rot="10800000">
          <a:off x="154547" y="1026"/>
          <a:ext cx="5177305" cy="405639"/>
        </a:xfrm>
        <a:prstGeom prst="homePlate">
          <a:avLst/>
        </a:prstGeom>
        <a:solidFill>
          <a:schemeClr val="accent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8876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qanday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qismlardan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topadi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55957" y="1026"/>
        <a:ext cx="5075895" cy="405639"/>
      </dsp:txXfrm>
    </dsp:sp>
    <dsp:sp modelId="{5C38C910-F8B4-4DE3-890D-8F606A774D57}">
      <dsp:nvSpPr>
        <dsp:cNvPr id="0" name=""/>
        <dsp:cNvSpPr/>
      </dsp:nvSpPr>
      <dsp:spPr>
        <a:xfrm>
          <a:off x="0" y="69"/>
          <a:ext cx="405639" cy="40563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C845A0D-082C-499C-B5EA-7D3511BE3AD8}">
      <dsp:nvSpPr>
        <dsp:cNvPr id="0" name=""/>
        <dsp:cNvSpPr/>
      </dsp:nvSpPr>
      <dsp:spPr>
        <a:xfrm rot="10800000">
          <a:off x="177003" y="527753"/>
          <a:ext cx="5132392" cy="405639"/>
        </a:xfrm>
        <a:prstGeom prst="homePlate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8876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qismda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nimalar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bayon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etiladi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78413" y="527753"/>
        <a:ext cx="5030982" cy="405639"/>
      </dsp:txXfrm>
    </dsp:sp>
    <dsp:sp modelId="{31F9341B-C217-40AA-874D-E8E584C82303}">
      <dsp:nvSpPr>
        <dsp:cNvPr id="0" name=""/>
        <dsp:cNvSpPr/>
      </dsp:nvSpPr>
      <dsp:spPr>
        <a:xfrm>
          <a:off x="0" y="550108"/>
          <a:ext cx="405639" cy="40563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F2D550D-FC49-4DCE-BB86-CFC3E043CA91}">
      <dsp:nvSpPr>
        <dsp:cNvPr id="0" name=""/>
        <dsp:cNvSpPr/>
      </dsp:nvSpPr>
      <dsp:spPr>
        <a:xfrm rot="10800000">
          <a:off x="177003" y="1054480"/>
          <a:ext cx="5132392" cy="405639"/>
        </a:xfrm>
        <a:prstGeom prst="homePlate">
          <a:avLst/>
        </a:prstGeom>
        <a:solidFill>
          <a:srgbClr val="00206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8876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Asosiy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qism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inshoning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qancha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foizini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tashkil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qiladi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78413" y="1054480"/>
        <a:ext cx="5030982" cy="405639"/>
      </dsp:txXfrm>
    </dsp:sp>
    <dsp:sp modelId="{0645131E-77FF-4CAC-9F0C-DFBD2FE81361}">
      <dsp:nvSpPr>
        <dsp:cNvPr id="0" name=""/>
        <dsp:cNvSpPr/>
      </dsp:nvSpPr>
      <dsp:spPr>
        <a:xfrm>
          <a:off x="63071" y="1037005"/>
          <a:ext cx="405639" cy="40563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EB81A90-589A-4E3D-8B60-85F7A0CA77A8}">
      <dsp:nvSpPr>
        <dsp:cNvPr id="0" name=""/>
        <dsp:cNvSpPr/>
      </dsp:nvSpPr>
      <dsp:spPr>
        <a:xfrm rot="10800000">
          <a:off x="154547" y="1581206"/>
          <a:ext cx="5177305" cy="405639"/>
        </a:xfrm>
        <a:prstGeom prst="homePlate">
          <a:avLst/>
        </a:prstGeom>
        <a:solidFill>
          <a:srgbClr val="40023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8876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Xulosa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qismida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mustaqil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fikr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bildirish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mumkinmi</a:t>
          </a:r>
          <a:r>
            <a:rPr lang="en-US" sz="14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55957" y="1581206"/>
        <a:ext cx="5075895" cy="405639"/>
      </dsp:txXfrm>
    </dsp:sp>
    <dsp:sp modelId="{4F4CA4AA-1DB6-4887-AE42-CE2753280AF1}">
      <dsp:nvSpPr>
        <dsp:cNvPr id="0" name=""/>
        <dsp:cNvSpPr/>
      </dsp:nvSpPr>
      <dsp:spPr>
        <a:xfrm>
          <a:off x="0" y="1571609"/>
          <a:ext cx="405639" cy="405639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CB28FAD2-7B66-4BF0-A8AE-98CAEB009BB1}">
      <dsp:nvSpPr>
        <dsp:cNvPr id="0" name=""/>
        <dsp:cNvSpPr/>
      </dsp:nvSpPr>
      <dsp:spPr>
        <a:xfrm rot="10800000">
          <a:off x="177003" y="2107933"/>
          <a:ext cx="5132392" cy="405639"/>
        </a:xfrm>
        <a:prstGeom prst="homePlate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8876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ijodiy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mehnat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mahsuli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deyishimiz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uchun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yozilgan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insho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qay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darajada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mukammal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bo‘lishi</a:t>
          </a:r>
          <a:r>
            <a:rPr lang="en-US" sz="14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4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kerak</a:t>
          </a:r>
          <a:r>
            <a:rPr lang="en-US" sz="14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?</a:t>
          </a:r>
          <a:endParaRPr lang="ru-RU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278413" y="2107933"/>
        <a:ext cx="5030982" cy="405639"/>
      </dsp:txXfrm>
    </dsp:sp>
    <dsp:sp modelId="{6887CECE-1D6F-483F-B10B-61CB8F0CD905}">
      <dsp:nvSpPr>
        <dsp:cNvPr id="0" name=""/>
        <dsp:cNvSpPr/>
      </dsp:nvSpPr>
      <dsp:spPr>
        <a:xfrm>
          <a:off x="63071" y="2108960"/>
          <a:ext cx="405639" cy="405639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8E8C7F-BE1D-4F04-8D50-AEBB1C2740A1}" type="slidenum">
              <a:rPr lang="ru-RU" altLang="ru-RU" smtClean="0">
                <a:latin typeface="Arial" charset="0"/>
                <a:cs typeface="Arial" charset="0"/>
              </a:rPr>
              <a:pPr/>
              <a:t>6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altLang="ru-RU"/>
              <a:t>	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86B52A-B603-4742-95E6-C7F18F12C56B}" type="slidenum">
              <a:rPr lang="ru-RU" altLang="ru-RU" smtClean="0">
                <a:latin typeface="Arial" charset="0"/>
                <a:cs typeface="Arial" charset="0"/>
              </a:rPr>
              <a:pPr/>
              <a:t>18</a:t>
            </a:fld>
            <a:endParaRPr lang="ru-RU" altLang="ru-RU">
              <a:latin typeface="Arial" charset="0"/>
              <a:cs typeface="Arial" charset="0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altLang="ru-RU"/>
              <a:t>	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700"/>
            </a:lvl1pPr>
            <a:lvl2pPr marL="72078" indent="-72078">
              <a:buFont typeface="Arial" panose="020B0604020202020204" pitchFamily="34" charset="0"/>
              <a:buChar char="•"/>
              <a:defRPr sz="700"/>
            </a:lvl2pPr>
            <a:lvl3pPr marL="144157" indent="-72078">
              <a:defRPr sz="700"/>
            </a:lvl3pPr>
            <a:lvl4pPr marL="252274" indent="-108118">
              <a:defRPr sz="700"/>
            </a:lvl4pPr>
            <a:lvl5pPr marL="360392" indent="-108118">
              <a:defRPr sz="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408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435" y="1008007"/>
            <a:ext cx="4900930" cy="31547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4870" y="1838749"/>
            <a:ext cx="4036060" cy="18466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B03BA9-56CA-4BD8-96F2-F95C24126B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3575639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5765800" cy="10210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93344" y="1228605"/>
            <a:ext cx="3591169" cy="1306764"/>
          </a:xfrm>
          <a:prstGeom prst="rect">
            <a:avLst/>
          </a:prstGeom>
        </p:spPr>
        <p:txBody>
          <a:bodyPr vert="horz" wrap="square" lIns="0" tIns="13966" rIns="0" bIns="0" rtlCol="0">
            <a:spAutoFit/>
          </a:bodyPr>
          <a:lstStyle/>
          <a:p>
            <a:pPr marL="18415" algn="ctr">
              <a:spcAft>
                <a:spcPts val="1200"/>
              </a:spcAft>
            </a:pPr>
            <a:r>
              <a:rPr lang="uz-Latn-UZ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Nazorat </a:t>
            </a:r>
            <a:r>
              <a:rPr lang="uz-Latn-UZ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ishi: </a:t>
            </a:r>
            <a:r>
              <a:rPr lang="uz-Latn-UZ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Insho.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uz-Latn-UZ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Xayr maktabim!” mavzusida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39514" y="1222312"/>
            <a:ext cx="306713" cy="7009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39514" y="2079625"/>
            <a:ext cx="306713" cy="700977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406900" y="228105"/>
            <a:ext cx="898093" cy="60388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423207" y="327025"/>
            <a:ext cx="898093" cy="323803"/>
          </a:xfrm>
          <a:prstGeom prst="rect">
            <a:avLst/>
          </a:prstGeom>
        </p:spPr>
        <p:txBody>
          <a:bodyPr vert="horz" wrap="square" lIns="0" tIns="15871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000" b="1" spc="10" dirty="0">
                <a:solidFill>
                  <a:srgbClr val="FEFEFE"/>
                </a:solidFill>
                <a:latin typeface="Arial"/>
                <a:cs typeface="Arial"/>
              </a:rPr>
              <a:t>11-</a:t>
            </a:r>
            <a:r>
              <a:rPr lang="en-US" sz="2000" b="1" spc="-5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b="1" dirty="0">
              <a:latin typeface="Arial"/>
              <a:cs typeface="Arial"/>
            </a:endParaRPr>
          </a:p>
        </p:txBody>
      </p:sp>
      <p:sp>
        <p:nvSpPr>
          <p:cNvPr id="40" name="object 12">
            <a:extLst>
              <a:ext uri="{FF2B5EF4-FFF2-40B4-BE49-F238E27FC236}">
                <a16:creationId xmlns="" xmlns:a16="http://schemas.microsoft.com/office/drawing/2014/main" id="{CBB755C7-D145-4CBF-A0CA-DCC15AF34619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301975" y="0"/>
                </a:move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30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18914"/>
                </a:lnTo>
                <a:lnTo>
                  <a:pt x="18921" y="15454"/>
                </a:lnTo>
                <a:lnTo>
                  <a:pt x="323109" y="15454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close/>
              </a:path>
              <a:path w="325120" h="464184">
                <a:moveTo>
                  <a:pt x="321185" y="247345"/>
                </a:moveTo>
                <a:lnTo>
                  <a:pt x="312649" y="247345"/>
                </a:lnTo>
                <a:lnTo>
                  <a:pt x="309190" y="250804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23087" y="448318"/>
                </a:lnTo>
                <a:lnTo>
                  <a:pt x="324648" y="440585"/>
                </a:lnTo>
                <a:lnTo>
                  <a:pt x="324648" y="250804"/>
                </a:lnTo>
                <a:lnTo>
                  <a:pt x="321185" y="247345"/>
                </a:lnTo>
                <a:close/>
              </a:path>
              <a:path w="325120" h="464184">
                <a:moveTo>
                  <a:pt x="323109" y="15454"/>
                </a:moveTo>
                <a:lnTo>
                  <a:pt x="305727" y="15454"/>
                </a:lnTo>
                <a:lnTo>
                  <a:pt x="309190" y="18914"/>
                </a:lnTo>
                <a:lnTo>
                  <a:pt x="309190" y="73832"/>
                </a:lnTo>
                <a:lnTo>
                  <a:pt x="31264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23183"/>
                </a:lnTo>
                <a:lnTo>
                  <a:pt x="323109" y="1545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" name="object 13">
            <a:extLst>
              <a:ext uri="{FF2B5EF4-FFF2-40B4-BE49-F238E27FC236}">
                <a16:creationId xmlns="" xmlns:a16="http://schemas.microsoft.com/office/drawing/2014/main" id="{A320EC73-1DA7-41B7-A48C-0FE802E7001D}"/>
              </a:ext>
            </a:extLst>
          </p:cNvPr>
          <p:cNvSpPr/>
          <p:nvPr/>
        </p:nvSpPr>
        <p:spPr>
          <a:xfrm>
            <a:off x="348287" y="290810"/>
            <a:ext cx="325478" cy="464866"/>
          </a:xfrm>
          <a:custGeom>
            <a:avLst/>
            <a:gdLst/>
            <a:ahLst/>
            <a:cxnLst/>
            <a:rect l="l" t="t" r="r" b="b"/>
            <a:pathLst>
              <a:path w="325120" h="464184">
                <a:moveTo>
                  <a:pt x="23187" y="463777"/>
                </a:moveTo>
                <a:lnTo>
                  <a:pt x="301457" y="463777"/>
                </a:lnTo>
                <a:lnTo>
                  <a:pt x="310484" y="461954"/>
                </a:lnTo>
                <a:lnTo>
                  <a:pt x="317856" y="456985"/>
                </a:lnTo>
                <a:lnTo>
                  <a:pt x="322826" y="449613"/>
                </a:lnTo>
                <a:lnTo>
                  <a:pt x="324648" y="440585"/>
                </a:lnTo>
                <a:lnTo>
                  <a:pt x="324648" y="255074"/>
                </a:lnTo>
                <a:lnTo>
                  <a:pt x="324648" y="250804"/>
                </a:lnTo>
                <a:lnTo>
                  <a:pt x="321185" y="247345"/>
                </a:lnTo>
                <a:lnTo>
                  <a:pt x="316919" y="247345"/>
                </a:lnTo>
                <a:lnTo>
                  <a:pt x="312649" y="247345"/>
                </a:lnTo>
                <a:lnTo>
                  <a:pt x="309190" y="250804"/>
                </a:lnTo>
                <a:lnTo>
                  <a:pt x="309190" y="255074"/>
                </a:lnTo>
                <a:lnTo>
                  <a:pt x="309190" y="440585"/>
                </a:lnTo>
                <a:lnTo>
                  <a:pt x="309190" y="444855"/>
                </a:lnTo>
                <a:lnTo>
                  <a:pt x="305727" y="448318"/>
                </a:lnTo>
                <a:lnTo>
                  <a:pt x="301457" y="448318"/>
                </a:lnTo>
                <a:lnTo>
                  <a:pt x="23187" y="448318"/>
                </a:lnTo>
                <a:lnTo>
                  <a:pt x="18921" y="448318"/>
                </a:lnTo>
                <a:lnTo>
                  <a:pt x="15458" y="444855"/>
                </a:lnTo>
                <a:lnTo>
                  <a:pt x="15458" y="440585"/>
                </a:lnTo>
                <a:lnTo>
                  <a:pt x="15458" y="23183"/>
                </a:lnTo>
                <a:lnTo>
                  <a:pt x="15458" y="18914"/>
                </a:lnTo>
                <a:lnTo>
                  <a:pt x="18921" y="15454"/>
                </a:lnTo>
                <a:lnTo>
                  <a:pt x="23187" y="15454"/>
                </a:lnTo>
                <a:lnTo>
                  <a:pt x="301457" y="15454"/>
                </a:lnTo>
                <a:lnTo>
                  <a:pt x="305727" y="15454"/>
                </a:lnTo>
                <a:lnTo>
                  <a:pt x="309190" y="18914"/>
                </a:lnTo>
                <a:lnTo>
                  <a:pt x="309190" y="23183"/>
                </a:lnTo>
                <a:lnTo>
                  <a:pt x="309190" y="69562"/>
                </a:lnTo>
                <a:lnTo>
                  <a:pt x="309190" y="73832"/>
                </a:lnTo>
                <a:lnTo>
                  <a:pt x="312649" y="77292"/>
                </a:lnTo>
                <a:lnTo>
                  <a:pt x="316919" y="77292"/>
                </a:lnTo>
                <a:lnTo>
                  <a:pt x="321185" y="77292"/>
                </a:lnTo>
                <a:lnTo>
                  <a:pt x="324648" y="73832"/>
                </a:lnTo>
                <a:lnTo>
                  <a:pt x="324648" y="69562"/>
                </a:lnTo>
                <a:lnTo>
                  <a:pt x="324648" y="23183"/>
                </a:lnTo>
                <a:lnTo>
                  <a:pt x="322873" y="14269"/>
                </a:lnTo>
                <a:lnTo>
                  <a:pt x="318025" y="6956"/>
                </a:lnTo>
                <a:lnTo>
                  <a:pt x="310820" y="1961"/>
                </a:lnTo>
                <a:lnTo>
                  <a:pt x="301975" y="0"/>
                </a:lnTo>
                <a:lnTo>
                  <a:pt x="22673" y="0"/>
                </a:lnTo>
                <a:lnTo>
                  <a:pt x="13828" y="1961"/>
                </a:lnTo>
                <a:lnTo>
                  <a:pt x="6623" y="6956"/>
                </a:lnTo>
                <a:lnTo>
                  <a:pt x="1775" y="14269"/>
                </a:lnTo>
                <a:lnTo>
                  <a:pt x="0" y="23183"/>
                </a:lnTo>
                <a:lnTo>
                  <a:pt x="0" y="440585"/>
                </a:lnTo>
                <a:lnTo>
                  <a:pt x="1822" y="449613"/>
                </a:lnTo>
                <a:lnTo>
                  <a:pt x="6791" y="456985"/>
                </a:lnTo>
                <a:lnTo>
                  <a:pt x="14162" y="461954"/>
                </a:lnTo>
                <a:lnTo>
                  <a:pt x="23187" y="463777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bject 14">
            <a:extLst>
              <a:ext uri="{FF2B5EF4-FFF2-40B4-BE49-F238E27FC236}">
                <a16:creationId xmlns="" xmlns:a16="http://schemas.microsoft.com/office/drawing/2014/main" id="{6F5E0EA3-D2C1-4987-9881-745CA41B84A5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406805" y="11192"/>
                </a:moveTo>
                <a:lnTo>
                  <a:pt x="352473" y="11192"/>
                </a:lnTo>
                <a:lnTo>
                  <a:pt x="35384" y="328280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761" y="330761"/>
                </a:lnTo>
                <a:lnTo>
                  <a:pt x="0" y="409531"/>
                </a:lnTo>
                <a:lnTo>
                  <a:pt x="245" y="412274"/>
                </a:lnTo>
                <a:lnTo>
                  <a:pt x="3107" y="416613"/>
                </a:lnTo>
                <a:lnTo>
                  <a:pt x="5529" y="417920"/>
                </a:lnTo>
                <a:lnTo>
                  <a:pt x="9195" y="417920"/>
                </a:lnTo>
                <a:lnTo>
                  <a:pt x="10213" y="417711"/>
                </a:lnTo>
                <a:lnTo>
                  <a:pt x="61990" y="395507"/>
                </a:lnTo>
                <a:lnTo>
                  <a:pt x="22816" y="395507"/>
                </a:lnTo>
                <a:lnTo>
                  <a:pt x="43498" y="347241"/>
                </a:lnTo>
                <a:lnTo>
                  <a:pt x="65430" y="347241"/>
                </a:lnTo>
                <a:lnTo>
                  <a:pt x="51854" y="333665"/>
                </a:lnTo>
                <a:lnTo>
                  <a:pt x="307051" y="78479"/>
                </a:lnTo>
                <a:lnTo>
                  <a:pt x="328910" y="78479"/>
                </a:lnTo>
                <a:lnTo>
                  <a:pt x="317981" y="67549"/>
                </a:lnTo>
                <a:lnTo>
                  <a:pt x="330602" y="54918"/>
                </a:lnTo>
                <a:lnTo>
                  <a:pt x="352438" y="54918"/>
                </a:lnTo>
                <a:lnTo>
                  <a:pt x="341532" y="43988"/>
                </a:lnTo>
                <a:lnTo>
                  <a:pt x="369260" y="16300"/>
                </a:lnTo>
                <a:lnTo>
                  <a:pt x="377798" y="14014"/>
                </a:lnTo>
                <a:lnTo>
                  <a:pt x="408786" y="14014"/>
                </a:lnTo>
                <a:lnTo>
                  <a:pt x="406994" y="11318"/>
                </a:lnTo>
                <a:lnTo>
                  <a:pt x="406805" y="11192"/>
                </a:lnTo>
                <a:close/>
              </a:path>
              <a:path w="418465" h="418465">
                <a:moveTo>
                  <a:pt x="65430" y="347241"/>
                </a:moveTo>
                <a:lnTo>
                  <a:pt x="43498" y="347241"/>
                </a:lnTo>
                <a:lnTo>
                  <a:pt x="71078" y="374821"/>
                </a:lnTo>
                <a:lnTo>
                  <a:pt x="22816" y="395507"/>
                </a:lnTo>
                <a:lnTo>
                  <a:pt x="61990" y="39550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932" y="382960"/>
                </a:lnTo>
                <a:lnTo>
                  <a:pt x="106502" y="366465"/>
                </a:lnTo>
                <a:lnTo>
                  <a:pt x="84654" y="366465"/>
                </a:lnTo>
                <a:lnTo>
                  <a:pt x="65430" y="347241"/>
                </a:lnTo>
                <a:close/>
              </a:path>
              <a:path w="418465" h="418465">
                <a:moveTo>
                  <a:pt x="328910" y="78479"/>
                </a:moveTo>
                <a:lnTo>
                  <a:pt x="307051" y="78479"/>
                </a:lnTo>
                <a:lnTo>
                  <a:pt x="339840" y="111268"/>
                </a:lnTo>
                <a:lnTo>
                  <a:pt x="84654" y="366465"/>
                </a:lnTo>
                <a:lnTo>
                  <a:pt x="106502" y="366465"/>
                </a:lnTo>
                <a:lnTo>
                  <a:pt x="372632" y="100338"/>
                </a:lnTo>
                <a:lnTo>
                  <a:pt x="350770" y="100338"/>
                </a:lnTo>
                <a:lnTo>
                  <a:pt x="328910" y="78479"/>
                </a:lnTo>
                <a:close/>
              </a:path>
              <a:path w="418465" h="418465">
                <a:moveTo>
                  <a:pt x="352438" y="54918"/>
                </a:moveTo>
                <a:lnTo>
                  <a:pt x="330602" y="54918"/>
                </a:lnTo>
                <a:lnTo>
                  <a:pt x="363402" y="87713"/>
                </a:lnTo>
                <a:lnTo>
                  <a:pt x="350770" y="100338"/>
                </a:lnTo>
                <a:lnTo>
                  <a:pt x="372632" y="100338"/>
                </a:lnTo>
                <a:lnTo>
                  <a:pt x="396154" y="76817"/>
                </a:lnTo>
                <a:lnTo>
                  <a:pt x="374291" y="76817"/>
                </a:lnTo>
                <a:lnTo>
                  <a:pt x="352438" y="54918"/>
                </a:lnTo>
                <a:close/>
              </a:path>
              <a:path w="418465" h="418465">
                <a:moveTo>
                  <a:pt x="408786" y="14014"/>
                </a:moveTo>
                <a:lnTo>
                  <a:pt x="377798" y="14014"/>
                </a:lnTo>
                <a:lnTo>
                  <a:pt x="393804" y="18301"/>
                </a:lnTo>
                <a:lnTo>
                  <a:pt x="400057" y="24551"/>
                </a:lnTo>
                <a:lnTo>
                  <a:pt x="404345" y="40561"/>
                </a:lnTo>
                <a:lnTo>
                  <a:pt x="402059" y="49100"/>
                </a:lnTo>
                <a:lnTo>
                  <a:pt x="396198" y="54957"/>
                </a:lnTo>
                <a:lnTo>
                  <a:pt x="374291" y="76817"/>
                </a:lnTo>
                <a:lnTo>
                  <a:pt x="396154" y="76817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8786" y="14014"/>
                </a:lnTo>
                <a:close/>
              </a:path>
              <a:path w="418465" h="418465">
                <a:moveTo>
                  <a:pt x="396158" y="54950"/>
                </a:moveTo>
                <a:close/>
              </a:path>
              <a:path w="418465" h="418465">
                <a:moveTo>
                  <a:pt x="379748" y="0"/>
                </a:moveTo>
                <a:lnTo>
                  <a:pt x="365235" y="2783"/>
                </a:lnTo>
                <a:lnTo>
                  <a:pt x="352454" y="11199"/>
                </a:lnTo>
                <a:lnTo>
                  <a:pt x="406805" y="11192"/>
                </a:lnTo>
                <a:lnTo>
                  <a:pt x="394249" y="2846"/>
                </a:lnTo>
                <a:lnTo>
                  <a:pt x="37974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bject 15">
            <a:extLst>
              <a:ext uri="{FF2B5EF4-FFF2-40B4-BE49-F238E27FC236}">
                <a16:creationId xmlns="" xmlns:a16="http://schemas.microsoft.com/office/drawing/2014/main" id="{0ABB8709-86F6-46CA-8C30-4777699EAB4C}"/>
              </a:ext>
            </a:extLst>
          </p:cNvPr>
          <p:cNvSpPr/>
          <p:nvPr/>
        </p:nvSpPr>
        <p:spPr>
          <a:xfrm>
            <a:off x="734852" y="318430"/>
            <a:ext cx="65628" cy="656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bject 16">
            <a:extLst>
              <a:ext uri="{FF2B5EF4-FFF2-40B4-BE49-F238E27FC236}">
                <a16:creationId xmlns="" xmlns:a16="http://schemas.microsoft.com/office/drawing/2014/main" id="{06354F10-528C-411E-AECE-792AA79C15FD}"/>
              </a:ext>
            </a:extLst>
          </p:cNvPr>
          <p:cNvSpPr/>
          <p:nvPr/>
        </p:nvSpPr>
        <p:spPr>
          <a:xfrm>
            <a:off x="417159" y="653520"/>
            <a:ext cx="48313" cy="48331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265"/>
                </a:moveTo>
                <a:lnTo>
                  <a:pt x="20681" y="0"/>
                </a:lnTo>
                <a:lnTo>
                  <a:pt x="48261" y="27579"/>
                </a:lnTo>
                <a:lnTo>
                  <a:pt x="0" y="48265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bject 17">
            <a:extLst>
              <a:ext uri="{FF2B5EF4-FFF2-40B4-BE49-F238E27FC236}">
                <a16:creationId xmlns="" xmlns:a16="http://schemas.microsoft.com/office/drawing/2014/main" id="{ABFF23E1-C735-4C78-94D0-05E248A54E8A}"/>
              </a:ext>
            </a:extLst>
          </p:cNvPr>
          <p:cNvSpPr/>
          <p:nvPr/>
        </p:nvSpPr>
        <p:spPr>
          <a:xfrm>
            <a:off x="446227" y="384363"/>
            <a:ext cx="288608" cy="288714"/>
          </a:xfrm>
          <a:custGeom>
            <a:avLst/>
            <a:gdLst/>
            <a:ahLst/>
            <a:cxnLst/>
            <a:rect l="l" t="t" r="r" b="b"/>
            <a:pathLst>
              <a:path w="288290" h="288290">
                <a:moveTo>
                  <a:pt x="255197" y="0"/>
                </a:moveTo>
                <a:lnTo>
                  <a:pt x="287986" y="32788"/>
                </a:lnTo>
                <a:lnTo>
                  <a:pt x="32800" y="287986"/>
                </a:lnTo>
                <a:lnTo>
                  <a:pt x="0" y="255186"/>
                </a:lnTo>
                <a:lnTo>
                  <a:pt x="255197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bject 18">
            <a:extLst>
              <a:ext uri="{FF2B5EF4-FFF2-40B4-BE49-F238E27FC236}">
                <a16:creationId xmlns="" xmlns:a16="http://schemas.microsoft.com/office/drawing/2014/main" id="{349ECD76-B28B-45A9-AA8C-8C168BF29136}"/>
              </a:ext>
            </a:extLst>
          </p:cNvPr>
          <p:cNvSpPr/>
          <p:nvPr/>
        </p:nvSpPr>
        <p:spPr>
          <a:xfrm>
            <a:off x="712649" y="360768"/>
            <a:ext cx="45770" cy="45787"/>
          </a:xfrm>
          <a:custGeom>
            <a:avLst/>
            <a:gdLst/>
            <a:ahLst/>
            <a:cxnLst/>
            <a:rect l="l" t="t" r="r" b="b"/>
            <a:pathLst>
              <a:path w="45720" h="45720">
                <a:moveTo>
                  <a:pt x="32788" y="45420"/>
                </a:moveTo>
                <a:lnTo>
                  <a:pt x="0" y="12631"/>
                </a:lnTo>
                <a:lnTo>
                  <a:pt x="12621" y="0"/>
                </a:lnTo>
                <a:lnTo>
                  <a:pt x="45421" y="32795"/>
                </a:lnTo>
                <a:lnTo>
                  <a:pt x="32788" y="4542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9">
            <a:extLst>
              <a:ext uri="{FF2B5EF4-FFF2-40B4-BE49-F238E27FC236}">
                <a16:creationId xmlns="" xmlns:a16="http://schemas.microsoft.com/office/drawing/2014/main" id="{895C7C7C-2970-4E77-BAA2-3030D8DC862C}"/>
              </a:ext>
            </a:extLst>
          </p:cNvPr>
          <p:cNvSpPr/>
          <p:nvPr/>
        </p:nvSpPr>
        <p:spPr>
          <a:xfrm>
            <a:off x="394317" y="305768"/>
            <a:ext cx="418926" cy="419080"/>
          </a:xfrm>
          <a:custGeom>
            <a:avLst/>
            <a:gdLst/>
            <a:ahLst/>
            <a:cxnLst/>
            <a:rect l="l" t="t" r="r" b="b"/>
            <a:pathLst>
              <a:path w="418465" h="418465">
                <a:moveTo>
                  <a:pt x="352473" y="11192"/>
                </a:moveTo>
                <a:lnTo>
                  <a:pt x="301579" y="62078"/>
                </a:lnTo>
                <a:lnTo>
                  <a:pt x="35460" y="328208"/>
                </a:lnTo>
                <a:lnTo>
                  <a:pt x="35359" y="328381"/>
                </a:lnTo>
                <a:lnTo>
                  <a:pt x="34678" y="329086"/>
                </a:lnTo>
                <a:lnTo>
                  <a:pt x="34182" y="329825"/>
                </a:lnTo>
                <a:lnTo>
                  <a:pt x="33822" y="330631"/>
                </a:lnTo>
                <a:lnTo>
                  <a:pt x="33761" y="330761"/>
                </a:lnTo>
                <a:lnTo>
                  <a:pt x="1026" y="407145"/>
                </a:lnTo>
                <a:lnTo>
                  <a:pt x="0" y="409531"/>
                </a:lnTo>
                <a:lnTo>
                  <a:pt x="245" y="412274"/>
                </a:lnTo>
                <a:lnTo>
                  <a:pt x="1677" y="414446"/>
                </a:lnTo>
                <a:lnTo>
                  <a:pt x="3107" y="416613"/>
                </a:lnTo>
                <a:lnTo>
                  <a:pt x="5529" y="417920"/>
                </a:lnTo>
                <a:lnTo>
                  <a:pt x="8129" y="417920"/>
                </a:lnTo>
                <a:lnTo>
                  <a:pt x="9177" y="417923"/>
                </a:lnTo>
                <a:lnTo>
                  <a:pt x="10213" y="417711"/>
                </a:lnTo>
                <a:lnTo>
                  <a:pt x="11174" y="417293"/>
                </a:lnTo>
                <a:lnTo>
                  <a:pt x="87552" y="384559"/>
                </a:lnTo>
                <a:lnTo>
                  <a:pt x="87682" y="384497"/>
                </a:lnTo>
                <a:lnTo>
                  <a:pt x="88492" y="384141"/>
                </a:lnTo>
                <a:lnTo>
                  <a:pt x="89226" y="383641"/>
                </a:lnTo>
                <a:lnTo>
                  <a:pt x="89863" y="383029"/>
                </a:lnTo>
                <a:lnTo>
                  <a:pt x="90032" y="382935"/>
                </a:lnTo>
                <a:lnTo>
                  <a:pt x="356227" y="116748"/>
                </a:lnTo>
                <a:lnTo>
                  <a:pt x="407113" y="65858"/>
                </a:lnTo>
                <a:lnTo>
                  <a:pt x="415530" y="53076"/>
                </a:lnTo>
                <a:lnTo>
                  <a:pt x="418313" y="38563"/>
                </a:lnTo>
                <a:lnTo>
                  <a:pt x="415466" y="24063"/>
                </a:lnTo>
                <a:lnTo>
                  <a:pt x="406994" y="11318"/>
                </a:lnTo>
                <a:lnTo>
                  <a:pt x="394249" y="2846"/>
                </a:lnTo>
                <a:lnTo>
                  <a:pt x="379748" y="0"/>
                </a:lnTo>
                <a:lnTo>
                  <a:pt x="365235" y="2783"/>
                </a:lnTo>
                <a:lnTo>
                  <a:pt x="352454" y="11199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20">
            <a:extLst>
              <a:ext uri="{FF2B5EF4-FFF2-40B4-BE49-F238E27FC236}">
                <a16:creationId xmlns="" xmlns:a16="http://schemas.microsoft.com/office/drawing/2014/main" id="{C131B292-257F-4A7B-A11F-1F0B7801BBD2}"/>
              </a:ext>
            </a:extLst>
          </p:cNvPr>
          <p:cNvSpPr/>
          <p:nvPr/>
        </p:nvSpPr>
        <p:spPr>
          <a:xfrm>
            <a:off x="410173" y="368352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21">
            <a:extLst>
              <a:ext uri="{FF2B5EF4-FFF2-40B4-BE49-F238E27FC236}">
                <a16:creationId xmlns="" xmlns:a16="http://schemas.microsoft.com/office/drawing/2014/main" id="{A3188B50-45BA-4B67-8828-724D3FB814B6}"/>
              </a:ext>
            </a:extLst>
          </p:cNvPr>
          <p:cNvSpPr/>
          <p:nvPr/>
        </p:nvSpPr>
        <p:spPr>
          <a:xfrm>
            <a:off x="410173" y="360612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193235" y="0"/>
                </a:move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22">
            <a:extLst>
              <a:ext uri="{FF2B5EF4-FFF2-40B4-BE49-F238E27FC236}">
                <a16:creationId xmlns="" xmlns:a16="http://schemas.microsoft.com/office/drawing/2014/main" id="{6A6888D2-7ACE-4E45-8E8F-5C2603158F99}"/>
              </a:ext>
            </a:extLst>
          </p:cNvPr>
          <p:cNvSpPr/>
          <p:nvPr/>
        </p:nvSpPr>
        <p:spPr>
          <a:xfrm>
            <a:off x="410173" y="414796"/>
            <a:ext cx="201517" cy="0"/>
          </a:xfrm>
          <a:custGeom>
            <a:avLst/>
            <a:gdLst/>
            <a:ahLst/>
            <a:cxnLst/>
            <a:rect l="l" t="t" r="r" b="b"/>
            <a:pathLst>
              <a:path w="201295">
                <a:moveTo>
                  <a:pt x="0" y="0"/>
                </a:moveTo>
                <a:lnTo>
                  <a:pt x="200964" y="0"/>
                </a:lnTo>
              </a:path>
            </a:pathLst>
          </a:custGeom>
          <a:ln w="15457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23">
            <a:extLst>
              <a:ext uri="{FF2B5EF4-FFF2-40B4-BE49-F238E27FC236}">
                <a16:creationId xmlns="" xmlns:a16="http://schemas.microsoft.com/office/drawing/2014/main" id="{02BA5A4F-953F-4F1E-89AF-C36D044FA8D5}"/>
              </a:ext>
            </a:extLst>
          </p:cNvPr>
          <p:cNvSpPr/>
          <p:nvPr/>
        </p:nvSpPr>
        <p:spPr>
          <a:xfrm>
            <a:off x="410173" y="407056"/>
            <a:ext cx="201517" cy="15898"/>
          </a:xfrm>
          <a:custGeom>
            <a:avLst/>
            <a:gdLst/>
            <a:ahLst/>
            <a:cxnLst/>
            <a:rect l="l" t="t" r="r" b="b"/>
            <a:pathLst>
              <a:path w="201295" h="15875">
                <a:moveTo>
                  <a:pt x="200964" y="7728"/>
                </a:moveTo>
                <a:lnTo>
                  <a:pt x="200964" y="3459"/>
                </a:lnTo>
                <a:lnTo>
                  <a:pt x="197501" y="0"/>
                </a:lnTo>
                <a:lnTo>
                  <a:pt x="193235" y="0"/>
                </a:lnTo>
                <a:lnTo>
                  <a:pt x="7728" y="0"/>
                </a:lnTo>
                <a:lnTo>
                  <a:pt x="3459" y="0"/>
                </a:lnTo>
                <a:lnTo>
                  <a:pt x="0" y="3459"/>
                </a:lnTo>
                <a:lnTo>
                  <a:pt x="0" y="7728"/>
                </a:lnTo>
                <a:lnTo>
                  <a:pt x="0" y="11998"/>
                </a:lnTo>
                <a:lnTo>
                  <a:pt x="3459" y="15457"/>
                </a:lnTo>
                <a:lnTo>
                  <a:pt x="7728" y="15457"/>
                </a:lnTo>
                <a:lnTo>
                  <a:pt x="193235" y="15457"/>
                </a:lnTo>
                <a:lnTo>
                  <a:pt x="197501" y="15457"/>
                </a:lnTo>
                <a:lnTo>
                  <a:pt x="200964" y="11998"/>
                </a:lnTo>
                <a:lnTo>
                  <a:pt x="200964" y="7728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24">
            <a:extLst>
              <a:ext uri="{FF2B5EF4-FFF2-40B4-BE49-F238E27FC236}">
                <a16:creationId xmlns="" xmlns:a16="http://schemas.microsoft.com/office/drawing/2014/main" id="{AB643593-D789-40B0-966A-78146405CC2F}"/>
              </a:ext>
            </a:extLst>
          </p:cNvPr>
          <p:cNvSpPr/>
          <p:nvPr/>
        </p:nvSpPr>
        <p:spPr>
          <a:xfrm>
            <a:off x="410173" y="461239"/>
            <a:ext cx="155111" cy="0"/>
          </a:xfrm>
          <a:custGeom>
            <a:avLst/>
            <a:gdLst/>
            <a:ahLst/>
            <a:cxnLst/>
            <a:rect l="l" t="t" r="r" b="b"/>
            <a:pathLst>
              <a:path w="154940">
                <a:moveTo>
                  <a:pt x="0" y="0"/>
                </a:moveTo>
                <a:lnTo>
                  <a:pt x="154587" y="0"/>
                </a:lnTo>
              </a:path>
            </a:pathLst>
          </a:custGeom>
          <a:ln w="15461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bject 25">
            <a:extLst>
              <a:ext uri="{FF2B5EF4-FFF2-40B4-BE49-F238E27FC236}">
                <a16:creationId xmlns="" xmlns:a16="http://schemas.microsoft.com/office/drawing/2014/main" id="{8F53C781-98B4-4F4A-BF71-0E4979E2750B}"/>
              </a:ext>
            </a:extLst>
          </p:cNvPr>
          <p:cNvSpPr/>
          <p:nvPr/>
        </p:nvSpPr>
        <p:spPr>
          <a:xfrm>
            <a:off x="410173" y="453497"/>
            <a:ext cx="155111" cy="15898"/>
          </a:xfrm>
          <a:custGeom>
            <a:avLst/>
            <a:gdLst/>
            <a:ahLst/>
            <a:cxnLst/>
            <a:rect l="l" t="t" r="r" b="b"/>
            <a:pathLst>
              <a:path w="154940" h="15875">
                <a:moveTo>
                  <a:pt x="7728" y="0"/>
                </a:moveTo>
                <a:lnTo>
                  <a:pt x="3459" y="0"/>
                </a:lnTo>
                <a:lnTo>
                  <a:pt x="0" y="3463"/>
                </a:lnTo>
                <a:lnTo>
                  <a:pt x="0" y="7732"/>
                </a:lnTo>
                <a:lnTo>
                  <a:pt x="0" y="11998"/>
                </a:lnTo>
                <a:lnTo>
                  <a:pt x="3459" y="15461"/>
                </a:lnTo>
                <a:lnTo>
                  <a:pt x="7728" y="15461"/>
                </a:lnTo>
                <a:lnTo>
                  <a:pt x="146858" y="15461"/>
                </a:lnTo>
                <a:lnTo>
                  <a:pt x="151124" y="15461"/>
                </a:lnTo>
                <a:lnTo>
                  <a:pt x="154587" y="11998"/>
                </a:lnTo>
                <a:lnTo>
                  <a:pt x="154587" y="7732"/>
                </a:lnTo>
                <a:lnTo>
                  <a:pt x="154587" y="3463"/>
                </a:lnTo>
                <a:lnTo>
                  <a:pt x="151124" y="0"/>
                </a:lnTo>
                <a:lnTo>
                  <a:pt x="146858" y="0"/>
                </a:lnTo>
                <a:lnTo>
                  <a:pt x="7728" y="0"/>
                </a:lnTo>
                <a:close/>
              </a:path>
            </a:pathLst>
          </a:custGeom>
          <a:ln w="3175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915497"/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63030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uz-Latn-UZ" sz="4000" spc="10" dirty="0">
                <a:latin typeface="Arial" pitchFamily="34" charset="0"/>
                <a:cs typeface="Arial" pitchFamily="34" charset="0"/>
              </a:rPr>
              <a:t>ONA TILI</a:t>
            </a:r>
            <a:endParaRPr sz="4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1E688753-AF40-4DF9-B254-59E0CD93E74F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44" r="7344"/>
          <a:stretch>
            <a:fillRect/>
          </a:stretch>
        </p:blipFill>
        <p:spPr>
          <a:xfrm>
            <a:off x="4197989" y="1622425"/>
            <a:ext cx="1348527" cy="1082683"/>
          </a:xfrm>
        </p:spPr>
      </p:pic>
    </p:spTree>
    <p:extLst>
      <p:ext uri="{BB962C8B-B14F-4D97-AF65-F5344CB8AC3E}">
        <p14:creationId xmlns:p14="http://schemas.microsoft.com/office/powerpoint/2010/main" val="297457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5900" y="631825"/>
            <a:ext cx="5334000" cy="2031325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tipdagi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rejalaridagi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arab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raqamlari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yiladi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b="1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</a:t>
            </a:r>
            <a:r>
              <a:rPr lang="en-US" sz="14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endParaRPr lang="en-US" sz="14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14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uz-Latn-UZ" sz="14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b="1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4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4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1400" b="1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uying</a:t>
            </a:r>
            <a:r>
              <a:rPr lang="en-US" sz="1400" b="1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</a:t>
            </a:r>
          </a:p>
          <a:p>
            <a:pPr>
              <a:defRPr/>
            </a:pP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4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1. Do</a:t>
            </a:r>
            <a:r>
              <a:rPr lang="uz-Latn-UZ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‘s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tlik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uz-Latn-UZ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‘z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ining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tushunaman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defRPr/>
            </a:pP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2. Do</a:t>
            </a:r>
            <a:r>
              <a:rPr lang="uz-Latn-UZ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boshga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kulfat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tushganda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sinaladi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3. Do</a:t>
            </a:r>
            <a:r>
              <a:rPr lang="uz-Latn-UZ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stlik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birodarlik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insoniyatni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taraqqiyotga</a:t>
            </a:r>
            <a:r>
              <a:rPr lang="en-US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yetaklaydi</a:t>
            </a:r>
            <a:r>
              <a:rPr lang="en-US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" descr="C:\Documents and Settings\Администратор\Local Settings\Temporary Internet Files\Content.IE5\21APSLAJ\MC90012356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05219" y="1982153"/>
            <a:ext cx="1189778" cy="10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B63439D-04BE-4CFB-89B2-C85165FE533C}"/>
              </a:ext>
            </a:extLst>
          </p:cNvPr>
          <p:cNvSpPr txBox="1"/>
          <p:nvPr/>
        </p:nvSpPr>
        <p:spPr>
          <a:xfrm>
            <a:off x="139700" y="34925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 ko‘rinishdagi reja namunasi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215900" y="612916"/>
            <a:ext cx="5410200" cy="249299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ko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rinishdagi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namunalari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zining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“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“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tarzida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o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ziga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tarkibiy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qismlarga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linishi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keskin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farqlanib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turadi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rejalarda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tinish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llanishi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birmuncha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e’tiborni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jalb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me’rosi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1.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fazilatlarning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lanishi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2.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she’rlarida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timsoli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3.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adolatparvarlik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g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oyalari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g</a:t>
            </a:r>
            <a:r>
              <a:rPr lang="uz-Latn-UZ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oyalari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amalda</a:t>
            </a:r>
            <a:r>
              <a:rPr lang="en-US" sz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:\Documents and Settings\Администратор\Local Settings\Temporary Internet Files\Content.IE5\21APSLAJ\MC90012356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593134" y="2010728"/>
            <a:ext cx="1189778" cy="10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0A1D5BB-BF53-4D68-892E-00211BF3AF1E}"/>
              </a:ext>
            </a:extLst>
          </p:cNvPr>
          <p:cNvSpPr txBox="1"/>
          <p:nvPr/>
        </p:nvSpPr>
        <p:spPr>
          <a:xfrm>
            <a:off x="139700" y="4127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 ko‘rinishadagi reja namunasi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90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DE0B38A-F6FF-4E10-B99C-C6E488181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5900" y="631825"/>
            <a:ext cx="2743199" cy="2215991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177800">
              <a:defRPr/>
            </a:pP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6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16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  …                          </a:t>
            </a:r>
          </a:p>
          <a:p>
            <a:pPr marL="177800">
              <a:defRPr/>
            </a:pP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16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uz-Cyrl-UZ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>
              <a:buFont typeface="+mj-lt"/>
              <a:buAutoNum type="romanUcPeriod"/>
              <a:defRPr/>
            </a:pPr>
            <a:r>
              <a:rPr lang="en-US" sz="16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6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7800">
              <a:buFont typeface="+mj-lt"/>
              <a:buAutoNum type="romanUcPeriod"/>
              <a:defRPr/>
            </a:pP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16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7800">
              <a:defRPr/>
            </a:pP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z-Latn-UZ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       ;</a:t>
            </a:r>
          </a:p>
          <a:p>
            <a:pPr marL="177800">
              <a:defRPr/>
            </a:pP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b)        ;</a:t>
            </a:r>
          </a:p>
          <a:p>
            <a:pPr marL="177800">
              <a:defRPr/>
            </a:pP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d)        .</a:t>
            </a:r>
          </a:p>
          <a:p>
            <a:pPr marL="177800">
              <a:defRPr/>
            </a:pPr>
            <a:r>
              <a:rPr lang="he-IL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וװ</a:t>
            </a:r>
            <a:r>
              <a:rPr lang="uz-Latn-UZ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16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00050" indent="-400050">
              <a:buFont typeface="+mj-lt"/>
              <a:buAutoNum type="romanUcPeriod"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B510B64A-54F1-48C1-92A2-AF6F0A8EDC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0038" y="141288"/>
            <a:ext cx="5249862" cy="276999"/>
          </a:xfrm>
        </p:spPr>
        <p:txBody>
          <a:bodyPr/>
          <a:lstStyle/>
          <a:p>
            <a:r>
              <a:rPr lang="en-US" sz="1800" b="0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ko‘rinishdagi</a:t>
            </a:r>
            <a:r>
              <a:rPr lang="en-US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dirty="0" err="1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namunasi</a:t>
            </a:r>
            <a:r>
              <a:rPr lang="en-US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sxemasi</a:t>
            </a:r>
            <a:endParaRPr lang="ru-RU" sz="1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="" xmlns:a16="http://schemas.microsoft.com/office/drawing/2014/main" id="{42B8EC45-AFEF-43D0-B0B3-35CEEB38D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509" y="1012825"/>
            <a:ext cx="2168391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2935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48AAD4-1568-4EFF-8EEB-E8473114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324" y="48538"/>
            <a:ext cx="5176723" cy="430887"/>
          </a:xfrm>
        </p:spPr>
        <p:txBody>
          <a:bodyPr/>
          <a:lstStyle/>
          <a:p>
            <a:pPr algn="ctr"/>
            <a:r>
              <a:rPr lang="uz-Latn-UZ" sz="2800" b="0" dirty="0"/>
              <a:t>E</a:t>
            </a:r>
            <a:r>
              <a:rPr lang="en-US" sz="2800" b="0" dirty="0"/>
              <a:t>’</a:t>
            </a:r>
            <a:r>
              <a:rPr lang="uz-Latn-UZ" sz="2800" b="0" dirty="0"/>
              <a:t>tibor bering!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01CA90B-4CF7-467A-A770-981ABBC0D6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699" y="631825"/>
            <a:ext cx="3877183" cy="2462213"/>
          </a:xfrm>
          <a:solidFill>
            <a:srgbClr val="FFCCFF"/>
          </a:solidFill>
          <a:ln>
            <a:solidFill>
              <a:srgbClr val="400239"/>
            </a:solidFill>
          </a:ln>
        </p:spPr>
        <p:txBody>
          <a:bodyPr/>
          <a:lstStyle/>
          <a:p>
            <a:pPr marL="71438" indent="290513" algn="just"/>
            <a:r>
              <a:rPr lang="en-US" sz="1600" dirty="0">
                <a:solidFill>
                  <a:srgbClr val="002060"/>
                </a:solidFill>
              </a:rPr>
              <a:t>Ammo </a:t>
            </a:r>
            <a:r>
              <a:rPr lang="en-US" sz="1600" dirty="0" err="1">
                <a:solidFill>
                  <a:srgbClr val="002060"/>
                </a:solidFill>
              </a:rPr>
              <a:t>yozma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nutqda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bayon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etilayotgan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fikr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orfografik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punktuatsion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uslubiy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qoidalarga</a:t>
            </a:r>
            <a:r>
              <a:rPr lang="en-US" sz="1600" dirty="0">
                <a:solidFill>
                  <a:srgbClr val="002060"/>
                </a:solidFill>
              </a:rPr>
              <a:t> to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la </a:t>
            </a:r>
            <a:r>
              <a:rPr lang="en-US" sz="1600" dirty="0" err="1">
                <a:solidFill>
                  <a:srgbClr val="002060"/>
                </a:solidFill>
              </a:rPr>
              <a:t>amal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qilingan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holda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yozilmog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i </a:t>
            </a:r>
            <a:r>
              <a:rPr lang="en-US" sz="1600" dirty="0" err="1">
                <a:solidFill>
                  <a:srgbClr val="002060"/>
                </a:solidFill>
              </a:rPr>
              <a:t>lozim</a:t>
            </a:r>
            <a:r>
              <a:rPr lang="en-US" sz="1600" dirty="0">
                <a:solidFill>
                  <a:srgbClr val="002060"/>
                </a:solidFill>
              </a:rPr>
              <a:t>.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71438" indent="290513" algn="just"/>
            <a:r>
              <a:rPr lang="en-US" sz="1600" dirty="0" err="1" smtClean="0">
                <a:solidFill>
                  <a:srgbClr val="002060"/>
                </a:solidFill>
              </a:rPr>
              <a:t>Yozilgan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fikrda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noaniq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jumlalar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imlo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xatolariga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l </a:t>
            </a:r>
            <a:r>
              <a:rPr lang="en-US" sz="1600" dirty="0" err="1">
                <a:solidFill>
                  <a:srgbClr val="002060"/>
                </a:solidFill>
              </a:rPr>
              <a:t>qo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yilgan</a:t>
            </a:r>
            <a:r>
              <a:rPr lang="en-US" sz="1600" dirty="0">
                <a:solidFill>
                  <a:srgbClr val="002060"/>
                </a:solidFill>
              </a:rPr>
              <a:t> so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zlar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lmasligi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lozim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  <a:r>
              <a:rPr lang="uz-Latn-UZ" sz="1600" dirty="0">
                <a:solidFill>
                  <a:srgbClr val="002060"/>
                </a:solidFill>
              </a:rPr>
              <a:t>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71438" indent="290513" algn="just"/>
            <a:r>
              <a:rPr lang="uz-Latn-UZ" sz="1600" dirty="0" smtClean="0">
                <a:solidFill>
                  <a:srgbClr val="002060"/>
                </a:solidFill>
              </a:rPr>
              <a:t>N</a:t>
            </a:r>
            <a:r>
              <a:rPr lang="en-US" sz="1600" dirty="0" err="1">
                <a:solidFill>
                  <a:srgbClr val="002060"/>
                </a:solidFill>
              </a:rPr>
              <a:t>oo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rin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yilgan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yoki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zarur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rinda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yilmagan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vergul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gapning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mazmunini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tamoman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zgartirib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yuboradi</a:t>
            </a:r>
            <a:r>
              <a:rPr lang="en-US" sz="1600" dirty="0">
                <a:solidFill>
                  <a:srgbClr val="002060"/>
                </a:solidFill>
              </a:rPr>
              <a:t>. 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09ABB12-C35D-4FAA-8447-34EA9B1F51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2283" y="1057275"/>
            <a:ext cx="1623218" cy="1623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429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B5AA21-B290-4262-875B-988935874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Tinish belgilarining ahamiyati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7F62D4B-3959-4F2C-AC9C-04AEBFC2F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900" y="714375"/>
            <a:ext cx="3733800" cy="2215991"/>
          </a:xfrm>
          <a:solidFill>
            <a:schemeClr val="accent4">
              <a:lumMod val="40000"/>
              <a:lumOff val="60000"/>
            </a:schemeClr>
          </a:solidFill>
          <a:ln>
            <a:solidFill>
              <a:srgbClr val="400239"/>
            </a:solidFill>
          </a:ln>
        </p:spPr>
        <p:txBody>
          <a:bodyPr/>
          <a:lstStyle/>
          <a:p>
            <a:pPr marL="71438" indent="290513" algn="just"/>
            <a:r>
              <a:rPr lang="en-US" sz="1200" b="1" dirty="0"/>
              <a:t>„</a:t>
            </a:r>
            <a:r>
              <a:rPr lang="en-US" sz="1600" dirty="0" err="1">
                <a:solidFill>
                  <a:srgbClr val="002060"/>
                </a:solidFill>
              </a:rPr>
              <a:t>Avvallari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xalqqa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zulm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qilgan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qullar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mehnati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evaziga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boylik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orttirgan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quldorlar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endilikda</a:t>
            </a:r>
            <a:r>
              <a:rPr lang="en-US" sz="1600" dirty="0">
                <a:solidFill>
                  <a:srgbClr val="002060"/>
                </a:solidFill>
              </a:rPr>
              <a:t> Hasan </a:t>
            </a:r>
            <a:r>
              <a:rPr lang="en-US" sz="1600" dirty="0" err="1">
                <a:solidFill>
                  <a:srgbClr val="002060"/>
                </a:solidFill>
              </a:rPr>
              <a:t>va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Fotimalarning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taqdiriga</a:t>
            </a:r>
            <a:r>
              <a:rPr lang="en-US" sz="1600" dirty="0">
                <a:solidFill>
                  <a:srgbClr val="002060"/>
                </a:solidFill>
              </a:rPr>
              <a:t> ham </a:t>
            </a:r>
            <a:r>
              <a:rPr lang="en-US" sz="1600" dirty="0" err="1">
                <a:solidFill>
                  <a:srgbClr val="002060"/>
                </a:solidFill>
              </a:rPr>
              <a:t>chang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solmoqchi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ladilar</a:t>
            </a:r>
            <a:r>
              <a:rPr lang="uz-Latn-UZ" sz="1600" dirty="0">
                <a:solidFill>
                  <a:srgbClr val="002060"/>
                </a:solidFill>
              </a:rPr>
              <a:t>“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tarzida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tuzilgan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gapda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vergulning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tushib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qolishi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jumlaning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ma’nosini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buzib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yuboradi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natijada</a:t>
            </a:r>
            <a:r>
              <a:rPr lang="en-US" sz="1600" dirty="0">
                <a:solidFill>
                  <a:srgbClr val="002060"/>
                </a:solidFill>
              </a:rPr>
              <a:t> „</a:t>
            </a:r>
            <a:r>
              <a:rPr lang="uz-Latn-UZ" sz="1600" dirty="0">
                <a:solidFill>
                  <a:srgbClr val="002060"/>
                </a:solidFill>
              </a:rPr>
              <a:t>q</a:t>
            </a:r>
            <a:r>
              <a:rPr lang="en-US" sz="1600" dirty="0" err="1">
                <a:solidFill>
                  <a:srgbClr val="002060"/>
                </a:solidFill>
              </a:rPr>
              <a:t>ullar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xalqqa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zulm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qilgan</a:t>
            </a:r>
            <a:r>
              <a:rPr lang="uz-Latn-UZ" sz="1600" dirty="0">
                <a:solidFill>
                  <a:srgbClr val="002060"/>
                </a:solidFill>
              </a:rPr>
              <a:t>“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degan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fikr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kelib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chiqadi</a:t>
            </a:r>
            <a:r>
              <a:rPr lang="en-US" sz="1600" dirty="0">
                <a:solidFill>
                  <a:srgbClr val="002060"/>
                </a:solidFill>
              </a:rPr>
              <a:t>.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1D307554-0C11-4192-8B8A-26556AC0788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072" y="1012825"/>
            <a:ext cx="1628705" cy="16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746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B8365EF-96C2-417B-B9F6-A9102270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48538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Unutmang!</a:t>
            </a:r>
            <a:endParaRPr lang="ru-RU" sz="2800" b="0" dirty="0"/>
          </a:p>
        </p:txBody>
      </p:sp>
      <p:sp>
        <p:nvSpPr>
          <p:cNvPr id="4" name="Текст 2">
            <a:extLst>
              <a:ext uri="{FF2B5EF4-FFF2-40B4-BE49-F238E27FC236}">
                <a16:creationId xmlns="" xmlns:a16="http://schemas.microsoft.com/office/drawing/2014/main" id="{5DD18A23-83D9-476C-AE2F-05FE954F3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850" y="701675"/>
            <a:ext cx="3657600" cy="2092881"/>
          </a:xfrm>
          <a:solidFill>
            <a:schemeClr val="accent6">
              <a:lumMod val="60000"/>
              <a:lumOff val="40000"/>
            </a:schemeClr>
          </a:solidFill>
          <a:ln>
            <a:solidFill>
              <a:srgbClr val="400239"/>
            </a:solidFill>
          </a:ln>
        </p:spPr>
        <p:txBody>
          <a:bodyPr/>
          <a:lstStyle/>
          <a:p>
            <a:pPr marL="72000" indent="361950" algn="just"/>
            <a:r>
              <a:rPr lang="en-US" sz="1700" dirty="0" err="1"/>
              <a:t>Insho</a:t>
            </a:r>
            <a:r>
              <a:rPr lang="en-US" sz="1700" dirty="0"/>
              <a:t> </a:t>
            </a:r>
            <a:r>
              <a:rPr lang="en-US" sz="1700" dirty="0" err="1"/>
              <a:t>yozish</a:t>
            </a:r>
            <a:r>
              <a:rPr lang="en-US" sz="1700" dirty="0"/>
              <a:t> </a:t>
            </a:r>
            <a:r>
              <a:rPr lang="en-US" sz="1700" dirty="0" err="1"/>
              <a:t>ma’lum</a:t>
            </a:r>
            <a:r>
              <a:rPr lang="en-US" sz="1700" dirty="0"/>
              <a:t> </a:t>
            </a:r>
            <a:r>
              <a:rPr lang="en-US" sz="1700" dirty="0" err="1"/>
              <a:t>mavzu</a:t>
            </a:r>
            <a:r>
              <a:rPr lang="en-US" sz="1700" dirty="0"/>
              <a:t> </a:t>
            </a:r>
            <a:r>
              <a:rPr lang="en-US" sz="1700" dirty="0" err="1"/>
              <a:t>yuzasidan</a:t>
            </a:r>
            <a:r>
              <a:rPr lang="en-US" sz="1700" dirty="0"/>
              <a:t> </a:t>
            </a:r>
            <a:r>
              <a:rPr lang="en-US" sz="1700" dirty="0" err="1"/>
              <a:t>mustaqil</a:t>
            </a:r>
            <a:r>
              <a:rPr lang="en-US" sz="1700" dirty="0"/>
              <a:t> </a:t>
            </a:r>
            <a:r>
              <a:rPr lang="en-US" sz="1700" dirty="0" err="1"/>
              <a:t>fikrni</a:t>
            </a:r>
            <a:r>
              <a:rPr lang="en-US" sz="1700" dirty="0"/>
              <a:t> </a:t>
            </a:r>
            <a:r>
              <a:rPr lang="en-US" sz="1700" dirty="0" err="1"/>
              <a:t>yozma</a:t>
            </a:r>
            <a:r>
              <a:rPr lang="en-US" sz="1700" dirty="0"/>
              <a:t> </a:t>
            </a:r>
            <a:r>
              <a:rPr lang="en-US" sz="1700" dirty="0" err="1"/>
              <a:t>tarzda</a:t>
            </a:r>
            <a:r>
              <a:rPr lang="en-US" sz="1700" dirty="0"/>
              <a:t> </a:t>
            </a:r>
            <a:r>
              <a:rPr lang="en-US" sz="1700" dirty="0" err="1"/>
              <a:t>ifodalash</a:t>
            </a:r>
            <a:r>
              <a:rPr lang="en-US" sz="1700" dirty="0"/>
              <a:t> </a:t>
            </a:r>
            <a:r>
              <a:rPr lang="uz-Latn-UZ" sz="1700" dirty="0"/>
              <a:t>hisoblanadi</a:t>
            </a:r>
            <a:r>
              <a:rPr lang="en-US" sz="1700" dirty="0"/>
              <a:t>.  </a:t>
            </a:r>
            <a:endParaRPr lang="en-US" sz="1700" dirty="0" smtClean="0"/>
          </a:p>
          <a:p>
            <a:pPr marL="72000" indent="361950" algn="just"/>
            <a:r>
              <a:rPr lang="en-US" sz="1700" dirty="0" err="1" smtClean="0"/>
              <a:t>Ishning</a:t>
            </a:r>
            <a:r>
              <a:rPr lang="en-US" sz="1700" dirty="0" smtClean="0"/>
              <a:t> </a:t>
            </a:r>
            <a:r>
              <a:rPr lang="en-US" sz="1700" dirty="0" err="1"/>
              <a:t>dastlabki</a:t>
            </a:r>
            <a:r>
              <a:rPr lang="en-US" sz="1700" dirty="0"/>
              <a:t> </a:t>
            </a:r>
            <a:r>
              <a:rPr lang="en-US" sz="1700" dirty="0" err="1"/>
              <a:t>bosqichidanoq</a:t>
            </a:r>
            <a:r>
              <a:rPr lang="en-US" sz="1700" dirty="0"/>
              <a:t> </a:t>
            </a:r>
            <a:r>
              <a:rPr lang="en-US" sz="1700" dirty="0" err="1"/>
              <a:t>insho</a:t>
            </a:r>
            <a:r>
              <a:rPr lang="en-US" sz="1700" dirty="0"/>
              <a:t> </a:t>
            </a:r>
            <a:r>
              <a:rPr lang="en-US" sz="1700" dirty="0" err="1"/>
              <a:t>birovning</a:t>
            </a:r>
            <a:r>
              <a:rPr lang="en-US" sz="1700" dirty="0"/>
              <a:t> </a:t>
            </a:r>
            <a:r>
              <a:rPr lang="en-US" sz="1700" dirty="0" err="1"/>
              <a:t>fikrini</a:t>
            </a:r>
            <a:r>
              <a:rPr lang="en-US" sz="1700" dirty="0"/>
              <a:t>, </a:t>
            </a:r>
            <a:r>
              <a:rPr lang="en-US" sz="1700" dirty="0" err="1"/>
              <a:t>darslikdagi</a:t>
            </a:r>
            <a:r>
              <a:rPr lang="en-US" sz="1700" dirty="0"/>
              <a:t> </a:t>
            </a:r>
            <a:r>
              <a:rPr lang="en-US" sz="1700" dirty="0" err="1"/>
              <a:t>ma’lumotni</a:t>
            </a:r>
            <a:r>
              <a:rPr lang="en-US" sz="1700" dirty="0"/>
              <a:t> ko</a:t>
            </a:r>
            <a:r>
              <a:rPr lang="uz-Latn-UZ" sz="1700" dirty="0"/>
              <a:t>‘</a:t>
            </a:r>
            <a:r>
              <a:rPr lang="en-US" sz="1700" dirty="0" err="1"/>
              <a:t>chirish</a:t>
            </a:r>
            <a:r>
              <a:rPr lang="en-US" sz="1700" dirty="0"/>
              <a:t> </a:t>
            </a:r>
            <a:r>
              <a:rPr lang="en-US" sz="1700" dirty="0" err="1"/>
              <a:t>emas</a:t>
            </a:r>
            <a:r>
              <a:rPr lang="en-US" sz="1700" dirty="0"/>
              <a:t>, </a:t>
            </a:r>
            <a:r>
              <a:rPr lang="en-US" sz="1700" dirty="0" err="1"/>
              <a:t>balki</a:t>
            </a:r>
            <a:r>
              <a:rPr lang="en-US" sz="1700" dirty="0"/>
              <a:t> </a:t>
            </a:r>
            <a:r>
              <a:rPr lang="en-US" sz="1700" dirty="0" err="1"/>
              <a:t>mavzu</a:t>
            </a:r>
            <a:r>
              <a:rPr lang="en-US" sz="1700" dirty="0"/>
              <a:t> </a:t>
            </a:r>
            <a:r>
              <a:rPr lang="en-US" sz="1700" dirty="0" err="1"/>
              <a:t>haqida</a:t>
            </a:r>
            <a:r>
              <a:rPr lang="en-US" sz="1700" dirty="0"/>
              <a:t> </a:t>
            </a:r>
            <a:r>
              <a:rPr lang="en-US" sz="1700" dirty="0" err="1"/>
              <a:t>mustaqil</a:t>
            </a:r>
            <a:r>
              <a:rPr lang="en-US" sz="1700" dirty="0"/>
              <a:t> </a:t>
            </a:r>
            <a:r>
              <a:rPr lang="en-US" sz="1700" dirty="0" err="1"/>
              <a:t>fikr</a:t>
            </a:r>
            <a:r>
              <a:rPr lang="en-US" sz="1700" dirty="0"/>
              <a:t> </a:t>
            </a:r>
            <a:r>
              <a:rPr lang="en-US" sz="1700" dirty="0" err="1"/>
              <a:t>yuritish</a:t>
            </a:r>
            <a:r>
              <a:rPr lang="en-US" sz="1700" dirty="0"/>
              <a:t> </a:t>
            </a:r>
            <a:r>
              <a:rPr lang="en-US" sz="1700" dirty="0" err="1"/>
              <a:t>mahsuli</a:t>
            </a:r>
            <a:r>
              <a:rPr lang="uz-Latn-UZ" sz="1700" dirty="0"/>
              <a:t> ekanligini unutmang</a:t>
            </a:r>
            <a:r>
              <a:rPr lang="en-US" sz="1700" dirty="0"/>
              <a:t>. </a:t>
            </a:r>
            <a:endParaRPr lang="ru-RU" sz="1700" dirty="0"/>
          </a:p>
        </p:txBody>
      </p:sp>
      <p:pic>
        <p:nvPicPr>
          <p:cNvPr id="5" name="Picture 8" descr="animal_32">
            <a:extLst>
              <a:ext uri="{FF2B5EF4-FFF2-40B4-BE49-F238E27FC236}">
                <a16:creationId xmlns="" xmlns:a16="http://schemas.microsoft.com/office/drawing/2014/main" id="{621437AE-AB0E-47D7-A86A-71D41E9ACBA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900" y="1055687"/>
            <a:ext cx="14287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8486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B437502-1E27-4A72-9021-3A5D75713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77001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B3CF10B-63A6-42E7-8B36-8E880F087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6850" y="606425"/>
            <a:ext cx="3733800" cy="2492990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400239"/>
            </a:solidFill>
          </a:ln>
        </p:spPr>
        <p:txBody>
          <a:bodyPr/>
          <a:lstStyle/>
          <a:p>
            <a:pPr marL="72000" indent="361950" algn="just"/>
            <a:r>
              <a:rPr lang="uz-Latn-UZ" sz="1800" dirty="0">
                <a:solidFill>
                  <a:srgbClr val="002060"/>
                </a:solidFill>
              </a:rPr>
              <a:t>E</a:t>
            </a:r>
            <a:r>
              <a:rPr lang="en-US" sz="1800" dirty="0" err="1">
                <a:solidFill>
                  <a:srgbClr val="002060"/>
                </a:solidFill>
              </a:rPr>
              <a:t>rkin</a:t>
            </a:r>
            <a:r>
              <a:rPr lang="uz-Latn-UZ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insholar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bevosita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adabiyot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fani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dasturida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qayd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etilmagan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mavzularda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yoziladi</a:t>
            </a:r>
            <a:r>
              <a:rPr lang="en-US" sz="1800" dirty="0" smtClean="0">
                <a:solidFill>
                  <a:srgbClr val="002060"/>
                </a:solidFill>
              </a:rPr>
              <a:t>.</a:t>
            </a:r>
          </a:p>
          <a:p>
            <a:pPr marL="72000" indent="361950" algn="just"/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Badiiy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adabiyotning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muxlisi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sifatida</a:t>
            </a:r>
            <a:r>
              <a:rPr lang="en-US" sz="1800" dirty="0">
                <a:solidFill>
                  <a:srgbClr val="002060"/>
                </a:solidFill>
              </a:rPr>
              <a:t> o</a:t>
            </a:r>
            <a:r>
              <a:rPr lang="uz-Latn-UZ" sz="1800" dirty="0">
                <a:solidFill>
                  <a:srgbClr val="002060"/>
                </a:solidFill>
              </a:rPr>
              <a:t>‘</a:t>
            </a:r>
            <a:r>
              <a:rPr lang="en-US" sz="1800" dirty="0" err="1">
                <a:solidFill>
                  <a:srgbClr val="002060"/>
                </a:solidFill>
              </a:rPr>
              <a:t>qilgan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asarlari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haqida</a:t>
            </a:r>
            <a:r>
              <a:rPr lang="en-US" sz="1800" dirty="0">
                <a:solidFill>
                  <a:srgbClr val="002060"/>
                </a:solidFill>
              </a:rPr>
              <a:t>, </a:t>
            </a:r>
            <a:r>
              <a:rPr lang="en-US" sz="1800" dirty="0" err="1">
                <a:solidFill>
                  <a:srgbClr val="002060"/>
                </a:solidFill>
              </a:rPr>
              <a:t>vatan</a:t>
            </a:r>
            <a:r>
              <a:rPr lang="en-US" sz="1800" dirty="0">
                <a:solidFill>
                  <a:srgbClr val="002060"/>
                </a:solidFill>
              </a:rPr>
              <a:t>, do</a:t>
            </a:r>
            <a:r>
              <a:rPr lang="uz-Latn-UZ" sz="1800" dirty="0">
                <a:solidFill>
                  <a:srgbClr val="002060"/>
                </a:solidFill>
              </a:rPr>
              <a:t>‘</a:t>
            </a:r>
            <a:r>
              <a:rPr lang="en-US" sz="1800" dirty="0" err="1">
                <a:solidFill>
                  <a:srgbClr val="002060"/>
                </a:solidFill>
              </a:rPr>
              <a:t>stlik</a:t>
            </a:r>
            <a:r>
              <a:rPr lang="en-US" sz="1800" dirty="0">
                <a:solidFill>
                  <a:srgbClr val="002060"/>
                </a:solidFill>
              </a:rPr>
              <a:t>, sport to</a:t>
            </a:r>
            <a:r>
              <a:rPr lang="uz-Latn-UZ" sz="1800" dirty="0">
                <a:solidFill>
                  <a:srgbClr val="002060"/>
                </a:solidFill>
              </a:rPr>
              <a:t>‘</a:t>
            </a:r>
            <a:r>
              <a:rPr lang="en-US" sz="1800" dirty="0">
                <a:solidFill>
                  <a:srgbClr val="002060"/>
                </a:solidFill>
              </a:rPr>
              <a:t>g</a:t>
            </a:r>
            <a:r>
              <a:rPr lang="uz-Latn-UZ" sz="1800" dirty="0">
                <a:solidFill>
                  <a:srgbClr val="002060"/>
                </a:solidFill>
              </a:rPr>
              <a:t>‘</a:t>
            </a:r>
            <a:r>
              <a:rPr lang="en-US" sz="1800" dirty="0" err="1">
                <a:solidFill>
                  <a:srgbClr val="002060"/>
                </a:solidFill>
              </a:rPr>
              <a:t>risida</a:t>
            </a:r>
            <a:r>
              <a:rPr lang="en-US" sz="1800" dirty="0">
                <a:solidFill>
                  <a:srgbClr val="002060"/>
                </a:solidFill>
              </a:rPr>
              <a:t>, </a:t>
            </a:r>
            <a:r>
              <a:rPr lang="en-US" sz="1800" dirty="0" err="1">
                <a:solidFill>
                  <a:srgbClr val="002060"/>
                </a:solidFill>
              </a:rPr>
              <a:t>kasb-hunar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tanlash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mavzu</a:t>
            </a:r>
            <a:r>
              <a:rPr lang="uz-Latn-UZ" sz="1800" dirty="0">
                <a:solidFill>
                  <a:srgbClr val="002060"/>
                </a:solidFill>
              </a:rPr>
              <a:t>si</a:t>
            </a:r>
            <a:r>
              <a:rPr lang="en-US" sz="1800" dirty="0">
                <a:solidFill>
                  <a:srgbClr val="002060"/>
                </a:solidFill>
              </a:rPr>
              <a:t>da </a:t>
            </a:r>
            <a:r>
              <a:rPr lang="en-US" sz="1800" dirty="0" err="1">
                <a:solidFill>
                  <a:srgbClr val="002060"/>
                </a:solidFill>
              </a:rPr>
              <a:t>yoziladigan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insholar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shular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jumlasiga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kiradi</a:t>
            </a:r>
            <a:r>
              <a:rPr lang="en-US" sz="1800" dirty="0">
                <a:solidFill>
                  <a:srgbClr val="002060"/>
                </a:solidFill>
              </a:rPr>
              <a:t>.</a:t>
            </a:r>
            <a:endParaRPr lang="ru-RU" sz="1800" dirty="0">
              <a:solidFill>
                <a:srgbClr val="002060"/>
              </a:solidFill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C1490A77-E9E3-4E13-BB82-134F6C1D99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2100" y="1401197"/>
            <a:ext cx="1447800" cy="1073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27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2201"/>
            <a:ext cx="5105400" cy="430887"/>
          </a:xfrm>
        </p:spPr>
        <p:txBody>
          <a:bodyPr/>
          <a:lstStyle/>
          <a:p>
            <a:pPr algn="ctr" eaLnBrk="1" hangingPunct="1"/>
            <a:r>
              <a:rPr lang="en-US" altLang="ru-RU" sz="2800" b="0" dirty="0" err="1">
                <a:latin typeface="Arial" panose="020B0604020202020204" pitchFamily="34" charset="0"/>
                <a:cs typeface="Arial" panose="020B0604020202020204" pitchFamily="34" charset="0"/>
              </a:rPr>
              <a:t>Inshoga</a:t>
            </a:r>
            <a:r>
              <a:rPr lang="en-US" altLang="ru-RU" sz="28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epigraf</a:t>
            </a:r>
            <a:r>
              <a:rPr lang="en-US" altLang="ru-RU" sz="2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endParaRPr lang="ru-RU" altLang="ru-RU" sz="2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05341" y="341761"/>
            <a:ext cx="184731" cy="223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altLang="ru-RU" sz="852"/>
          </a:p>
        </p:txBody>
      </p:sp>
      <p:sp>
        <p:nvSpPr>
          <p:cNvPr id="89134" name="AutoShape 46"/>
          <p:cNvSpPr>
            <a:spLocks noChangeArrowheads="1"/>
          </p:cNvSpPr>
          <p:nvPr/>
        </p:nvSpPr>
        <p:spPr bwMode="ltGray">
          <a:xfrm rot="5400000">
            <a:off x="-408144" y="828886"/>
            <a:ext cx="2255622" cy="1926630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852"/>
          </a:p>
        </p:txBody>
      </p:sp>
      <p:sp>
        <p:nvSpPr>
          <p:cNvPr id="89135" name="AutoShape 47"/>
          <p:cNvSpPr>
            <a:spLocks noChangeArrowheads="1"/>
          </p:cNvSpPr>
          <p:nvPr/>
        </p:nvSpPr>
        <p:spPr bwMode="ltGray">
          <a:xfrm rot="5400000" flipH="1">
            <a:off x="-234635" y="979840"/>
            <a:ext cx="1908603" cy="1706551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1">
            <a:gsLst>
              <a:gs pos="0">
                <a:schemeClr val="hlink">
                  <a:alpha val="56000"/>
                </a:schemeClr>
              </a:gs>
              <a:gs pos="100000">
                <a:schemeClr val="hlink">
                  <a:gamma/>
                  <a:tint val="0"/>
                  <a:invGamma/>
                  <a:alpha val="48000"/>
                </a:schemeClr>
              </a:gs>
            </a:gsLst>
            <a:lin ang="5400000" scaled="1"/>
          </a:gra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852"/>
          </a:p>
        </p:txBody>
      </p:sp>
      <p:sp>
        <p:nvSpPr>
          <p:cNvPr id="22534" name="AutoShape 49"/>
          <p:cNvSpPr>
            <a:spLocks noChangeArrowheads="1"/>
          </p:cNvSpPr>
          <p:nvPr/>
        </p:nvSpPr>
        <p:spPr bwMode="gray">
          <a:xfrm>
            <a:off x="1593833" y="2451665"/>
            <a:ext cx="3324875" cy="424492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sz="1200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Badiiy</a:t>
            </a:r>
            <a:r>
              <a:rPr lang="en-US" altLang="ru-RU" sz="1200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asarlardan</a:t>
            </a:r>
            <a:r>
              <a:rPr lang="en-US" altLang="ru-RU" sz="1200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altLang="ru-RU" sz="1200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sitata</a:t>
            </a:r>
            <a:r>
              <a:rPr lang="en-US" altLang="ru-RU" sz="1200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1200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parcha</a:t>
            </a:r>
            <a:r>
              <a:rPr lang="en-US" altLang="ru-RU" sz="1200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altLang="ru-RU" sz="1200" dirty="0" err="1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</a:t>
            </a:r>
            <a:endParaRPr lang="uz-Cyrl-UZ" altLang="ru-RU" sz="1200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5" name="AutoShape 50"/>
          <p:cNvSpPr>
            <a:spLocks noChangeArrowheads="1"/>
          </p:cNvSpPr>
          <p:nvPr/>
        </p:nvSpPr>
        <p:spPr bwMode="gray">
          <a:xfrm>
            <a:off x="1707660" y="1812486"/>
            <a:ext cx="3177249" cy="458909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0CB434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altLang="ru-RU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shaxslarning</a:t>
            </a:r>
            <a:r>
              <a:rPr lang="en-US" altLang="ru-RU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fikrlari</a:t>
            </a:r>
            <a:endParaRPr lang="ru-RU" altLang="ru-RU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6" name="AutoShape 51"/>
          <p:cNvSpPr>
            <a:spLocks noChangeArrowheads="1"/>
          </p:cNvSpPr>
          <p:nvPr/>
        </p:nvSpPr>
        <p:spPr bwMode="gray">
          <a:xfrm>
            <a:off x="1673859" y="1193626"/>
            <a:ext cx="3244850" cy="428799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Matal</a:t>
            </a:r>
            <a:r>
              <a:rPr lang="en-US" alt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hikmatli</a:t>
            </a:r>
            <a:r>
              <a:rPr lang="en-US" alt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</a:t>
            </a:r>
            <a:r>
              <a:rPr lang="uz-Latn-UZ" alt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zlar</a:t>
            </a:r>
            <a:endParaRPr lang="uz-Cyrl-UZ" alt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7" name="AutoShape 52"/>
          <p:cNvSpPr>
            <a:spLocks noChangeArrowheads="1"/>
          </p:cNvSpPr>
          <p:nvPr/>
        </p:nvSpPr>
        <p:spPr bwMode="gray">
          <a:xfrm>
            <a:off x="1521239" y="630268"/>
            <a:ext cx="3363670" cy="4152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z-Cyrl-UZ" alt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0" hangingPunct="0"/>
            <a:r>
              <a:rPr lang="en-US" altLang="ru-RU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</a:t>
            </a:r>
            <a:r>
              <a:rPr lang="en-US" altLang="ru-RU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maqollari</a:t>
            </a:r>
            <a:endParaRPr lang="ru-RU" altLang="ru-RU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uz-Cyrl-UZ" altLang="ru-RU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ru-RU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538" name="Group 53"/>
          <p:cNvGrpSpPr>
            <a:grpSpLocks/>
          </p:cNvGrpSpPr>
          <p:nvPr/>
        </p:nvGrpSpPr>
        <p:grpSpPr bwMode="auto">
          <a:xfrm>
            <a:off x="1226675" y="710439"/>
            <a:ext cx="283129" cy="314215"/>
            <a:chOff x="2078" y="1080"/>
            <a:chExt cx="2136" cy="2815"/>
          </a:xfrm>
        </p:grpSpPr>
        <p:sp>
          <p:nvSpPr>
            <p:cNvPr id="22567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22568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89144" name="Oval 56"/>
            <p:cNvSpPr>
              <a:spLocks noChangeArrowheads="1"/>
            </p:cNvSpPr>
            <p:nvPr/>
          </p:nvSpPr>
          <p:spPr bwMode="gray">
            <a:xfrm>
              <a:off x="2254" y="1080"/>
              <a:ext cx="1960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70" name="Oval 57"/>
            <p:cNvSpPr>
              <a:spLocks noChangeArrowheads="1"/>
            </p:cNvSpPr>
            <p:nvPr/>
          </p:nvSpPr>
          <p:spPr bwMode="gray">
            <a:xfrm>
              <a:off x="2254" y="1080"/>
              <a:ext cx="1960" cy="281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 sz="852"/>
            </a:p>
          </p:txBody>
        </p:sp>
        <p:sp>
          <p:nvSpPr>
            <p:cNvPr id="89146" name="Oval 58"/>
            <p:cNvSpPr>
              <a:spLocks noChangeArrowheads="1"/>
            </p:cNvSpPr>
            <p:nvPr/>
          </p:nvSpPr>
          <p:spPr bwMode="gray">
            <a:xfrm>
              <a:off x="2333" y="1080"/>
              <a:ext cx="1099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72" name="Oval 59"/>
            <p:cNvSpPr>
              <a:spLocks noChangeArrowheads="1"/>
            </p:cNvSpPr>
            <p:nvPr/>
          </p:nvSpPr>
          <p:spPr bwMode="gray">
            <a:xfrm>
              <a:off x="2337" y="1080"/>
              <a:ext cx="1096" cy="2815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 sz="852"/>
            </a:p>
          </p:txBody>
        </p:sp>
      </p:grpSp>
      <p:grpSp>
        <p:nvGrpSpPr>
          <p:cNvPr id="22539" name="Group 60"/>
          <p:cNvGrpSpPr>
            <a:grpSpLocks/>
          </p:cNvGrpSpPr>
          <p:nvPr/>
        </p:nvGrpSpPr>
        <p:grpSpPr bwMode="auto">
          <a:xfrm>
            <a:off x="1431377" y="1281965"/>
            <a:ext cx="283129" cy="314215"/>
            <a:chOff x="2078" y="1080"/>
            <a:chExt cx="2136" cy="2815"/>
          </a:xfrm>
        </p:grpSpPr>
        <p:sp>
          <p:nvSpPr>
            <p:cNvPr id="22561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22562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89151" name="Oval 63"/>
            <p:cNvSpPr>
              <a:spLocks noChangeArrowheads="1"/>
            </p:cNvSpPr>
            <p:nvPr/>
          </p:nvSpPr>
          <p:spPr bwMode="gray">
            <a:xfrm>
              <a:off x="2254" y="1080"/>
              <a:ext cx="1960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64" name="Oval 64"/>
            <p:cNvSpPr>
              <a:spLocks noChangeArrowheads="1"/>
            </p:cNvSpPr>
            <p:nvPr/>
          </p:nvSpPr>
          <p:spPr bwMode="gray">
            <a:xfrm>
              <a:off x="2254" y="1080"/>
              <a:ext cx="1960" cy="281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 sz="852"/>
            </a:p>
          </p:txBody>
        </p:sp>
        <p:sp>
          <p:nvSpPr>
            <p:cNvPr id="89153" name="Oval 65"/>
            <p:cNvSpPr>
              <a:spLocks noChangeArrowheads="1"/>
            </p:cNvSpPr>
            <p:nvPr/>
          </p:nvSpPr>
          <p:spPr bwMode="gray">
            <a:xfrm>
              <a:off x="2333" y="1080"/>
              <a:ext cx="1099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66" name="Oval 66"/>
            <p:cNvSpPr>
              <a:spLocks noChangeArrowheads="1"/>
            </p:cNvSpPr>
            <p:nvPr/>
          </p:nvSpPr>
          <p:spPr bwMode="gray">
            <a:xfrm>
              <a:off x="2337" y="1080"/>
              <a:ext cx="1096" cy="2815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 sz="852"/>
            </a:p>
          </p:txBody>
        </p:sp>
      </p:grpSp>
      <p:grpSp>
        <p:nvGrpSpPr>
          <p:cNvPr id="22541" name="Group 74"/>
          <p:cNvGrpSpPr>
            <a:grpSpLocks/>
          </p:cNvGrpSpPr>
          <p:nvPr/>
        </p:nvGrpSpPr>
        <p:grpSpPr bwMode="auto">
          <a:xfrm>
            <a:off x="1436981" y="1851525"/>
            <a:ext cx="283129" cy="314215"/>
            <a:chOff x="2078" y="1080"/>
            <a:chExt cx="2136" cy="2815"/>
          </a:xfrm>
        </p:grpSpPr>
        <p:sp>
          <p:nvSpPr>
            <p:cNvPr id="22549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22550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89165" name="Oval 77"/>
            <p:cNvSpPr>
              <a:spLocks noChangeArrowheads="1"/>
            </p:cNvSpPr>
            <p:nvPr/>
          </p:nvSpPr>
          <p:spPr bwMode="gray">
            <a:xfrm>
              <a:off x="2254" y="1080"/>
              <a:ext cx="1960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52" name="Oval 78"/>
            <p:cNvSpPr>
              <a:spLocks noChangeArrowheads="1"/>
            </p:cNvSpPr>
            <p:nvPr/>
          </p:nvSpPr>
          <p:spPr bwMode="gray">
            <a:xfrm>
              <a:off x="2254" y="1080"/>
              <a:ext cx="1960" cy="281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 sz="852"/>
            </a:p>
          </p:txBody>
        </p:sp>
        <p:sp>
          <p:nvSpPr>
            <p:cNvPr id="89167" name="Oval 79"/>
            <p:cNvSpPr>
              <a:spLocks noChangeArrowheads="1"/>
            </p:cNvSpPr>
            <p:nvPr/>
          </p:nvSpPr>
          <p:spPr bwMode="gray">
            <a:xfrm>
              <a:off x="2333" y="1080"/>
              <a:ext cx="1099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54" name="Oval 80"/>
            <p:cNvSpPr>
              <a:spLocks noChangeArrowheads="1"/>
            </p:cNvSpPr>
            <p:nvPr/>
          </p:nvSpPr>
          <p:spPr bwMode="gray">
            <a:xfrm>
              <a:off x="2337" y="1080"/>
              <a:ext cx="1096" cy="2815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 sz="852"/>
            </a:p>
          </p:txBody>
        </p:sp>
      </p:grpSp>
      <p:grpSp>
        <p:nvGrpSpPr>
          <p:cNvPr id="22542" name="Group 81"/>
          <p:cNvGrpSpPr>
            <a:grpSpLocks/>
          </p:cNvGrpSpPr>
          <p:nvPr/>
        </p:nvGrpSpPr>
        <p:grpSpPr bwMode="auto">
          <a:xfrm>
            <a:off x="1294276" y="2468067"/>
            <a:ext cx="281747" cy="314215"/>
            <a:chOff x="2078" y="1080"/>
            <a:chExt cx="2252" cy="2815"/>
          </a:xfrm>
        </p:grpSpPr>
        <p:sp>
          <p:nvSpPr>
            <p:cNvPr id="22543" name="Oval 82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22544" name="Oval 83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 altLang="ru-RU" sz="852"/>
            </a:p>
          </p:txBody>
        </p:sp>
        <p:sp>
          <p:nvSpPr>
            <p:cNvPr id="89172" name="Oval 84"/>
            <p:cNvSpPr>
              <a:spLocks noChangeArrowheads="1"/>
            </p:cNvSpPr>
            <p:nvPr/>
          </p:nvSpPr>
          <p:spPr bwMode="gray">
            <a:xfrm>
              <a:off x="2252" y="1080"/>
              <a:ext cx="2076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46" name="Oval 85"/>
            <p:cNvSpPr>
              <a:spLocks noChangeArrowheads="1"/>
            </p:cNvSpPr>
            <p:nvPr/>
          </p:nvSpPr>
          <p:spPr bwMode="gray">
            <a:xfrm>
              <a:off x="2254" y="1080"/>
              <a:ext cx="2076" cy="281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 altLang="ru-RU" sz="852"/>
            </a:p>
          </p:txBody>
        </p:sp>
        <p:sp>
          <p:nvSpPr>
            <p:cNvPr id="89174" name="Oval 86"/>
            <p:cNvSpPr>
              <a:spLocks noChangeArrowheads="1"/>
            </p:cNvSpPr>
            <p:nvPr/>
          </p:nvSpPr>
          <p:spPr bwMode="gray">
            <a:xfrm>
              <a:off x="2336" y="1080"/>
              <a:ext cx="1099" cy="281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 sz="852"/>
            </a:p>
          </p:txBody>
        </p:sp>
        <p:sp>
          <p:nvSpPr>
            <p:cNvPr id="22548" name="Oval 87"/>
            <p:cNvSpPr>
              <a:spLocks noChangeArrowheads="1"/>
            </p:cNvSpPr>
            <p:nvPr/>
          </p:nvSpPr>
          <p:spPr bwMode="gray">
            <a:xfrm>
              <a:off x="2337" y="1080"/>
              <a:ext cx="1096" cy="2815"/>
            </a:xfrm>
            <a:prstGeom prst="ellipse">
              <a:avLst/>
            </a:prstGeom>
            <a:gradFill rotWithShape="1">
              <a:gsLst>
                <a:gs pos="0">
                  <a:srgbClr val="E35E23"/>
                </a:gs>
                <a:gs pos="100000">
                  <a:srgbClr val="6E2E11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 altLang="ru-RU" sz="852"/>
            </a:p>
          </p:txBody>
        </p:sp>
      </p:grpSp>
    </p:spTree>
    <p:extLst>
      <p:ext uri="{BB962C8B-B14F-4D97-AF65-F5344CB8AC3E}">
        <p14:creationId xmlns:p14="http://schemas.microsoft.com/office/powerpoint/2010/main" val="111512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animBg="1"/>
      <p:bldP spid="22535" grpId="0" animBg="1"/>
      <p:bldP spid="22536" grpId="0" animBg="1"/>
      <p:bldP spid="225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ерфолента 1"/>
          <p:cNvSpPr/>
          <p:nvPr/>
        </p:nvSpPr>
        <p:spPr>
          <a:xfrm>
            <a:off x="1116259" y="631215"/>
            <a:ext cx="3569335" cy="2439010"/>
          </a:xfrm>
          <a:prstGeom prst="flowChartPunchedTap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Yuqoridagi</a:t>
            </a:r>
            <a:r>
              <a:rPr lang="en-US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aytilgan</a:t>
            </a:r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tavsiyalarga</a:t>
            </a:r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en-US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qilsa</a:t>
            </a:r>
            <a:r>
              <a:rPr lang="uz-Latn-UZ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ngiz,</a:t>
            </a:r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 </a:t>
            </a:r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mulohazalarin</a:t>
            </a:r>
            <a:r>
              <a:rPr lang="uz-Latn-UZ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gizni</a:t>
            </a:r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dadil</a:t>
            </a:r>
            <a:r>
              <a:rPr lang="en-US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</a:t>
            </a:r>
            <a:r>
              <a:rPr lang="uz-Latn-UZ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rqmasdan</a:t>
            </a:r>
            <a:r>
              <a:rPr lang="en-US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eta </a:t>
            </a:r>
            <a:r>
              <a:rPr lang="en-US" alt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</a:t>
            </a:r>
            <a:r>
              <a:rPr lang="uz-Latn-UZ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alt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C:\Documents and Settings\Администратор\Local Settings\Temporary Internet Files\Content.IE5\21APSLAJ\MC9001235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831" y="2091124"/>
            <a:ext cx="1261886" cy="10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Documents and Settings\Администратор\Local Settings\Temporary Internet Files\Content.IE5\21APSLAJ\MC90012356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54464" y="528022"/>
            <a:ext cx="1261886" cy="1081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C:\Documents and Settings\Администратор\Local Settings\Temporary Internet Files\Content.IE5\MNE3ET8R\MC90042605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048" y="2251865"/>
            <a:ext cx="871302" cy="760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7A4CAD4-752A-45A1-84DF-454F846F59D4}"/>
              </a:ext>
            </a:extLst>
          </p:cNvPr>
          <p:cNvSpPr txBox="1"/>
          <p:nvPr/>
        </p:nvSpPr>
        <p:spPr>
          <a:xfrm>
            <a:off x="254000" y="9525"/>
            <a:ext cx="525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Unutmang!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98425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Mustaqil bajarish uchun topshiriq</a:t>
            </a:r>
            <a:endParaRPr lang="ru-RU" sz="2400" b="0" dirty="0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CDD84AFF-0D8B-4915-954B-F8EEF7A51CA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" y="1165225"/>
            <a:ext cx="1772157" cy="1630385"/>
          </a:xfrm>
          <a:prstGeom prst="rect">
            <a:avLst/>
          </a:prstGeom>
        </p:spPr>
      </p:pic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E6CC0C5-A822-48FB-ABF8-F5B99CF80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97100" y="874832"/>
            <a:ext cx="3352800" cy="1384995"/>
          </a:xfr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marL="71438" indent="290513" algn="ctr"/>
            <a:r>
              <a:rPr lang="en-US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uz-Latn-UZ" sz="1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Xayr maktabim!” </a:t>
            </a:r>
            <a:r>
              <a:rPr lang="uz-Latn-UZ" sz="1800" dirty="0" smtClean="0">
                <a:solidFill>
                  <a:schemeClr val="tx1"/>
                </a:solidFill>
              </a:rPr>
              <a:t>mavzusida </a:t>
            </a:r>
            <a:r>
              <a:rPr lang="uz-Latn-UZ" sz="1800" dirty="0">
                <a:solidFill>
                  <a:schemeClr val="tx1"/>
                </a:solidFill>
              </a:rPr>
              <a:t>insho yozing.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71438" indent="290513" algn="ctr"/>
            <a:r>
              <a:rPr lang="uz-Latn-UZ" sz="1800" smtClean="0">
                <a:solidFill>
                  <a:schemeClr val="tx1"/>
                </a:solidFill>
              </a:rPr>
              <a:t>Insho </a:t>
            </a:r>
            <a:r>
              <a:rPr lang="uz-Latn-UZ" sz="1800" dirty="0">
                <a:solidFill>
                  <a:schemeClr val="tx1"/>
                </a:solidFill>
              </a:rPr>
              <a:t>yozishda bugun egallagan bilimlaringizga tayaning.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05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BA6F52E-ADF2-4C85-93D0-CB3FFBEDA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33949"/>
            <a:ext cx="5164295" cy="430887"/>
          </a:xfrm>
        </p:spPr>
        <p:txBody>
          <a:bodyPr/>
          <a:lstStyle/>
          <a:p>
            <a:pPr algn="ctr"/>
            <a:r>
              <a:rPr lang="uz-Latn-UZ" sz="2800" b="0" dirty="0"/>
              <a:t>Og‘zaki va yozma nutq</a:t>
            </a:r>
            <a:endParaRPr lang="ru-RU" sz="2800" b="0" dirty="0"/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06A12543-902C-48EC-8531-6744A54E1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631825"/>
            <a:ext cx="4343828" cy="2362200"/>
          </a:xfrm>
          <a:solidFill>
            <a:srgbClr val="CCFF66"/>
          </a:solidFill>
          <a:ln>
            <a:solidFill>
              <a:srgbClr val="400239"/>
            </a:solidFill>
          </a:ln>
        </p:spPr>
        <p:txBody>
          <a:bodyPr/>
          <a:lstStyle/>
          <a:p>
            <a:pPr marL="71438" indent="290513" algn="just"/>
            <a:r>
              <a:rPr lang="en-US" sz="1600" dirty="0" err="1">
                <a:solidFill>
                  <a:srgbClr val="002060"/>
                </a:solidFill>
              </a:rPr>
              <a:t>Og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zaki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nutq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bilan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yozma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nutq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rtasidagi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farq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haqida</a:t>
            </a:r>
            <a:r>
              <a:rPr lang="en-US" sz="1600" dirty="0">
                <a:solidFill>
                  <a:srgbClr val="002060"/>
                </a:solidFill>
              </a:rPr>
              <a:t> har </a:t>
            </a:r>
            <a:r>
              <a:rPr lang="en-US" sz="1600" dirty="0" err="1">
                <a:solidFill>
                  <a:srgbClr val="002060"/>
                </a:solidFill>
              </a:rPr>
              <a:t>bir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quvchi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tasavvur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hosil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qilishi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kerak</a:t>
            </a:r>
            <a:r>
              <a:rPr lang="en-US" sz="1600" dirty="0">
                <a:solidFill>
                  <a:srgbClr val="002060"/>
                </a:solidFill>
              </a:rPr>
              <a:t>. </a:t>
            </a:r>
            <a:r>
              <a:rPr lang="en-US" sz="1600" dirty="0" err="1">
                <a:solidFill>
                  <a:srgbClr val="002060"/>
                </a:solidFill>
              </a:rPr>
              <a:t>Og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zaki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nutqda</a:t>
            </a:r>
            <a:r>
              <a:rPr lang="en-US" sz="1600" dirty="0">
                <a:solidFill>
                  <a:srgbClr val="002060"/>
                </a:solidFill>
              </a:rPr>
              <a:t> so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zlovchi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z </a:t>
            </a:r>
            <a:r>
              <a:rPr lang="en-US" sz="1600" dirty="0" err="1">
                <a:solidFill>
                  <a:srgbClr val="002060"/>
                </a:solidFill>
              </a:rPr>
              <a:t>mulohazalarini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aytish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davomida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qo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l </a:t>
            </a:r>
            <a:r>
              <a:rPr lang="en-US" sz="1600" dirty="0" err="1">
                <a:solidFill>
                  <a:srgbClr val="002060"/>
                </a:solidFill>
              </a:rPr>
              <a:t>harakatlari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bilan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fikrining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osonroq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tushunilishiga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erishadi</a:t>
            </a:r>
            <a:r>
              <a:rPr lang="en-US" sz="1600" dirty="0">
                <a:solidFill>
                  <a:srgbClr val="002060"/>
                </a:solidFill>
              </a:rPr>
              <a:t>. </a:t>
            </a:r>
            <a:endParaRPr lang="en-US" sz="1600" dirty="0" smtClean="0">
              <a:solidFill>
                <a:srgbClr val="002060"/>
              </a:solidFill>
            </a:endParaRPr>
          </a:p>
          <a:p>
            <a:pPr marL="71438" indent="290513" algn="just"/>
            <a:r>
              <a:rPr lang="en-US" sz="1600" dirty="0" smtClean="0">
                <a:solidFill>
                  <a:srgbClr val="002060"/>
                </a:solidFill>
              </a:rPr>
              <a:t>U </a:t>
            </a:r>
            <a:r>
              <a:rPr lang="en-US" sz="1600" dirty="0" err="1">
                <a:solidFill>
                  <a:srgbClr val="002060"/>
                </a:solidFill>
              </a:rPr>
              <a:t>nutqning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mazmuniga</a:t>
            </a:r>
            <a:r>
              <a:rPr lang="en-US" sz="1600" dirty="0">
                <a:solidFill>
                  <a:srgbClr val="002060"/>
                </a:solidFill>
              </a:rPr>
              <a:t> ko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ra </a:t>
            </a:r>
            <a:r>
              <a:rPr lang="en-US" sz="1600" dirty="0" err="1">
                <a:solidFill>
                  <a:srgbClr val="002060"/>
                </a:solidFill>
              </a:rPr>
              <a:t>ohang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tanlay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olish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imkoniga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ega</a:t>
            </a:r>
            <a:r>
              <a:rPr lang="en-US" sz="1600" dirty="0">
                <a:solidFill>
                  <a:srgbClr val="002060"/>
                </a:solidFill>
              </a:rPr>
              <a:t>. So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zlash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davomida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intonatsiyani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zgartirishi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en-US" sz="1600" dirty="0" err="1">
                <a:solidFill>
                  <a:srgbClr val="002060"/>
                </a:solidFill>
              </a:rPr>
              <a:t>ayrim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noto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g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ri</a:t>
            </a:r>
            <a:r>
              <a:rPr lang="en-US" sz="1600" dirty="0">
                <a:solidFill>
                  <a:srgbClr val="002060"/>
                </a:solidFill>
              </a:rPr>
              <a:t> 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rinlarni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yo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>
                <a:solidFill>
                  <a:srgbClr val="002060"/>
                </a:solidFill>
              </a:rPr>
              <a:t>l-</a:t>
            </a:r>
            <a:r>
              <a:rPr lang="en-US" sz="1600" dirty="0" err="1">
                <a:solidFill>
                  <a:srgbClr val="002060"/>
                </a:solidFill>
              </a:rPr>
              <a:t>yo</a:t>
            </a:r>
            <a:r>
              <a:rPr lang="uz-Latn-UZ" sz="1600" dirty="0">
                <a:solidFill>
                  <a:srgbClr val="002060"/>
                </a:solidFill>
              </a:rPr>
              <a:t>‘</a:t>
            </a:r>
            <a:r>
              <a:rPr lang="en-US" sz="1600" dirty="0" err="1">
                <a:solidFill>
                  <a:srgbClr val="002060"/>
                </a:solidFill>
              </a:rPr>
              <a:t>lakay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tuzatib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borishi</a:t>
            </a:r>
            <a:r>
              <a:rPr lang="en-US" sz="1600" dirty="0">
                <a:solidFill>
                  <a:srgbClr val="002060"/>
                </a:solidFill>
              </a:rPr>
              <a:t> </a:t>
            </a:r>
            <a:r>
              <a:rPr lang="en-US" sz="1600" dirty="0" err="1">
                <a:solidFill>
                  <a:srgbClr val="002060"/>
                </a:solidFill>
              </a:rPr>
              <a:t>mumkin</a:t>
            </a:r>
            <a:r>
              <a:rPr lang="en-US" sz="1600" dirty="0" smtClean="0">
                <a:solidFill>
                  <a:srgbClr val="002060"/>
                </a:solidFill>
              </a:rPr>
              <a:t>.</a:t>
            </a:r>
            <a:endParaRPr lang="ru-RU" sz="1600" dirty="0">
              <a:solidFill>
                <a:srgbClr val="00206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730E9A5B-6FC8-4DC2-9E3B-C95E102B8F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3528" y="1317625"/>
            <a:ext cx="1179299" cy="117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319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15900" y="631825"/>
            <a:ext cx="5333999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arabcha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so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lib, «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», «bino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qurish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» ma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nosini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215900" y="1393825"/>
            <a:ext cx="5333999" cy="69001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43265" tIns="21632" rIns="43265" bIns="21632" numCol="1" anchor="ctr" anchorCtr="0" compatLnSpc="1">
            <a:prstTxWarp prst="textNoShape">
              <a:avLst/>
            </a:prstTxWarp>
            <a:spAutoFit/>
          </a:bodyPr>
          <a:lstStyle/>
          <a:p>
            <a:pPr defTabSz="432603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  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Hozirgi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tilimizda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bu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so</a:t>
            </a:r>
            <a:r>
              <a:rPr lang="uz-Latn-UZ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‘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zning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ma</a:t>
            </a:r>
            <a:r>
              <a:rPr lang="uz-Latn-UZ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’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nosi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ancha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torayib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asosan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o</a:t>
            </a:r>
            <a:r>
              <a:rPr lang="uz-Latn-UZ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‘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quvchi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va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talabalar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tomonidan</a:t>
            </a:r>
            <a:r>
              <a:rPr lang="en-US" sz="14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yoziladigan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«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ijodiy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yozma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ish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» ma</a:t>
            </a:r>
            <a:r>
              <a:rPr lang="uz-Latn-UZ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’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nosida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qo</a:t>
            </a:r>
            <a:r>
              <a:rPr lang="uz-Latn-UZ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‘</a:t>
            </a:r>
            <a:r>
              <a:rPr lang="en-US" sz="1400" dirty="0" err="1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llanadi</a:t>
            </a:r>
            <a:r>
              <a:rPr lang="en-US" sz="1400" dirty="0">
                <a:solidFill>
                  <a:srgbClr val="002060"/>
                </a:solidFill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.</a:t>
            </a:r>
            <a:endParaRPr lang="en-US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5900" y="2232025"/>
            <a:ext cx="5333999" cy="584775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muallifning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</a:t>
            </a:r>
            <a:r>
              <a:rPr lang="uz-Latn-U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lum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fikrlarini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shaklda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asardir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44500" y="89413"/>
            <a:ext cx="5181600" cy="4416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Nazariy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ma’lumotlar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1506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22C9972-1616-4521-A199-0712652B4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52" y="83710"/>
            <a:ext cx="5164295" cy="369332"/>
          </a:xfrm>
        </p:spPr>
        <p:txBody>
          <a:bodyPr/>
          <a:lstStyle/>
          <a:p>
            <a:pPr algn="ctr"/>
            <a:r>
              <a:rPr lang="uz-Latn-UZ" sz="2400" b="0" dirty="0"/>
              <a:t>“Insho” so‘zi izohli lug‘atda</a:t>
            </a:r>
            <a:endParaRPr lang="ru-RU" sz="2400" b="0" dirty="0"/>
          </a:p>
        </p:txBody>
      </p:sp>
      <p:sp>
        <p:nvSpPr>
          <p:cNvPr id="4" name="Цилиндр 3">
            <a:extLst>
              <a:ext uri="{FF2B5EF4-FFF2-40B4-BE49-F238E27FC236}">
                <a16:creationId xmlns="" xmlns:a16="http://schemas.microsoft.com/office/drawing/2014/main" id="{FD2FCD78-B03C-40F3-9C72-F221EA963220}"/>
              </a:ext>
            </a:extLst>
          </p:cNvPr>
          <p:cNvSpPr/>
          <p:nvPr/>
        </p:nvSpPr>
        <p:spPr>
          <a:xfrm>
            <a:off x="228772" y="784225"/>
            <a:ext cx="1587328" cy="2360676"/>
          </a:xfrm>
          <a:prstGeom prst="can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Birinchidan, paydo qilish, yuzaga keltirish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Цилиндр 4">
            <a:extLst>
              <a:ext uri="{FF2B5EF4-FFF2-40B4-BE49-F238E27FC236}">
                <a16:creationId xmlns="" xmlns:a16="http://schemas.microsoft.com/office/drawing/2014/main" id="{8553D1F3-0486-42B2-803D-3D7483606ABF}"/>
              </a:ext>
            </a:extLst>
          </p:cNvPr>
          <p:cNvSpPr/>
          <p:nvPr/>
        </p:nvSpPr>
        <p:spPr>
          <a:xfrm>
            <a:off x="2120900" y="784225"/>
            <a:ext cx="1490190" cy="2282952"/>
          </a:xfrm>
          <a:prstGeom prst="ca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Ikkinchidan, ijod, sochma asar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Цилиндр 5">
            <a:extLst>
              <a:ext uri="{FF2B5EF4-FFF2-40B4-BE49-F238E27FC236}">
                <a16:creationId xmlns="" xmlns:a16="http://schemas.microsoft.com/office/drawing/2014/main" id="{B08B88FE-9471-47D1-856D-D8CE272D0939}"/>
              </a:ext>
            </a:extLst>
          </p:cNvPr>
          <p:cNvSpPr/>
          <p:nvPr/>
        </p:nvSpPr>
        <p:spPr>
          <a:xfrm>
            <a:off x="3915890" y="784225"/>
            <a:ext cx="1549157" cy="2282952"/>
          </a:xfrm>
          <a:prstGeom prst="can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Uchinchidan, yozuv, xat, vujudga keltirmoq, yozmoq, bitmoq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444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6704B7D9-633F-4E0C-9169-EB9A3448BD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8015637"/>
              </p:ext>
            </p:extLst>
          </p:nvPr>
        </p:nvGraphicFramePr>
        <p:xfrm>
          <a:off x="139700" y="631825"/>
          <a:ext cx="54864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444500" y="631825"/>
            <a:ext cx="4419600" cy="2504864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Savodxonlik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darajasini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tekshirishning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sinalgan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usullaridan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sanaladi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uz-Latn-UZ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quvchilar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yozishda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muammolarga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duch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yozish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jarayonida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o</a:t>
            </a:r>
            <a:r>
              <a:rPr lang="uz-Latn-UZ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quvchilar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reja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tuzishga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mavzuga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mos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epigraf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tanlashda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reja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bandlarini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izchil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yoritishda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tinish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belgilarini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</a:t>
            </a:r>
            <a:r>
              <a:rPr lang="uz-Latn-UZ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</a:t>
            </a:r>
            <a:r>
              <a:rPr lang="uz-Latn-UZ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</a:t>
            </a:r>
            <a:r>
              <a:rPr lang="uz-Latn-UZ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‘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llashda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qiynaladi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yozishda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holatlarga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1325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berish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tavsiya</a:t>
            </a:r>
            <a:r>
              <a:rPr lang="en-US" sz="1325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325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etiladi</a:t>
            </a:r>
            <a:r>
              <a:rPr lang="en-US" sz="1325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1325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3" descr="C:\Documents and Settings\Администратор\Local Settings\Temporary Internet Files\Content.IE5\21APSLAJ\MC90043266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092528">
            <a:off x="4730875" y="2247431"/>
            <a:ext cx="1087360" cy="930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189945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C020CCB3-B0B6-438A-A99E-53DE3887DC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6014360"/>
              </p:ext>
            </p:extLst>
          </p:nvPr>
        </p:nvGraphicFramePr>
        <p:xfrm>
          <a:off x="139700" y="631825"/>
          <a:ext cx="55626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Овал 2"/>
          <p:cNvSpPr/>
          <p:nvPr/>
        </p:nvSpPr>
        <p:spPr>
          <a:xfrm>
            <a:off x="444500" y="98425"/>
            <a:ext cx="4800600" cy="432647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nazar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58EEA1-4DED-4FC8-AC10-F8576F888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graphicEl>
                                              <a:dgm id="{B658EEA1-4DED-4FC8-AC10-F8576F888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B658EEA1-4DED-4FC8-AC10-F8576F888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B658EEA1-4DED-4FC8-AC10-F8576F888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graphicEl>
                                              <a:dgm id="{B658EEA1-4DED-4FC8-AC10-F8576F8880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800BFF-2297-4C96-88FD-9EC831519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graphicEl>
                                              <a:dgm id="{BE800BFF-2297-4C96-88FD-9EC831519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BE800BFF-2297-4C96-88FD-9EC831519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BE800BFF-2297-4C96-88FD-9EC831519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BE800BFF-2297-4C96-88FD-9EC831519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EB8D7-4FF7-4AA3-A2BE-475E6E0F9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graphicEl>
                                              <a:dgm id="{96BEB8D7-4FF7-4AA3-A2BE-475E6E0F9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96BEB8D7-4FF7-4AA3-A2BE-475E6E0F9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96BEB8D7-4FF7-4AA3-A2BE-475E6E0F98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96BEB8D7-4FF7-4AA3-A2BE-475E6E0F98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01B8A61-A930-4F32-9B6D-A13E590E1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graphicEl>
                                              <a:dgm id="{501B8A61-A930-4F32-9B6D-A13E590E1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501B8A61-A930-4F32-9B6D-A13E590E1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501B8A61-A930-4F32-9B6D-A13E590E11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graphicEl>
                                              <a:dgm id="{501B8A61-A930-4F32-9B6D-A13E590E11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4E01BD6-965D-4830-8A80-ED8212094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graphicEl>
                                              <a:dgm id="{54E01BD6-965D-4830-8A80-ED8212094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54E01BD6-965D-4830-8A80-ED8212094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54E01BD6-965D-4830-8A80-ED8212094A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graphicEl>
                                              <a:dgm id="{54E01BD6-965D-4830-8A80-ED8212094A7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62C1A2-297D-44FD-9D37-3A0A3D19C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graphicEl>
                                              <a:dgm id="{2062C1A2-297D-44FD-9D37-3A0A3D19C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2062C1A2-297D-44FD-9D37-3A0A3D19C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2062C1A2-297D-44FD-9D37-3A0A3D19C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graphicEl>
                                              <a:dgm id="{2062C1A2-297D-44FD-9D37-3A0A3D19C9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1CCC82-C084-48C5-BEEE-08CE756E0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graphicEl>
                                              <a:dgm id="{191CCC82-C084-48C5-BEEE-08CE756E0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191CCC82-C084-48C5-BEEE-08CE756E0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191CCC82-C084-48C5-BEEE-08CE756E0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graphicEl>
                                              <a:dgm id="{191CCC82-C084-48C5-BEEE-08CE756E07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250EA8-A03C-4C68-A90A-C9CF948FC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graphicEl>
                                              <a:dgm id="{17250EA8-A03C-4C68-A90A-C9CF948FC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graphicEl>
                                              <a:dgm id="{17250EA8-A03C-4C68-A90A-C9CF948FC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graphicEl>
                                              <a:dgm id="{17250EA8-A03C-4C68-A90A-C9CF948FCD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graphicEl>
                                              <a:dgm id="{17250EA8-A03C-4C68-A90A-C9CF948FCD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8532D5-B0F7-46F1-8C4A-940E943AC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">
                                            <p:graphicEl>
                                              <a:dgm id="{AD8532D5-B0F7-46F1-8C4A-940E943AC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graphicEl>
                                              <a:dgm id="{AD8532D5-B0F7-46F1-8C4A-940E943AC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graphicEl>
                                              <a:dgm id="{AD8532D5-B0F7-46F1-8C4A-940E943AC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graphicEl>
                                              <a:dgm id="{AD8532D5-B0F7-46F1-8C4A-940E943AC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="" xmlns:a16="http://schemas.microsoft.com/office/drawing/2014/main" id="{F31440F8-157B-4C2A-BB4C-BA69E5DB17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612923"/>
              </p:ext>
            </p:extLst>
          </p:nvPr>
        </p:nvGraphicFramePr>
        <p:xfrm>
          <a:off x="215900" y="631825"/>
          <a:ext cx="5486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6665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" y="133101"/>
            <a:ext cx="5562600" cy="307777"/>
          </a:xfrm>
        </p:spPr>
        <p:txBody>
          <a:bodyPr anchor="ctr"/>
          <a:lstStyle/>
          <a:p>
            <a:pPr algn="ctr" eaLnBrk="1" hangingPunct="1"/>
            <a:r>
              <a:rPr lang="en-US" altLang="ru-RU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alt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alt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altLang="ru-RU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uz-Latn-UZ" alt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l-</a:t>
            </a:r>
            <a:r>
              <a:rPr lang="en-US" altLang="ru-RU" sz="2000" b="0" dirty="0" err="1"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uz-Latn-UZ" altLang="ru-RU" sz="2000" b="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2000" b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riqlar</a:t>
            </a:r>
            <a:endParaRPr lang="ru-RU" altLang="ru-RU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1505341" y="341761"/>
            <a:ext cx="184731" cy="223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altLang="ru-RU" sz="852"/>
          </a:p>
        </p:txBody>
      </p:sp>
      <p:sp>
        <p:nvSpPr>
          <p:cNvPr id="89134" name="AutoShape 46"/>
          <p:cNvSpPr>
            <a:spLocks noChangeArrowheads="1"/>
          </p:cNvSpPr>
          <p:nvPr/>
        </p:nvSpPr>
        <p:spPr bwMode="ltGray">
          <a:xfrm rot="5400000">
            <a:off x="-398004" y="849520"/>
            <a:ext cx="2255622" cy="1926630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45490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45490"/>
                  <a:invGamma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852"/>
          </a:p>
        </p:txBody>
      </p:sp>
      <p:sp>
        <p:nvSpPr>
          <p:cNvPr id="22533" name="AutoShape 48"/>
          <p:cNvSpPr>
            <a:spLocks noChangeArrowheads="1"/>
          </p:cNvSpPr>
          <p:nvPr/>
        </p:nvSpPr>
        <p:spPr bwMode="gray">
          <a:xfrm>
            <a:off x="139700" y="2232025"/>
            <a:ext cx="2514600" cy="888243"/>
          </a:xfrm>
          <a:prstGeom prst="roundRect">
            <a:avLst>
              <a:gd name="adj" fmla="val 50000"/>
            </a:avLst>
          </a:prstGeom>
          <a:solidFill>
            <a:schemeClr val="accent1">
              <a:lumMod val="40000"/>
              <a:lumOff val="60000"/>
            </a:schemeClr>
          </a:solidFill>
          <a:ln w="28575" algn="ctr">
            <a:solidFill>
              <a:srgbClr val="333399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xusnixat</a:t>
            </a:r>
            <a:r>
              <a:rPr lang="en-US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qoidalariga</a:t>
            </a:r>
            <a:r>
              <a:rPr lang="en-US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uz-Latn-UZ" alt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muvofiq</a:t>
            </a:r>
            <a:r>
              <a:rPr lang="en-US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r>
              <a:rPr lang="en-US" alt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altLang="ru-RU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alt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4" name="AutoShape 49"/>
          <p:cNvSpPr>
            <a:spLocks noChangeArrowheads="1"/>
          </p:cNvSpPr>
          <p:nvPr/>
        </p:nvSpPr>
        <p:spPr bwMode="gray">
          <a:xfrm>
            <a:off x="2730500" y="1458686"/>
            <a:ext cx="2971800" cy="773339"/>
          </a:xfrm>
          <a:prstGeom prst="roundRect">
            <a:avLst>
              <a:gd name="adj" fmla="val 50000"/>
            </a:avLst>
          </a:prstGeom>
          <a:solidFill>
            <a:schemeClr val="accent4">
              <a:lumMod val="40000"/>
              <a:lumOff val="60000"/>
            </a:schemeClr>
          </a:solidFill>
          <a:ln w="28575" algn="ctr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Tinish</a:t>
            </a:r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belgilarining</a:t>
            </a:r>
            <a:r>
              <a:rPr lang="en-US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ishlatilish</a:t>
            </a:r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alt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ru-RU" sz="1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rniga</a:t>
            </a:r>
            <a:r>
              <a:rPr lang="en-US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diqqat</a:t>
            </a:r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 eaLnBrk="0" hangingPunct="0"/>
            <a:r>
              <a:rPr lang="en-US" alt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lish</a:t>
            </a:r>
            <a:r>
              <a:rPr lang="en-US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Cyrl-UZ" alt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5" name="AutoShape 50"/>
          <p:cNvSpPr>
            <a:spLocks noChangeArrowheads="1"/>
          </p:cNvSpPr>
          <p:nvPr/>
        </p:nvSpPr>
        <p:spPr bwMode="gray">
          <a:xfrm>
            <a:off x="157842" y="1409966"/>
            <a:ext cx="2476501" cy="7962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28575" algn="ctr">
            <a:solidFill>
              <a:srgbClr val="0CB434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Inshoni</a:t>
            </a:r>
            <a:r>
              <a:rPr lang="en-US" altLang="ru-RU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yuksak</a:t>
            </a:r>
            <a:r>
              <a:rPr lang="en-US" altLang="ru-RU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savodxonlik</a:t>
            </a:r>
            <a:r>
              <a:rPr lang="en-US" altLang="ru-RU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uz-Latn-UZ" altLang="ru-RU" sz="14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yozishga</a:t>
            </a:r>
            <a:r>
              <a:rPr lang="en-US" altLang="ru-RU" sz="1400" dirty="0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ru-RU" sz="14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400" dirty="0" err="1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altLang="ru-RU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dirty="0" err="1" smtClean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altLang="ru-RU" sz="1400" dirty="0">
                <a:solidFill>
                  <a:srgbClr val="33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altLang="ru-RU" sz="1400" dirty="0">
              <a:solidFill>
                <a:srgbClr val="33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6" name="AutoShape 51"/>
          <p:cNvSpPr>
            <a:spLocks noChangeArrowheads="1"/>
          </p:cNvSpPr>
          <p:nvPr/>
        </p:nvSpPr>
        <p:spPr bwMode="gray">
          <a:xfrm>
            <a:off x="2730501" y="591091"/>
            <a:ext cx="2971800" cy="793003"/>
          </a:xfrm>
          <a:prstGeom prst="roundRect">
            <a:avLst>
              <a:gd name="adj" fmla="val 50000"/>
            </a:avLst>
          </a:prstGeom>
          <a:solidFill>
            <a:srgbClr val="FFFF00"/>
          </a:solidFill>
          <a:ln w="28575" algn="ctr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bog</a:t>
            </a:r>
            <a:r>
              <a:rPr lang="en-US" altLang="ru-RU" sz="1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liq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materiallarni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bayon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qilayotganda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izchillikka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qattiq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uz-Cyrl-UZ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37" name="AutoShape 52"/>
          <p:cNvSpPr>
            <a:spLocks noChangeArrowheads="1"/>
          </p:cNvSpPr>
          <p:nvPr/>
        </p:nvSpPr>
        <p:spPr bwMode="gray">
          <a:xfrm>
            <a:off x="139700" y="591091"/>
            <a:ext cx="2590800" cy="793003"/>
          </a:xfrm>
          <a:prstGeom prst="roundRect">
            <a:avLst>
              <a:gd name="adj" fmla="val 50000"/>
            </a:avLst>
          </a:prstGeom>
          <a:solidFill>
            <a:srgbClr val="FFCCFF"/>
          </a:solidFill>
          <a:ln w="28575" algn="ctr">
            <a:solidFill>
              <a:srgbClr val="FF00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uz-Cyrl-UZ" altLang="ru-RU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Tuzilayotgan</a:t>
            </a:r>
            <a:r>
              <a:rPr lang="en-US" altLang="ru-RU" sz="1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jumlalarning</a:t>
            </a:r>
            <a:r>
              <a:rPr lang="en-US" altLang="ru-RU" sz="1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1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lo‘nda</a:t>
            </a:r>
            <a:r>
              <a:rPr lang="en-US" altLang="ru-RU" sz="1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Latn-UZ" altLang="ru-RU" sz="1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1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altLang="ru-RU" sz="1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12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bo‘lishiga</a:t>
            </a:r>
            <a:r>
              <a:rPr lang="en-US" altLang="ru-RU" sz="1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altLang="ru-RU" sz="1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altLang="ru-RU" sz="1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altLang="ru-RU" sz="1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altLang="ru-RU" sz="1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altLang="ru-RU" sz="120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altLang="ru-RU" sz="12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AutoShape 49"/>
          <p:cNvSpPr>
            <a:spLocks noChangeArrowheads="1"/>
          </p:cNvSpPr>
          <p:nvPr/>
        </p:nvSpPr>
        <p:spPr bwMode="gray">
          <a:xfrm>
            <a:off x="2730500" y="2303456"/>
            <a:ext cx="2895600" cy="808293"/>
          </a:xfrm>
          <a:prstGeom prst="roundRect">
            <a:avLst>
              <a:gd name="adj" fmla="val 50000"/>
            </a:avLst>
          </a:prstGeom>
          <a:solidFill>
            <a:schemeClr val="accent3">
              <a:lumMod val="20000"/>
              <a:lumOff val="80000"/>
            </a:schemeClr>
          </a:solidFill>
          <a:ln w="28575" algn="ctr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mazmuniga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ravishda</a:t>
            </a:r>
            <a:endParaRPr lang="uz-Latn-UZ" alt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0" hangingPunct="0"/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rejasini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0" hangingPunct="0"/>
            <a:r>
              <a:rPr lang="en-US" alt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mos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epigraf</a:t>
            </a:r>
            <a:r>
              <a:rPr lang="en-US" alt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tanlash</a:t>
            </a:r>
            <a:r>
              <a:rPr lang="en-US" altLang="ru-RU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4" grpId="0" animBg="1"/>
      <p:bldP spid="22535" grpId="0" animBg="1"/>
      <p:bldP spid="22536" grpId="0" animBg="1"/>
      <p:bldP spid="22537" grpId="0" animBg="1"/>
      <p:bldP spid="5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7547</TotalTime>
  <Words>973</Words>
  <Application>Microsoft Office PowerPoint</Application>
  <PresentationFormat>Произвольный</PresentationFormat>
  <Paragraphs>104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ONA TILI</vt:lpstr>
      <vt:lpstr>Og‘zaki va yozma nutq</vt:lpstr>
      <vt:lpstr>Презентация PowerPoint</vt:lpstr>
      <vt:lpstr>“Insho” so‘zi izohli lug‘atda</vt:lpstr>
      <vt:lpstr>Презентация PowerPoint</vt:lpstr>
      <vt:lpstr>Презентация PowerPoint</vt:lpstr>
      <vt:lpstr>Презентация PowerPoint</vt:lpstr>
      <vt:lpstr>Презентация PowerPoint</vt:lpstr>
      <vt:lpstr>Insho yozish uchun asosiy yo‘l-yo‘riqlar</vt:lpstr>
      <vt:lpstr>Презентация PowerPoint</vt:lpstr>
      <vt:lpstr>Презентация PowerPoint</vt:lpstr>
      <vt:lpstr>Murakkab ko‘rinishdagi reja namunasi sxemasi</vt:lpstr>
      <vt:lpstr>E’tibor bering!</vt:lpstr>
      <vt:lpstr>Tinish belgilarining ahamiyati</vt:lpstr>
      <vt:lpstr>Unutmang!</vt:lpstr>
      <vt:lpstr>Презентация PowerPoint</vt:lpstr>
      <vt:lpstr>Inshoga epigraf tanlash</vt:lpstr>
      <vt:lpstr>Презентация PowerPoint</vt:lpstr>
      <vt:lpstr>Mustaqil bajarish uchun topshiriq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Azizbek</cp:lastModifiedBy>
  <cp:revision>677</cp:revision>
  <dcterms:created xsi:type="dcterms:W3CDTF">2020-04-13T08:06:06Z</dcterms:created>
  <dcterms:modified xsi:type="dcterms:W3CDTF">2021-01-31T19:48:34Z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