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6" r:id="rId2"/>
    <p:sldId id="375" r:id="rId3"/>
    <p:sldId id="365" r:id="rId4"/>
    <p:sldId id="366" r:id="rId5"/>
    <p:sldId id="367" r:id="rId6"/>
    <p:sldId id="376" r:id="rId7"/>
    <p:sldId id="377" r:id="rId8"/>
    <p:sldId id="361" r:id="rId9"/>
    <p:sldId id="368" r:id="rId10"/>
    <p:sldId id="373" r:id="rId11"/>
    <p:sldId id="374" r:id="rId12"/>
    <p:sldId id="369" r:id="rId13"/>
    <p:sldId id="372" r:id="rId14"/>
    <p:sldId id="358" r:id="rId15"/>
    <p:sldId id="370" r:id="rId16"/>
    <p:sldId id="357" r:id="rId17"/>
    <p:sldId id="350" r:id="rId18"/>
    <p:sldId id="283" r:id="rId19"/>
  </p:sldIdLst>
  <p:sldSz cx="5765800" cy="3244850"/>
  <p:notesSz cx="5765800" cy="324485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400239"/>
    <a:srgbClr val="FF7C80"/>
    <a:srgbClr val="66FFFF"/>
    <a:srgbClr val="FFCC99"/>
    <a:srgbClr val="FFCCFF"/>
    <a:srgbClr val="FFCC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8" autoAdjust="0"/>
    <p:restoredTop sz="63599" autoAdjust="0"/>
  </p:normalViewPr>
  <p:slideViewPr>
    <p:cSldViewPr>
      <p:cViewPr>
        <p:scale>
          <a:sx n="99" d="100"/>
          <a:sy n="99" d="100"/>
        </p:scale>
        <p:origin x="536" y="12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578D9-202B-4B6B-92CA-37E8A7A387D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1662FC-C729-420C-9481-0B2C7B60045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z-Latn-UZ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Yolg‘iz tuya baqiroq bo‘lar, yolg‘iz bola yig‘loq bo‘lar.</a:t>
          </a:r>
          <a:endParaRPr lang="ru-RU" sz="1600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ABE81-66F3-4479-8300-383BC7DBB78F}" type="parTrans" cxnId="{BC33705E-0F8E-41FF-91F9-44A6B121DBCC}">
      <dgm:prSet/>
      <dgm:spPr/>
      <dgm:t>
        <a:bodyPr/>
        <a:lstStyle/>
        <a:p>
          <a:endParaRPr lang="ru-RU"/>
        </a:p>
      </dgm:t>
    </dgm:pt>
    <dgm:pt modelId="{B9E9B18F-AB88-4277-8185-CADD81F0C043}" type="sibTrans" cxnId="{BC33705E-0F8E-41FF-91F9-44A6B121DBCC}">
      <dgm:prSet/>
      <dgm:spPr/>
      <dgm:t>
        <a:bodyPr/>
        <a:lstStyle/>
        <a:p>
          <a:endParaRPr lang="ru-RU"/>
        </a:p>
      </dgm:t>
    </dgm:pt>
    <dgm:pt modelId="{3E85B125-D498-4D20-AC79-552EADFD192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z-Latn-UZ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Yolg‘iz otning changi chiqmas, changi chiqsa ham dong‘i chiqmas.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A7C48-9259-434B-A1C9-E8B0069EF474}" type="parTrans" cxnId="{23784D41-8ED7-437C-A8FE-4F091C14D367}">
      <dgm:prSet/>
      <dgm:spPr/>
      <dgm:t>
        <a:bodyPr/>
        <a:lstStyle/>
        <a:p>
          <a:endParaRPr lang="ru-RU"/>
        </a:p>
      </dgm:t>
    </dgm:pt>
    <dgm:pt modelId="{E441B029-94B2-40C0-9340-99D4B41E55AB}" type="sibTrans" cxnId="{23784D41-8ED7-437C-A8FE-4F091C14D367}">
      <dgm:prSet/>
      <dgm:spPr/>
      <dgm:t>
        <a:bodyPr/>
        <a:lstStyle/>
        <a:p>
          <a:endParaRPr lang="ru-RU"/>
        </a:p>
      </dgm:t>
    </dgm:pt>
    <dgm:pt modelId="{48E2BD82-CAD4-4CDB-BB18-A8F7FEFFE876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uz-Latn-U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Yolg‘iz daraxt o‘rmon bo‘lmas.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738A8-251E-47C3-9FE0-070D1E68278A}" type="parTrans" cxnId="{C70B54FD-968E-427A-ADA3-039AB1C1A730}">
      <dgm:prSet/>
      <dgm:spPr/>
      <dgm:t>
        <a:bodyPr/>
        <a:lstStyle/>
        <a:p>
          <a:endParaRPr lang="ru-RU"/>
        </a:p>
      </dgm:t>
    </dgm:pt>
    <dgm:pt modelId="{DFA2C924-225D-47E6-B0DC-1D9BB1221D89}" type="sibTrans" cxnId="{C70B54FD-968E-427A-ADA3-039AB1C1A730}">
      <dgm:prSet/>
      <dgm:spPr/>
      <dgm:t>
        <a:bodyPr/>
        <a:lstStyle/>
        <a:p>
          <a:endParaRPr lang="ru-RU"/>
        </a:p>
      </dgm:t>
    </dgm:pt>
    <dgm:pt modelId="{968F9013-786B-450A-9EBC-616C2B82A695}" type="pres">
      <dgm:prSet presAssocID="{FE2578D9-202B-4B6B-92CA-37E8A7A387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D797FA6-B4DF-4A85-B940-9F0C60A509F6}" type="pres">
      <dgm:prSet presAssocID="{FE2578D9-202B-4B6B-92CA-37E8A7A387D8}" presName="Name1" presStyleCnt="0"/>
      <dgm:spPr/>
    </dgm:pt>
    <dgm:pt modelId="{6095A6CA-FF5F-4396-AB60-9659894572DF}" type="pres">
      <dgm:prSet presAssocID="{FE2578D9-202B-4B6B-92CA-37E8A7A387D8}" presName="cycle" presStyleCnt="0"/>
      <dgm:spPr/>
    </dgm:pt>
    <dgm:pt modelId="{1F6AB572-62F0-45CC-8492-540FA5FC1FF2}" type="pres">
      <dgm:prSet presAssocID="{FE2578D9-202B-4B6B-92CA-37E8A7A387D8}" presName="srcNode" presStyleLbl="node1" presStyleIdx="0" presStyleCnt="3"/>
      <dgm:spPr/>
    </dgm:pt>
    <dgm:pt modelId="{2A70ED03-2F94-4F4C-B926-4E882EBBED7A}" type="pres">
      <dgm:prSet presAssocID="{FE2578D9-202B-4B6B-92CA-37E8A7A387D8}" presName="conn" presStyleLbl="parChTrans1D2" presStyleIdx="0" presStyleCnt="1"/>
      <dgm:spPr/>
      <dgm:t>
        <a:bodyPr/>
        <a:lstStyle/>
        <a:p>
          <a:endParaRPr lang="ru-RU"/>
        </a:p>
      </dgm:t>
    </dgm:pt>
    <dgm:pt modelId="{F129A7D1-F2F8-4640-A8EB-F255B6658D19}" type="pres">
      <dgm:prSet presAssocID="{FE2578D9-202B-4B6B-92CA-37E8A7A387D8}" presName="extraNode" presStyleLbl="node1" presStyleIdx="0" presStyleCnt="3"/>
      <dgm:spPr/>
    </dgm:pt>
    <dgm:pt modelId="{49D9C6B1-5147-4D7A-A0C0-3A0BDE2B1780}" type="pres">
      <dgm:prSet presAssocID="{FE2578D9-202B-4B6B-92CA-37E8A7A387D8}" presName="dstNode" presStyleLbl="node1" presStyleIdx="0" presStyleCnt="3"/>
      <dgm:spPr/>
    </dgm:pt>
    <dgm:pt modelId="{DBA61AA4-E3C9-410F-88C9-669D5CEAF1EC}" type="pres">
      <dgm:prSet presAssocID="{5D1662FC-C729-420C-9481-0B2C7B60045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544D5-28C6-4246-866E-55429A5158EF}" type="pres">
      <dgm:prSet presAssocID="{5D1662FC-C729-420C-9481-0B2C7B600456}" presName="accent_1" presStyleCnt="0"/>
      <dgm:spPr/>
    </dgm:pt>
    <dgm:pt modelId="{3E550FBB-44AF-4155-99D2-BC31D5B7724F}" type="pres">
      <dgm:prSet presAssocID="{5D1662FC-C729-420C-9481-0B2C7B600456}" presName="accentRepeatNode" presStyleLbl="solidFgAcc1" presStyleIdx="0" presStyleCnt="3"/>
      <dgm:spPr>
        <a:solidFill>
          <a:schemeClr val="accent2">
            <a:lumMod val="75000"/>
          </a:schemeClr>
        </a:solidFill>
      </dgm:spPr>
    </dgm:pt>
    <dgm:pt modelId="{FD1AB7D8-7963-45DC-B74A-43290A21A3E1}" type="pres">
      <dgm:prSet presAssocID="{3E85B125-D498-4D20-AC79-552EADFD192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66284-3E34-46C0-95E2-C38C98B9DF0C}" type="pres">
      <dgm:prSet presAssocID="{3E85B125-D498-4D20-AC79-552EADFD192C}" presName="accent_2" presStyleCnt="0"/>
      <dgm:spPr/>
    </dgm:pt>
    <dgm:pt modelId="{B0CB5B83-2610-443B-B68B-EC8326CBD366}" type="pres">
      <dgm:prSet presAssocID="{3E85B125-D498-4D20-AC79-552EADFD192C}" presName="accentRepeatNode" presStyleLbl="solidFgAcc1" presStyleIdx="1" presStyleCnt="3"/>
      <dgm:spPr>
        <a:solidFill>
          <a:schemeClr val="accent2">
            <a:lumMod val="75000"/>
          </a:schemeClr>
        </a:solidFill>
      </dgm:spPr>
    </dgm:pt>
    <dgm:pt modelId="{F4C6FA69-3459-42CF-8048-9AD3255AF5FE}" type="pres">
      <dgm:prSet presAssocID="{48E2BD82-CAD4-4CDB-BB18-A8F7FEFFE87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9984E-65F9-48F5-A225-7645160069A1}" type="pres">
      <dgm:prSet presAssocID="{48E2BD82-CAD4-4CDB-BB18-A8F7FEFFE876}" presName="accent_3" presStyleCnt="0"/>
      <dgm:spPr/>
    </dgm:pt>
    <dgm:pt modelId="{831D1E9A-FA37-4225-B1E5-B80421E2401D}" type="pres">
      <dgm:prSet presAssocID="{48E2BD82-CAD4-4CDB-BB18-A8F7FEFFE876}" presName="accentRepeatNode" presStyleLbl="solidFgAcc1" presStyleIdx="2" presStyleCnt="3"/>
      <dgm:spPr>
        <a:solidFill>
          <a:schemeClr val="accent2">
            <a:lumMod val="75000"/>
          </a:schemeClr>
        </a:solidFill>
      </dgm:spPr>
    </dgm:pt>
  </dgm:ptLst>
  <dgm:cxnLst>
    <dgm:cxn modelId="{C7CE0789-BCB5-4303-86D5-A16CAD44A810}" type="presOf" srcId="{48E2BD82-CAD4-4CDB-BB18-A8F7FEFFE876}" destId="{F4C6FA69-3459-42CF-8048-9AD3255AF5FE}" srcOrd="0" destOrd="0" presId="urn:microsoft.com/office/officeart/2008/layout/VerticalCurvedList"/>
    <dgm:cxn modelId="{83B438B9-2A78-4DD8-AD2F-098DB948E806}" type="presOf" srcId="{B9E9B18F-AB88-4277-8185-CADD81F0C043}" destId="{2A70ED03-2F94-4F4C-B926-4E882EBBED7A}" srcOrd="0" destOrd="0" presId="urn:microsoft.com/office/officeart/2008/layout/VerticalCurvedList"/>
    <dgm:cxn modelId="{9E1C0333-0F5D-4074-869B-BB819A7FFECB}" type="presOf" srcId="{3E85B125-D498-4D20-AC79-552EADFD192C}" destId="{FD1AB7D8-7963-45DC-B74A-43290A21A3E1}" srcOrd="0" destOrd="0" presId="urn:microsoft.com/office/officeart/2008/layout/VerticalCurvedList"/>
    <dgm:cxn modelId="{9C8881D0-0202-40C2-A749-6ECEF39E840A}" type="presOf" srcId="{5D1662FC-C729-420C-9481-0B2C7B600456}" destId="{DBA61AA4-E3C9-410F-88C9-669D5CEAF1EC}" srcOrd="0" destOrd="0" presId="urn:microsoft.com/office/officeart/2008/layout/VerticalCurvedList"/>
    <dgm:cxn modelId="{23784D41-8ED7-437C-A8FE-4F091C14D367}" srcId="{FE2578D9-202B-4B6B-92CA-37E8A7A387D8}" destId="{3E85B125-D498-4D20-AC79-552EADFD192C}" srcOrd="1" destOrd="0" parTransId="{FC0A7C48-9259-434B-A1C9-E8B0069EF474}" sibTransId="{E441B029-94B2-40C0-9340-99D4B41E55AB}"/>
    <dgm:cxn modelId="{E4B009AF-B26D-4C47-BD8C-1E7B6045A0D2}" type="presOf" srcId="{FE2578D9-202B-4B6B-92CA-37E8A7A387D8}" destId="{968F9013-786B-450A-9EBC-616C2B82A695}" srcOrd="0" destOrd="0" presId="urn:microsoft.com/office/officeart/2008/layout/VerticalCurvedList"/>
    <dgm:cxn modelId="{BC33705E-0F8E-41FF-91F9-44A6B121DBCC}" srcId="{FE2578D9-202B-4B6B-92CA-37E8A7A387D8}" destId="{5D1662FC-C729-420C-9481-0B2C7B600456}" srcOrd="0" destOrd="0" parTransId="{51DABE81-66F3-4479-8300-383BC7DBB78F}" sibTransId="{B9E9B18F-AB88-4277-8185-CADD81F0C043}"/>
    <dgm:cxn modelId="{C70B54FD-968E-427A-ADA3-039AB1C1A730}" srcId="{FE2578D9-202B-4B6B-92CA-37E8A7A387D8}" destId="{48E2BD82-CAD4-4CDB-BB18-A8F7FEFFE876}" srcOrd="2" destOrd="0" parTransId="{C04738A8-251E-47C3-9FE0-070D1E68278A}" sibTransId="{DFA2C924-225D-47E6-B0DC-1D9BB1221D89}"/>
    <dgm:cxn modelId="{684DD7E8-5F55-4FB1-88DD-F82C091B3D7E}" type="presParOf" srcId="{968F9013-786B-450A-9EBC-616C2B82A695}" destId="{7D797FA6-B4DF-4A85-B940-9F0C60A509F6}" srcOrd="0" destOrd="0" presId="urn:microsoft.com/office/officeart/2008/layout/VerticalCurvedList"/>
    <dgm:cxn modelId="{D12539FF-F51D-4B1E-A008-2CE49528AED8}" type="presParOf" srcId="{7D797FA6-B4DF-4A85-B940-9F0C60A509F6}" destId="{6095A6CA-FF5F-4396-AB60-9659894572DF}" srcOrd="0" destOrd="0" presId="urn:microsoft.com/office/officeart/2008/layout/VerticalCurvedList"/>
    <dgm:cxn modelId="{283BE124-9A2F-4FE7-AD75-168DF64A11B5}" type="presParOf" srcId="{6095A6CA-FF5F-4396-AB60-9659894572DF}" destId="{1F6AB572-62F0-45CC-8492-540FA5FC1FF2}" srcOrd="0" destOrd="0" presId="urn:microsoft.com/office/officeart/2008/layout/VerticalCurvedList"/>
    <dgm:cxn modelId="{AE88ACC6-65A4-4838-A6FE-6CA704A87CE0}" type="presParOf" srcId="{6095A6CA-FF5F-4396-AB60-9659894572DF}" destId="{2A70ED03-2F94-4F4C-B926-4E882EBBED7A}" srcOrd="1" destOrd="0" presId="urn:microsoft.com/office/officeart/2008/layout/VerticalCurvedList"/>
    <dgm:cxn modelId="{5323A094-B14F-465D-806E-A62927E8DAD6}" type="presParOf" srcId="{6095A6CA-FF5F-4396-AB60-9659894572DF}" destId="{F129A7D1-F2F8-4640-A8EB-F255B6658D19}" srcOrd="2" destOrd="0" presId="urn:microsoft.com/office/officeart/2008/layout/VerticalCurvedList"/>
    <dgm:cxn modelId="{FA942097-37CD-4309-A83E-76BAF0C96660}" type="presParOf" srcId="{6095A6CA-FF5F-4396-AB60-9659894572DF}" destId="{49D9C6B1-5147-4D7A-A0C0-3A0BDE2B1780}" srcOrd="3" destOrd="0" presId="urn:microsoft.com/office/officeart/2008/layout/VerticalCurvedList"/>
    <dgm:cxn modelId="{2B1A7D31-3115-4009-A1D7-3654A7E0A2EA}" type="presParOf" srcId="{7D797FA6-B4DF-4A85-B940-9F0C60A509F6}" destId="{DBA61AA4-E3C9-410F-88C9-669D5CEAF1EC}" srcOrd="1" destOrd="0" presId="urn:microsoft.com/office/officeart/2008/layout/VerticalCurvedList"/>
    <dgm:cxn modelId="{FBC4E3E4-77C6-4416-B260-402EA3F6A4BA}" type="presParOf" srcId="{7D797FA6-B4DF-4A85-B940-9F0C60A509F6}" destId="{1B9544D5-28C6-4246-866E-55429A5158EF}" srcOrd="2" destOrd="0" presId="urn:microsoft.com/office/officeart/2008/layout/VerticalCurvedList"/>
    <dgm:cxn modelId="{820E0CC7-229F-436D-A22C-160F8D677DA3}" type="presParOf" srcId="{1B9544D5-28C6-4246-866E-55429A5158EF}" destId="{3E550FBB-44AF-4155-99D2-BC31D5B7724F}" srcOrd="0" destOrd="0" presId="urn:microsoft.com/office/officeart/2008/layout/VerticalCurvedList"/>
    <dgm:cxn modelId="{02B88228-DBB6-40DA-81E8-CFE6594D2F71}" type="presParOf" srcId="{7D797FA6-B4DF-4A85-B940-9F0C60A509F6}" destId="{FD1AB7D8-7963-45DC-B74A-43290A21A3E1}" srcOrd="3" destOrd="0" presId="urn:microsoft.com/office/officeart/2008/layout/VerticalCurvedList"/>
    <dgm:cxn modelId="{933E1208-62D9-41AF-81AD-4E45E727E6AC}" type="presParOf" srcId="{7D797FA6-B4DF-4A85-B940-9F0C60A509F6}" destId="{ECF66284-3E34-46C0-95E2-C38C98B9DF0C}" srcOrd="4" destOrd="0" presId="urn:microsoft.com/office/officeart/2008/layout/VerticalCurvedList"/>
    <dgm:cxn modelId="{1CD01F63-71A7-4E28-A2E2-7D89EEE07964}" type="presParOf" srcId="{ECF66284-3E34-46C0-95E2-C38C98B9DF0C}" destId="{B0CB5B83-2610-443B-B68B-EC8326CBD366}" srcOrd="0" destOrd="0" presId="urn:microsoft.com/office/officeart/2008/layout/VerticalCurvedList"/>
    <dgm:cxn modelId="{9FD2BD42-D978-4B8E-B3C7-B3B3E4A59DCA}" type="presParOf" srcId="{7D797FA6-B4DF-4A85-B940-9F0C60A509F6}" destId="{F4C6FA69-3459-42CF-8048-9AD3255AF5FE}" srcOrd="5" destOrd="0" presId="urn:microsoft.com/office/officeart/2008/layout/VerticalCurvedList"/>
    <dgm:cxn modelId="{95C398B7-9AA9-4167-9081-A6D4468F2C25}" type="presParOf" srcId="{7D797FA6-B4DF-4A85-B940-9F0C60A509F6}" destId="{3749984E-65F9-48F5-A225-7645160069A1}" srcOrd="6" destOrd="0" presId="urn:microsoft.com/office/officeart/2008/layout/VerticalCurvedList"/>
    <dgm:cxn modelId="{264F2F62-1E1A-4AF7-8430-26BE442C42AF}" type="presParOf" srcId="{3749984E-65F9-48F5-A225-7645160069A1}" destId="{831D1E9A-FA37-4225-B1E5-B80421E240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EBE98-F58B-477D-91B2-9095B748D8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9A6AAB-2525-410B-B156-4CC3D46C68D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z-Latn-UZ" sz="1400" dirty="0">
              <a:latin typeface="Arial" panose="020B0604020202020204" pitchFamily="34" charset="0"/>
              <a:cs typeface="Arial" panose="020B0604020202020204" pitchFamily="34" charset="0"/>
            </a:rPr>
            <a:t>O‘zingdan chiqqan baloga qayga borasan da’voga.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8D3A2-D2A5-48DA-93B2-3644683A5A1E}" type="parTrans" cxnId="{50757438-7D92-4DCA-841E-C9CDCF238EE7}">
      <dgm:prSet/>
      <dgm:spPr/>
      <dgm:t>
        <a:bodyPr/>
        <a:lstStyle/>
        <a:p>
          <a:endParaRPr lang="ru-RU"/>
        </a:p>
      </dgm:t>
    </dgm:pt>
    <dgm:pt modelId="{CC84EF3F-8642-4614-B2E0-B37064A86BCE}" type="sibTrans" cxnId="{50757438-7D92-4DCA-841E-C9CDCF238EE7}">
      <dgm:prSet/>
      <dgm:spPr/>
      <dgm:t>
        <a:bodyPr/>
        <a:lstStyle/>
        <a:p>
          <a:endParaRPr lang="ru-RU"/>
        </a:p>
      </dgm:t>
    </dgm:pt>
    <dgm:pt modelId="{95903DA5-5097-41CC-9C73-E50EDB932662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z-Latn-UZ" sz="1400" dirty="0">
              <a:latin typeface="Arial" panose="020B0604020202020204" pitchFamily="34" charset="0"/>
              <a:cs typeface="Arial" panose="020B0604020202020204" pitchFamily="34" charset="0"/>
            </a:rPr>
            <a:t>Manglayingga uradigan toshing ham o‘zingdan bo‘lsin.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5F73A-5AF5-4E2A-AA6A-47638AF4EF58}" type="parTrans" cxnId="{AFE6CCAD-6CAF-495D-A610-8CE0BE92199C}">
      <dgm:prSet/>
      <dgm:spPr/>
      <dgm:t>
        <a:bodyPr/>
        <a:lstStyle/>
        <a:p>
          <a:endParaRPr lang="ru-RU"/>
        </a:p>
      </dgm:t>
    </dgm:pt>
    <dgm:pt modelId="{FAEF6B41-0D75-47A9-A29A-F28781A595BC}" type="sibTrans" cxnId="{AFE6CCAD-6CAF-495D-A610-8CE0BE92199C}">
      <dgm:prSet/>
      <dgm:spPr/>
      <dgm:t>
        <a:bodyPr/>
        <a:lstStyle/>
        <a:p>
          <a:endParaRPr lang="ru-RU"/>
        </a:p>
      </dgm:t>
    </dgm:pt>
    <dgm:pt modelId="{E50743A3-0377-44D8-B34E-12ECBFA6293C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uz-Latn-UZ" sz="1400" dirty="0">
              <a:latin typeface="Arial" panose="020B0604020202020204" pitchFamily="34" charset="0"/>
              <a:cs typeface="Arial" panose="020B0604020202020204" pitchFamily="34" charset="0"/>
            </a:rPr>
            <a:t>O‘zingdan o‘tganni o‘zaging bilar.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87259-CE53-43AE-898A-BC9D95F3A8EC}" type="parTrans" cxnId="{DE5D1E6D-54C0-44C2-A83B-8CB79223703B}">
      <dgm:prSet/>
      <dgm:spPr/>
      <dgm:t>
        <a:bodyPr/>
        <a:lstStyle/>
        <a:p>
          <a:endParaRPr lang="ru-RU"/>
        </a:p>
      </dgm:t>
    </dgm:pt>
    <dgm:pt modelId="{52F24385-768D-447B-A9C4-07DC2A9DDC38}" type="sibTrans" cxnId="{DE5D1E6D-54C0-44C2-A83B-8CB79223703B}">
      <dgm:prSet/>
      <dgm:spPr/>
      <dgm:t>
        <a:bodyPr/>
        <a:lstStyle/>
        <a:p>
          <a:endParaRPr lang="ru-RU"/>
        </a:p>
      </dgm:t>
    </dgm:pt>
    <dgm:pt modelId="{2CC3376F-6474-440E-A601-EE6F8A5E19F9}" type="pres">
      <dgm:prSet presAssocID="{452EBE98-F58B-477D-91B2-9095B748D82C}" presName="CompostProcess" presStyleCnt="0">
        <dgm:presLayoutVars>
          <dgm:dir/>
          <dgm:resizeHandles val="exact"/>
        </dgm:presLayoutVars>
      </dgm:prSet>
      <dgm:spPr/>
    </dgm:pt>
    <dgm:pt modelId="{6A55BD12-502C-4184-8397-F060914714D2}" type="pres">
      <dgm:prSet presAssocID="{452EBE98-F58B-477D-91B2-9095B748D82C}" presName="arrow" presStyleLbl="bgShp" presStyleIdx="0" presStyleCnt="1" custScaleX="110718"/>
      <dgm:spPr>
        <a:solidFill>
          <a:schemeClr val="accent1">
            <a:lumMod val="75000"/>
          </a:schemeClr>
        </a:solidFill>
      </dgm:spPr>
    </dgm:pt>
    <dgm:pt modelId="{F9713E22-E126-4386-B344-E97C16980A02}" type="pres">
      <dgm:prSet presAssocID="{452EBE98-F58B-477D-91B2-9095B748D82C}" presName="linearProcess" presStyleCnt="0"/>
      <dgm:spPr/>
    </dgm:pt>
    <dgm:pt modelId="{56F35A00-A722-4A41-8B27-658989498DF4}" type="pres">
      <dgm:prSet presAssocID="{6D9A6AAB-2525-410B-B156-4CC3D46C68DB}" presName="textNode" presStyleLbl="node1" presStyleIdx="0" presStyleCnt="3" custScaleY="148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BBBFA-4FB5-4E98-B871-64B74E83426B}" type="pres">
      <dgm:prSet presAssocID="{CC84EF3F-8642-4614-B2E0-B37064A86BCE}" presName="sibTrans" presStyleCnt="0"/>
      <dgm:spPr/>
    </dgm:pt>
    <dgm:pt modelId="{4BFE3D47-575C-4709-B35D-E9F83DD286E3}" type="pres">
      <dgm:prSet presAssocID="{95903DA5-5097-41CC-9C73-E50EDB932662}" presName="textNode" presStyleLbl="node1" presStyleIdx="1" presStyleCnt="3" custScaleY="148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F0476-2EB2-4F6B-9163-AFADD6600A99}" type="pres">
      <dgm:prSet presAssocID="{FAEF6B41-0D75-47A9-A29A-F28781A595BC}" presName="sibTrans" presStyleCnt="0"/>
      <dgm:spPr/>
    </dgm:pt>
    <dgm:pt modelId="{87145735-BD3E-4DA8-AE4C-3360DA2BB754}" type="pres">
      <dgm:prSet presAssocID="{E50743A3-0377-44D8-B34E-12ECBFA6293C}" presName="textNode" presStyleLbl="node1" presStyleIdx="2" presStyleCnt="3" custScaleY="142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14A0AB-75D9-440E-9731-82C908FC0C12}" type="presOf" srcId="{6D9A6AAB-2525-410B-B156-4CC3D46C68DB}" destId="{56F35A00-A722-4A41-8B27-658989498DF4}" srcOrd="0" destOrd="0" presId="urn:microsoft.com/office/officeart/2005/8/layout/hProcess9"/>
    <dgm:cxn modelId="{0A4CCA6C-FEB1-47AC-91B8-8B082B7BD54E}" type="presOf" srcId="{E50743A3-0377-44D8-B34E-12ECBFA6293C}" destId="{87145735-BD3E-4DA8-AE4C-3360DA2BB754}" srcOrd="0" destOrd="0" presId="urn:microsoft.com/office/officeart/2005/8/layout/hProcess9"/>
    <dgm:cxn modelId="{AFE6CCAD-6CAF-495D-A610-8CE0BE92199C}" srcId="{452EBE98-F58B-477D-91B2-9095B748D82C}" destId="{95903DA5-5097-41CC-9C73-E50EDB932662}" srcOrd="1" destOrd="0" parTransId="{1215F73A-5AF5-4E2A-AA6A-47638AF4EF58}" sibTransId="{FAEF6B41-0D75-47A9-A29A-F28781A595BC}"/>
    <dgm:cxn modelId="{DE5D1E6D-54C0-44C2-A83B-8CB79223703B}" srcId="{452EBE98-F58B-477D-91B2-9095B748D82C}" destId="{E50743A3-0377-44D8-B34E-12ECBFA6293C}" srcOrd="2" destOrd="0" parTransId="{77A87259-CE53-43AE-898A-BC9D95F3A8EC}" sibTransId="{52F24385-768D-447B-A9C4-07DC2A9DDC38}"/>
    <dgm:cxn modelId="{CA852624-3699-4761-AE05-FA3469BD471F}" type="presOf" srcId="{452EBE98-F58B-477D-91B2-9095B748D82C}" destId="{2CC3376F-6474-440E-A601-EE6F8A5E19F9}" srcOrd="0" destOrd="0" presId="urn:microsoft.com/office/officeart/2005/8/layout/hProcess9"/>
    <dgm:cxn modelId="{E143599E-2ABF-4D75-BE9C-F2016C635D64}" type="presOf" srcId="{95903DA5-5097-41CC-9C73-E50EDB932662}" destId="{4BFE3D47-575C-4709-B35D-E9F83DD286E3}" srcOrd="0" destOrd="0" presId="urn:microsoft.com/office/officeart/2005/8/layout/hProcess9"/>
    <dgm:cxn modelId="{50757438-7D92-4DCA-841E-C9CDCF238EE7}" srcId="{452EBE98-F58B-477D-91B2-9095B748D82C}" destId="{6D9A6AAB-2525-410B-B156-4CC3D46C68DB}" srcOrd="0" destOrd="0" parTransId="{1568D3A2-D2A5-48DA-93B2-3644683A5A1E}" sibTransId="{CC84EF3F-8642-4614-B2E0-B37064A86BCE}"/>
    <dgm:cxn modelId="{EFD92255-DF74-4386-B92F-520AEEA24779}" type="presParOf" srcId="{2CC3376F-6474-440E-A601-EE6F8A5E19F9}" destId="{6A55BD12-502C-4184-8397-F060914714D2}" srcOrd="0" destOrd="0" presId="urn:microsoft.com/office/officeart/2005/8/layout/hProcess9"/>
    <dgm:cxn modelId="{1A175863-E0F0-4CFD-9A52-156ADA6439C6}" type="presParOf" srcId="{2CC3376F-6474-440E-A601-EE6F8A5E19F9}" destId="{F9713E22-E126-4386-B344-E97C16980A02}" srcOrd="1" destOrd="0" presId="urn:microsoft.com/office/officeart/2005/8/layout/hProcess9"/>
    <dgm:cxn modelId="{112A90C9-5A49-431B-A454-CC3C9C7993F3}" type="presParOf" srcId="{F9713E22-E126-4386-B344-E97C16980A02}" destId="{56F35A00-A722-4A41-8B27-658989498DF4}" srcOrd="0" destOrd="0" presId="urn:microsoft.com/office/officeart/2005/8/layout/hProcess9"/>
    <dgm:cxn modelId="{E6282A20-C643-42CA-A855-66E935883F8A}" type="presParOf" srcId="{F9713E22-E126-4386-B344-E97C16980A02}" destId="{52FBBBFA-4FB5-4E98-B871-64B74E83426B}" srcOrd="1" destOrd="0" presId="urn:microsoft.com/office/officeart/2005/8/layout/hProcess9"/>
    <dgm:cxn modelId="{E1C7033E-1049-4E5A-9DFB-37386E7C014A}" type="presParOf" srcId="{F9713E22-E126-4386-B344-E97C16980A02}" destId="{4BFE3D47-575C-4709-B35D-E9F83DD286E3}" srcOrd="2" destOrd="0" presId="urn:microsoft.com/office/officeart/2005/8/layout/hProcess9"/>
    <dgm:cxn modelId="{8F93F36C-D4BE-44DC-B4CA-FDEC6B38A4EB}" type="presParOf" srcId="{F9713E22-E126-4386-B344-E97C16980A02}" destId="{122F0476-2EB2-4F6B-9163-AFADD6600A99}" srcOrd="3" destOrd="0" presId="urn:microsoft.com/office/officeart/2005/8/layout/hProcess9"/>
    <dgm:cxn modelId="{A7968627-6851-460D-9DA7-CCBC041D48DD}" type="presParOf" srcId="{F9713E22-E126-4386-B344-E97C16980A02}" destId="{87145735-BD3E-4DA8-AE4C-3360DA2BB754}" srcOrd="4" destOrd="0" presId="urn:microsoft.com/office/officeart/2005/8/layout/hProcess9"/>
  </dgm:cxnLst>
  <dgm:bg>
    <a:solidFill>
      <a:srgbClr val="FFCC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607F84-B6DB-4ADA-9CC2-D946CA38A4F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5F91-22EC-4171-BD9B-D5D8710AE62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Dono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nodon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buloqdan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ichmas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347FE-4456-4673-B479-C5B822E6A60F}" type="parTrans" cxnId="{63065581-EEB7-4DC3-B96B-7C2CB5194ED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89F94A-053B-44F0-BD36-329196E7278C}" type="sibTrans" cxnId="{63065581-EEB7-4DC3-B96B-7C2CB5194ED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FCA1A-0C15-43C0-96E9-314EEA4C7F45}">
      <dgm:prSet/>
      <dgm:spPr>
        <a:solidFill>
          <a:srgbClr val="400239"/>
        </a:solidFill>
      </dgm:spPr>
      <dgm:t>
        <a:bodyPr/>
        <a:lstStyle/>
        <a:p>
          <a:pPr algn="ctr"/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Dono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qarisa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ham,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donoligi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qarimas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77D194-56A1-4F6E-86F6-35AFE0A356C8}" type="parTrans" cxnId="{1AB63313-598C-417D-AAA4-3B3C38A01EF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FFDC8-BDE4-4057-8351-137F41035467}" type="sibTrans" cxnId="{1AB63313-598C-417D-AAA4-3B3C38A01EF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52A1AE-514C-4FB2-8D8F-0C2C31A4AF68}">
      <dgm:prSet/>
      <dgm:spPr>
        <a:solidFill>
          <a:srgbClr val="002060"/>
        </a:solidFill>
      </dgm:spPr>
      <dgm:t>
        <a:bodyPr/>
        <a:lstStyle/>
        <a:p>
          <a:pPr algn="ctr"/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Nodon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dono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ibrat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olar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8D2B36-092C-439A-96F6-FD5C78A0F4AD}" type="parTrans" cxnId="{5E2AF4DD-82B5-4229-AC60-348AAA978AE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3313C9-E278-4280-BCDA-9391887DE504}" type="sibTrans" cxnId="{5E2AF4DD-82B5-4229-AC60-348AAA978AE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7B91E-4FD1-461D-9788-5FBECC09C117}" type="pres">
      <dgm:prSet presAssocID="{18607F84-B6DB-4ADA-9CC2-D946CA38A4F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AFE312-9326-4FF3-9301-08A88FEA633F}" type="pres">
      <dgm:prSet presAssocID="{29BC5F91-22EC-4171-BD9B-D5D8710AE625}" presName="compNode" presStyleCnt="0"/>
      <dgm:spPr/>
    </dgm:pt>
    <dgm:pt modelId="{EBE188B3-DDEF-4A34-8A6C-22CF980E2EC2}" type="pres">
      <dgm:prSet presAssocID="{29BC5F91-22EC-4171-BD9B-D5D8710AE625}" presName="childRect" presStyleLbl="bgAcc1" presStyleIdx="0" presStyleCnt="3" custScaleX="26796" custScaleY="4209">
        <dgm:presLayoutVars>
          <dgm:bulletEnabled val="1"/>
        </dgm:presLayoutVars>
      </dgm:prSet>
      <dgm:spPr/>
    </dgm:pt>
    <dgm:pt modelId="{D176D6AA-02DE-4396-A51A-B5C301CCEB4F}" type="pres">
      <dgm:prSet presAssocID="{29BC5F91-22EC-4171-BD9B-D5D8710AE62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13C6-7E01-40E2-81F2-335EBF07C5A0}" type="pres">
      <dgm:prSet presAssocID="{29BC5F91-22EC-4171-BD9B-D5D8710AE625}" presName="parentRect" presStyleLbl="alignNode1" presStyleIdx="0" presStyleCnt="3" custScaleY="407428"/>
      <dgm:spPr/>
      <dgm:t>
        <a:bodyPr/>
        <a:lstStyle/>
        <a:p>
          <a:endParaRPr lang="ru-RU"/>
        </a:p>
      </dgm:t>
    </dgm:pt>
    <dgm:pt modelId="{65C08DEA-0642-4E04-A813-734DA9885D92}" type="pres">
      <dgm:prSet presAssocID="{29BC5F91-22EC-4171-BD9B-D5D8710AE625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2119D01-A5B3-40D8-9290-5A44984B23CC}" type="pres">
      <dgm:prSet presAssocID="{F889F94A-053B-44F0-BD36-329196E727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BEABF32-EC15-4491-8394-020B4FD131C9}" type="pres">
      <dgm:prSet presAssocID="{8A4FCA1A-0C15-43C0-96E9-314EEA4C7F45}" presName="compNode" presStyleCnt="0"/>
      <dgm:spPr/>
    </dgm:pt>
    <dgm:pt modelId="{2DFBC44E-229E-4A33-88BD-982EF00A42DE}" type="pres">
      <dgm:prSet presAssocID="{8A4FCA1A-0C15-43C0-96E9-314EEA4C7F45}" presName="childRect" presStyleLbl="bgAcc1" presStyleIdx="1" presStyleCnt="3" custFlipVert="1" custFlipHor="1" custScaleX="8258" custScaleY="11896">
        <dgm:presLayoutVars>
          <dgm:bulletEnabled val="1"/>
        </dgm:presLayoutVars>
      </dgm:prSet>
      <dgm:spPr/>
    </dgm:pt>
    <dgm:pt modelId="{FD5B4283-244E-41F3-A13E-9F52C0863CD5}" type="pres">
      <dgm:prSet presAssocID="{8A4FCA1A-0C15-43C0-96E9-314EEA4C7F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52BFA-F3E6-40E7-A627-3B94E9D8D639}" type="pres">
      <dgm:prSet presAssocID="{8A4FCA1A-0C15-43C0-96E9-314EEA4C7F45}" presName="parentRect" presStyleLbl="alignNode1" presStyleIdx="1" presStyleCnt="3" custScaleY="426884"/>
      <dgm:spPr/>
      <dgm:t>
        <a:bodyPr/>
        <a:lstStyle/>
        <a:p>
          <a:endParaRPr lang="ru-RU"/>
        </a:p>
      </dgm:t>
    </dgm:pt>
    <dgm:pt modelId="{2F61A716-E6BB-4F97-88C0-D57EB706239D}" type="pres">
      <dgm:prSet presAssocID="{8A4FCA1A-0C15-43C0-96E9-314EEA4C7F45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459FD65-6B18-41FE-9538-7AAAE0196D99}" type="pres">
      <dgm:prSet presAssocID="{502FFDC8-BDE4-4057-8351-137F410354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ACFEE8-2CAF-4381-835E-2124F64141D2}" type="pres">
      <dgm:prSet presAssocID="{3F52A1AE-514C-4FB2-8D8F-0C2C31A4AF68}" presName="compNode" presStyleCnt="0"/>
      <dgm:spPr/>
    </dgm:pt>
    <dgm:pt modelId="{4FF0CEB9-4C73-4989-98DC-25FC5A078A30}" type="pres">
      <dgm:prSet presAssocID="{3F52A1AE-514C-4FB2-8D8F-0C2C31A4AF68}" presName="childRect" presStyleLbl="bgAcc1" presStyleIdx="2" presStyleCnt="3" custFlipHor="1" custScaleX="6098" custScaleY="31931">
        <dgm:presLayoutVars>
          <dgm:bulletEnabled val="1"/>
        </dgm:presLayoutVars>
      </dgm:prSet>
      <dgm:spPr/>
    </dgm:pt>
    <dgm:pt modelId="{7F159D22-FDFF-44EE-B926-2ADFD587AC32}" type="pres">
      <dgm:prSet presAssocID="{3F52A1AE-514C-4FB2-8D8F-0C2C31A4AF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603EC-5802-4D89-93B0-8DDA5CF267FD}" type="pres">
      <dgm:prSet presAssocID="{3F52A1AE-514C-4FB2-8D8F-0C2C31A4AF68}" presName="parentRect" presStyleLbl="alignNode1" presStyleIdx="2" presStyleCnt="3" custScaleY="406621"/>
      <dgm:spPr/>
      <dgm:t>
        <a:bodyPr/>
        <a:lstStyle/>
        <a:p>
          <a:endParaRPr lang="ru-RU"/>
        </a:p>
      </dgm:t>
    </dgm:pt>
    <dgm:pt modelId="{0BD1B70B-D993-4FA1-9A3A-536E5A208A41}" type="pres">
      <dgm:prSet presAssocID="{3F52A1AE-514C-4FB2-8D8F-0C2C31A4AF68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DDE8CA5A-94E3-44D8-B569-426A9D5B6534}" type="presOf" srcId="{18607F84-B6DB-4ADA-9CC2-D946CA38A4F0}" destId="{6DF7B91E-4FD1-461D-9788-5FBECC09C117}" srcOrd="0" destOrd="0" presId="urn:microsoft.com/office/officeart/2005/8/layout/bList2"/>
    <dgm:cxn modelId="{1AB63313-598C-417D-AAA4-3B3C38A01EFF}" srcId="{18607F84-B6DB-4ADA-9CC2-D946CA38A4F0}" destId="{8A4FCA1A-0C15-43C0-96E9-314EEA4C7F45}" srcOrd="1" destOrd="0" parTransId="{6477D194-56A1-4F6E-86F6-35AFE0A356C8}" sibTransId="{502FFDC8-BDE4-4057-8351-137F41035467}"/>
    <dgm:cxn modelId="{63065581-EEB7-4DC3-B96B-7C2CB5194ED6}" srcId="{18607F84-B6DB-4ADA-9CC2-D946CA38A4F0}" destId="{29BC5F91-22EC-4171-BD9B-D5D8710AE625}" srcOrd="0" destOrd="0" parTransId="{BAC347FE-4456-4673-B479-C5B822E6A60F}" sibTransId="{F889F94A-053B-44F0-BD36-329196E7278C}"/>
    <dgm:cxn modelId="{7D998C4A-89B5-468E-A2EE-8D22009913C5}" type="presOf" srcId="{29BC5F91-22EC-4171-BD9B-D5D8710AE625}" destId="{475813C6-7E01-40E2-81F2-335EBF07C5A0}" srcOrd="1" destOrd="0" presId="urn:microsoft.com/office/officeart/2005/8/layout/bList2"/>
    <dgm:cxn modelId="{D4D22C88-F49B-4C5E-9B5E-DDA33F6967B5}" type="presOf" srcId="{8A4FCA1A-0C15-43C0-96E9-314EEA4C7F45}" destId="{49852BFA-F3E6-40E7-A627-3B94E9D8D639}" srcOrd="1" destOrd="0" presId="urn:microsoft.com/office/officeart/2005/8/layout/bList2"/>
    <dgm:cxn modelId="{5E2AF4DD-82B5-4229-AC60-348AAA978AEA}" srcId="{18607F84-B6DB-4ADA-9CC2-D946CA38A4F0}" destId="{3F52A1AE-514C-4FB2-8D8F-0C2C31A4AF68}" srcOrd="2" destOrd="0" parTransId="{248D2B36-092C-439A-96F6-FD5C78A0F4AD}" sibTransId="{233313C9-E278-4280-BCDA-9391887DE504}"/>
    <dgm:cxn modelId="{7E511B3D-0252-4A33-890B-502D02F835E2}" type="presOf" srcId="{8A4FCA1A-0C15-43C0-96E9-314EEA4C7F45}" destId="{FD5B4283-244E-41F3-A13E-9F52C0863CD5}" srcOrd="0" destOrd="0" presId="urn:microsoft.com/office/officeart/2005/8/layout/bList2"/>
    <dgm:cxn modelId="{204E08BF-8D1C-4EDF-A3D1-C00D7F7ED580}" type="presOf" srcId="{502FFDC8-BDE4-4057-8351-137F41035467}" destId="{F459FD65-6B18-41FE-9538-7AAAE0196D99}" srcOrd="0" destOrd="0" presId="urn:microsoft.com/office/officeart/2005/8/layout/bList2"/>
    <dgm:cxn modelId="{9F1E6BB5-3B4C-4CF2-9B5C-CD2B8E8874EA}" type="presOf" srcId="{29BC5F91-22EC-4171-BD9B-D5D8710AE625}" destId="{D176D6AA-02DE-4396-A51A-B5C301CCEB4F}" srcOrd="0" destOrd="0" presId="urn:microsoft.com/office/officeart/2005/8/layout/bList2"/>
    <dgm:cxn modelId="{1242D13D-F4AB-4CA9-8EBD-FE6CCBE3B2C8}" type="presOf" srcId="{F889F94A-053B-44F0-BD36-329196E7278C}" destId="{F2119D01-A5B3-40D8-9290-5A44984B23CC}" srcOrd="0" destOrd="0" presId="urn:microsoft.com/office/officeart/2005/8/layout/bList2"/>
    <dgm:cxn modelId="{A094B7B3-1451-4C1B-9DEB-406A72186899}" type="presOf" srcId="{3F52A1AE-514C-4FB2-8D8F-0C2C31A4AF68}" destId="{302603EC-5802-4D89-93B0-8DDA5CF267FD}" srcOrd="1" destOrd="0" presId="urn:microsoft.com/office/officeart/2005/8/layout/bList2"/>
    <dgm:cxn modelId="{E0C8639D-23D6-46F5-94D4-E3DB3C7D1A37}" type="presOf" srcId="{3F52A1AE-514C-4FB2-8D8F-0C2C31A4AF68}" destId="{7F159D22-FDFF-44EE-B926-2ADFD587AC32}" srcOrd="0" destOrd="0" presId="urn:microsoft.com/office/officeart/2005/8/layout/bList2"/>
    <dgm:cxn modelId="{5249CD74-28DA-453D-8612-FD34949E28CA}" type="presParOf" srcId="{6DF7B91E-4FD1-461D-9788-5FBECC09C117}" destId="{05AFE312-9326-4FF3-9301-08A88FEA633F}" srcOrd="0" destOrd="0" presId="urn:microsoft.com/office/officeart/2005/8/layout/bList2"/>
    <dgm:cxn modelId="{DFE1CF67-D697-4206-9537-F7B4DD9D1232}" type="presParOf" srcId="{05AFE312-9326-4FF3-9301-08A88FEA633F}" destId="{EBE188B3-DDEF-4A34-8A6C-22CF980E2EC2}" srcOrd="0" destOrd="0" presId="urn:microsoft.com/office/officeart/2005/8/layout/bList2"/>
    <dgm:cxn modelId="{5AF7E19B-D842-446C-9DB7-D7292ECB9100}" type="presParOf" srcId="{05AFE312-9326-4FF3-9301-08A88FEA633F}" destId="{D176D6AA-02DE-4396-A51A-B5C301CCEB4F}" srcOrd="1" destOrd="0" presId="urn:microsoft.com/office/officeart/2005/8/layout/bList2"/>
    <dgm:cxn modelId="{30037A95-8B96-42DF-BD1E-D2114590AEEE}" type="presParOf" srcId="{05AFE312-9326-4FF3-9301-08A88FEA633F}" destId="{475813C6-7E01-40E2-81F2-335EBF07C5A0}" srcOrd="2" destOrd="0" presId="urn:microsoft.com/office/officeart/2005/8/layout/bList2"/>
    <dgm:cxn modelId="{797515D4-1A48-403D-A347-B19030574A3C}" type="presParOf" srcId="{05AFE312-9326-4FF3-9301-08A88FEA633F}" destId="{65C08DEA-0642-4E04-A813-734DA9885D92}" srcOrd="3" destOrd="0" presId="urn:microsoft.com/office/officeart/2005/8/layout/bList2"/>
    <dgm:cxn modelId="{C70119E9-01C0-43A1-ACD3-2423A68CA742}" type="presParOf" srcId="{6DF7B91E-4FD1-461D-9788-5FBECC09C117}" destId="{F2119D01-A5B3-40D8-9290-5A44984B23CC}" srcOrd="1" destOrd="0" presId="urn:microsoft.com/office/officeart/2005/8/layout/bList2"/>
    <dgm:cxn modelId="{118C8651-F8BA-4D21-913F-175DA649022E}" type="presParOf" srcId="{6DF7B91E-4FD1-461D-9788-5FBECC09C117}" destId="{FBEABF32-EC15-4491-8394-020B4FD131C9}" srcOrd="2" destOrd="0" presId="urn:microsoft.com/office/officeart/2005/8/layout/bList2"/>
    <dgm:cxn modelId="{7D978C96-70FF-4787-B0C9-7F454DF67A32}" type="presParOf" srcId="{FBEABF32-EC15-4491-8394-020B4FD131C9}" destId="{2DFBC44E-229E-4A33-88BD-982EF00A42DE}" srcOrd="0" destOrd="0" presId="urn:microsoft.com/office/officeart/2005/8/layout/bList2"/>
    <dgm:cxn modelId="{ACDFCE1F-DCFC-41ED-B42A-AE6E86770976}" type="presParOf" srcId="{FBEABF32-EC15-4491-8394-020B4FD131C9}" destId="{FD5B4283-244E-41F3-A13E-9F52C0863CD5}" srcOrd="1" destOrd="0" presId="urn:microsoft.com/office/officeart/2005/8/layout/bList2"/>
    <dgm:cxn modelId="{BB33F7F4-9974-4EC0-9847-BEC779C5F762}" type="presParOf" srcId="{FBEABF32-EC15-4491-8394-020B4FD131C9}" destId="{49852BFA-F3E6-40E7-A627-3B94E9D8D639}" srcOrd="2" destOrd="0" presId="urn:microsoft.com/office/officeart/2005/8/layout/bList2"/>
    <dgm:cxn modelId="{BEBE3F41-D2A6-4550-98B4-D0BED24C8655}" type="presParOf" srcId="{FBEABF32-EC15-4491-8394-020B4FD131C9}" destId="{2F61A716-E6BB-4F97-88C0-D57EB706239D}" srcOrd="3" destOrd="0" presId="urn:microsoft.com/office/officeart/2005/8/layout/bList2"/>
    <dgm:cxn modelId="{5AB6D663-833A-44FE-A858-E4E977544A1E}" type="presParOf" srcId="{6DF7B91E-4FD1-461D-9788-5FBECC09C117}" destId="{F459FD65-6B18-41FE-9538-7AAAE0196D99}" srcOrd="3" destOrd="0" presId="urn:microsoft.com/office/officeart/2005/8/layout/bList2"/>
    <dgm:cxn modelId="{DFDB97D9-226E-45AA-8331-15D2350F7BD7}" type="presParOf" srcId="{6DF7B91E-4FD1-461D-9788-5FBECC09C117}" destId="{9FACFEE8-2CAF-4381-835E-2124F64141D2}" srcOrd="4" destOrd="0" presId="urn:microsoft.com/office/officeart/2005/8/layout/bList2"/>
    <dgm:cxn modelId="{EA58C9A4-0CE5-473E-8AAB-58FFEF2484DC}" type="presParOf" srcId="{9FACFEE8-2CAF-4381-835E-2124F64141D2}" destId="{4FF0CEB9-4C73-4989-98DC-25FC5A078A30}" srcOrd="0" destOrd="0" presId="urn:microsoft.com/office/officeart/2005/8/layout/bList2"/>
    <dgm:cxn modelId="{B6605452-3D9E-4680-9F92-DD22E569B25A}" type="presParOf" srcId="{9FACFEE8-2CAF-4381-835E-2124F64141D2}" destId="{7F159D22-FDFF-44EE-B926-2ADFD587AC32}" srcOrd="1" destOrd="0" presId="urn:microsoft.com/office/officeart/2005/8/layout/bList2"/>
    <dgm:cxn modelId="{728AF48A-35C1-4528-8A3C-3B9EFD7D799F}" type="presParOf" srcId="{9FACFEE8-2CAF-4381-835E-2124F64141D2}" destId="{302603EC-5802-4D89-93B0-8DDA5CF267FD}" srcOrd="2" destOrd="0" presId="urn:microsoft.com/office/officeart/2005/8/layout/bList2"/>
    <dgm:cxn modelId="{B7580F50-C71B-4A73-A6EE-F08EFCCA1445}" type="presParOf" srcId="{9FACFEE8-2CAF-4381-835E-2124F64141D2}" destId="{0BD1B70B-D993-4FA1-9A3A-536E5A208A4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0ED03-2F94-4F4C-B926-4E882EBBED7A}">
      <dsp:nvSpPr>
        <dsp:cNvPr id="0" name=""/>
        <dsp:cNvSpPr/>
      </dsp:nvSpPr>
      <dsp:spPr>
        <a:xfrm>
          <a:off x="-2755161" y="-424804"/>
          <a:ext cx="3288009" cy="3288009"/>
        </a:xfrm>
        <a:prstGeom prst="blockArc">
          <a:avLst>
            <a:gd name="adj1" fmla="val 18900000"/>
            <a:gd name="adj2" fmla="val 2700000"/>
            <a:gd name="adj3" fmla="val 6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61AA4-E3C9-410F-88C9-669D5CEAF1EC}">
      <dsp:nvSpPr>
        <dsp:cNvPr id="0" name=""/>
        <dsp:cNvSpPr/>
      </dsp:nvSpPr>
      <dsp:spPr>
        <a:xfrm>
          <a:off x="342587" y="243840"/>
          <a:ext cx="5038100" cy="48768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600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Yolg‘iz tuya baqiroq bo‘lar, yolg‘iz bola yig‘loq bo‘lar.</a:t>
          </a:r>
          <a:endParaRPr lang="ru-RU" sz="1600" kern="1200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587" y="243840"/>
        <a:ext cx="5038100" cy="487680"/>
      </dsp:txXfrm>
    </dsp:sp>
    <dsp:sp modelId="{3E550FBB-44AF-4155-99D2-BC31D5B7724F}">
      <dsp:nvSpPr>
        <dsp:cNvPr id="0" name=""/>
        <dsp:cNvSpPr/>
      </dsp:nvSpPr>
      <dsp:spPr>
        <a:xfrm>
          <a:off x="37787" y="182880"/>
          <a:ext cx="609600" cy="60960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AB7D8-7963-45DC-B74A-43290A21A3E1}">
      <dsp:nvSpPr>
        <dsp:cNvPr id="0" name=""/>
        <dsp:cNvSpPr/>
      </dsp:nvSpPr>
      <dsp:spPr>
        <a:xfrm>
          <a:off x="519859" y="975360"/>
          <a:ext cx="4860828" cy="48768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Yolg‘iz otning changi chiqmas, changi chiqsa ham dong‘i chiqmas.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859" y="975360"/>
        <a:ext cx="4860828" cy="487680"/>
      </dsp:txXfrm>
    </dsp:sp>
    <dsp:sp modelId="{B0CB5B83-2610-443B-B68B-EC8326CBD366}">
      <dsp:nvSpPr>
        <dsp:cNvPr id="0" name=""/>
        <dsp:cNvSpPr/>
      </dsp:nvSpPr>
      <dsp:spPr>
        <a:xfrm>
          <a:off x="215059" y="914400"/>
          <a:ext cx="609600" cy="60960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6FA69-3459-42CF-8048-9AD3255AF5FE}">
      <dsp:nvSpPr>
        <dsp:cNvPr id="0" name=""/>
        <dsp:cNvSpPr/>
      </dsp:nvSpPr>
      <dsp:spPr>
        <a:xfrm>
          <a:off x="342587" y="1706880"/>
          <a:ext cx="5038100" cy="487680"/>
        </a:xfrm>
        <a:prstGeom prst="rect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0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Yolg‘iz daraxt o‘rmon bo‘lmas.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587" y="1706880"/>
        <a:ext cx="5038100" cy="487680"/>
      </dsp:txXfrm>
    </dsp:sp>
    <dsp:sp modelId="{831D1E9A-FA37-4225-B1E5-B80421E2401D}">
      <dsp:nvSpPr>
        <dsp:cNvPr id="0" name=""/>
        <dsp:cNvSpPr/>
      </dsp:nvSpPr>
      <dsp:spPr>
        <a:xfrm>
          <a:off x="37787" y="1645920"/>
          <a:ext cx="609600" cy="60960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5BD12-502C-4184-8397-F060914714D2}">
      <dsp:nvSpPr>
        <dsp:cNvPr id="0" name=""/>
        <dsp:cNvSpPr/>
      </dsp:nvSpPr>
      <dsp:spPr>
        <a:xfrm>
          <a:off x="161056" y="0"/>
          <a:ext cx="5146981" cy="2486651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35A00-A722-4A41-8B27-658989498DF4}">
      <dsp:nvSpPr>
        <dsp:cNvPr id="0" name=""/>
        <dsp:cNvSpPr/>
      </dsp:nvSpPr>
      <dsp:spPr>
        <a:xfrm>
          <a:off x="0" y="505451"/>
          <a:ext cx="1640728" cy="14757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400" kern="1200" dirty="0">
              <a:latin typeface="Arial" panose="020B0604020202020204" pitchFamily="34" charset="0"/>
              <a:cs typeface="Arial" panose="020B0604020202020204" pitchFamily="34" charset="0"/>
            </a:rPr>
            <a:t>O‘zingdan chiqqan baloga qayga borasan da’voga.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40" y="577491"/>
        <a:ext cx="1496648" cy="1331667"/>
      </dsp:txXfrm>
    </dsp:sp>
    <dsp:sp modelId="{4BFE3D47-575C-4709-B35D-E9F83DD286E3}">
      <dsp:nvSpPr>
        <dsp:cNvPr id="0" name=""/>
        <dsp:cNvSpPr/>
      </dsp:nvSpPr>
      <dsp:spPr>
        <a:xfrm>
          <a:off x="1914183" y="505451"/>
          <a:ext cx="1640728" cy="1475747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400" kern="1200" dirty="0">
              <a:latin typeface="Arial" panose="020B0604020202020204" pitchFamily="34" charset="0"/>
              <a:cs typeface="Arial" panose="020B0604020202020204" pitchFamily="34" charset="0"/>
            </a:rPr>
            <a:t>Manglayingga uradigan toshing ham o‘zingdan bo‘lsin.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6223" y="577491"/>
        <a:ext cx="1496648" cy="1331667"/>
      </dsp:txXfrm>
    </dsp:sp>
    <dsp:sp modelId="{87145735-BD3E-4DA8-AE4C-3360DA2BB754}">
      <dsp:nvSpPr>
        <dsp:cNvPr id="0" name=""/>
        <dsp:cNvSpPr/>
      </dsp:nvSpPr>
      <dsp:spPr>
        <a:xfrm>
          <a:off x="3828366" y="533396"/>
          <a:ext cx="1640728" cy="1419857"/>
        </a:xfrm>
        <a:prstGeom prst="roundRect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400" kern="1200" dirty="0">
              <a:latin typeface="Arial" panose="020B0604020202020204" pitchFamily="34" charset="0"/>
              <a:cs typeface="Arial" panose="020B0604020202020204" pitchFamily="34" charset="0"/>
            </a:rPr>
            <a:t>O‘zingdan o‘tganni o‘zaging bilar.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7678" y="602708"/>
        <a:ext cx="1502104" cy="1281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188B3-DDEF-4A34-8A6C-22CF980E2EC2}">
      <dsp:nvSpPr>
        <dsp:cNvPr id="0" name=""/>
        <dsp:cNvSpPr/>
      </dsp:nvSpPr>
      <dsp:spPr>
        <a:xfrm>
          <a:off x="573535" y="363662"/>
          <a:ext cx="417241" cy="489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813C6-7E01-40E2-81F2-335EBF07C5A0}">
      <dsp:nvSpPr>
        <dsp:cNvPr id="0" name=""/>
        <dsp:cNvSpPr/>
      </dsp:nvSpPr>
      <dsp:spPr>
        <a:xfrm>
          <a:off x="3605" y="201020"/>
          <a:ext cx="1557102" cy="2036358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Dono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nodon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buloqdan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ichmas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5" y="201020"/>
        <a:ext cx="1096551" cy="2036358"/>
      </dsp:txXfrm>
    </dsp:sp>
    <dsp:sp modelId="{65C08DEA-0642-4E04-A813-734DA9885D92}">
      <dsp:nvSpPr>
        <dsp:cNvPr id="0" name=""/>
        <dsp:cNvSpPr/>
      </dsp:nvSpPr>
      <dsp:spPr>
        <a:xfrm>
          <a:off x="1144204" y="1048685"/>
          <a:ext cx="544986" cy="5449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BC44E-229E-4A33-88BD-982EF00A42DE}">
      <dsp:nvSpPr>
        <dsp:cNvPr id="0" name=""/>
        <dsp:cNvSpPr/>
      </dsp:nvSpPr>
      <dsp:spPr>
        <a:xfrm flipH="1" flipV="1">
          <a:off x="2538466" y="318987"/>
          <a:ext cx="128585" cy="13827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52BFA-F3E6-40E7-A627-3B94E9D8D639}">
      <dsp:nvSpPr>
        <dsp:cNvPr id="0" name=""/>
        <dsp:cNvSpPr/>
      </dsp:nvSpPr>
      <dsp:spPr>
        <a:xfrm>
          <a:off x="1824207" y="152399"/>
          <a:ext cx="1557102" cy="2133600"/>
        </a:xfrm>
        <a:prstGeom prst="rect">
          <a:avLst/>
        </a:prstGeom>
        <a:solidFill>
          <a:srgbClr val="40023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Dono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qarisa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ham,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donoligi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qarimas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4207" y="152399"/>
        <a:ext cx="1096551" cy="2133600"/>
      </dsp:txXfrm>
    </dsp:sp>
    <dsp:sp modelId="{2F61A716-E6BB-4F97-88C0-D57EB706239D}">
      <dsp:nvSpPr>
        <dsp:cNvPr id="0" name=""/>
        <dsp:cNvSpPr/>
      </dsp:nvSpPr>
      <dsp:spPr>
        <a:xfrm>
          <a:off x="2964806" y="1048685"/>
          <a:ext cx="544986" cy="54498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0CEB9-4C73-4989-98DC-25FC5A078A30}">
      <dsp:nvSpPr>
        <dsp:cNvPr id="0" name=""/>
        <dsp:cNvSpPr/>
      </dsp:nvSpPr>
      <dsp:spPr>
        <a:xfrm flipH="1">
          <a:off x="4375884" y="202793"/>
          <a:ext cx="94952" cy="37114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603EC-5802-4D89-93B0-8DDA5CF267FD}">
      <dsp:nvSpPr>
        <dsp:cNvPr id="0" name=""/>
        <dsp:cNvSpPr/>
      </dsp:nvSpPr>
      <dsp:spPr>
        <a:xfrm>
          <a:off x="3644809" y="203281"/>
          <a:ext cx="1557102" cy="203232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Nodon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dono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ibrat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olar</a:t>
          </a:r>
          <a:r>
            <a:rPr lang="en-US" sz="19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4809" y="203281"/>
        <a:ext cx="1096551" cy="2032324"/>
      </dsp:txXfrm>
    </dsp:sp>
    <dsp:sp modelId="{0BD1B70B-D993-4FA1-9A3A-536E5A208A41}">
      <dsp:nvSpPr>
        <dsp:cNvPr id="0" name=""/>
        <dsp:cNvSpPr/>
      </dsp:nvSpPr>
      <dsp:spPr>
        <a:xfrm>
          <a:off x="4785408" y="1048929"/>
          <a:ext cx="544986" cy="54498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132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65800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48833" y="1125111"/>
            <a:ext cx="2854767" cy="1645318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18415">
              <a:spcAft>
                <a:spcPts val="1200"/>
              </a:spcAft>
            </a:pPr>
            <a:r>
              <a:rPr lang="uz-Latn-U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  <a:endParaRPr lang="uz-Latn-UZ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">
              <a:spcAft>
                <a:spcPts val="1200"/>
              </a:spcAft>
            </a:pPr>
            <a:r>
              <a:rPr lang="uz-Latn-UZ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Maqolni </a:t>
            </a:r>
            <a:r>
              <a:rPr lang="uz-Latn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o‘rinli </a:t>
            </a:r>
            <a:r>
              <a:rPr lang="uz-Latn-UZ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qo‘llash</a:t>
            </a:r>
            <a:endParaRPr lang="en-US" sz="32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84149" y="1206024"/>
            <a:ext cx="281323" cy="7773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84149" y="2100170"/>
            <a:ext cx="281323" cy="7773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06900" y="228105"/>
            <a:ext cx="990600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06900" y="228105"/>
            <a:ext cx="990600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61307" y="352425"/>
            <a:ext cx="898093" cy="323803"/>
          </a:xfrm>
          <a:prstGeom prst="rect">
            <a:avLst/>
          </a:prstGeom>
        </p:spPr>
        <p:txBody>
          <a:bodyPr vert="horz" wrap="square" lIns="0" tIns="1587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2000" b="1" spc="-5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68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3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3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3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3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73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73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3362884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uz-Latn-UZ" sz="4000" spc="10" dirty="0">
                <a:latin typeface="Arial" pitchFamily="34" charset="0"/>
                <a:cs typeface="Arial" pitchFamily="34" charset="0"/>
              </a:rPr>
              <a:t>ONA TILI</a:t>
            </a:r>
            <a:endParaRPr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688753-AF40-4DF9-B254-59E0CD93E7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>
            <a:fillRect/>
          </a:stretch>
        </p:blipFill>
        <p:spPr>
          <a:xfrm>
            <a:off x="3873500" y="1327996"/>
            <a:ext cx="1676400" cy="1546720"/>
          </a:xfrm>
        </p:spPr>
      </p:pic>
    </p:spTree>
    <p:extLst>
      <p:ext uri="{BB962C8B-B14F-4D97-AF65-F5344CB8AC3E}">
        <p14:creationId xmlns:p14="http://schemas.microsoft.com/office/powerpoint/2010/main" val="29745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E1B66-5C7C-436F-ACC4-C5C3699A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5D5521D-61EA-4EB6-8F47-3CD8BA8E3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107538"/>
              </p:ext>
            </p:extLst>
          </p:nvPr>
        </p:nvGraphicFramePr>
        <p:xfrm>
          <a:off x="215900" y="631826"/>
          <a:ext cx="5410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1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3725D-EB71-4689-8633-2C2BDED9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5797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Tekshiring!</a:t>
            </a:r>
            <a:endParaRPr lang="ru-RU" sz="2800" b="0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D0E71CAD-17F7-43CC-91DC-F28E485A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101" y="777875"/>
            <a:ext cx="3962399" cy="1969770"/>
          </a:xfrm>
          <a:solidFill>
            <a:srgbClr val="66FFFF"/>
          </a:solidFill>
          <a:ln>
            <a:solidFill>
              <a:schemeClr val="tx1"/>
            </a:solidFill>
          </a:ln>
        </p:spPr>
        <p:txBody>
          <a:bodyPr/>
          <a:lstStyle/>
          <a:p>
            <a:pPr indent="358775"/>
            <a:r>
              <a:rPr lang="uz-Latn-UZ" sz="1600" b="1" dirty="0">
                <a:solidFill>
                  <a:schemeClr val="tx1"/>
                </a:solidFill>
              </a:rPr>
              <a:t>1. </a:t>
            </a:r>
            <a:r>
              <a:rPr lang="en-US" sz="1600" dirty="0">
                <a:solidFill>
                  <a:schemeClr val="tx1"/>
                </a:solidFill>
              </a:rPr>
              <a:t>–</a:t>
            </a:r>
            <a:r>
              <a:rPr lang="uz-Latn-UZ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Yolg‘izligim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yakkaligim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kimga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xalal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beryapti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ena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pPr indent="358775"/>
            <a:r>
              <a:rPr lang="en-US" sz="1600" dirty="0">
                <a:solidFill>
                  <a:schemeClr val="tx1"/>
                </a:solidFill>
              </a:rPr>
              <a:t>–</a:t>
            </a:r>
            <a:r>
              <a:rPr lang="en-US" sz="1600" b="1" dirty="0" err="1">
                <a:solidFill>
                  <a:schemeClr val="tx1"/>
                </a:solidFill>
              </a:rPr>
              <a:t>Yolg‘iz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otning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changi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chiqmas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changi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chiqsa</a:t>
            </a:r>
            <a:r>
              <a:rPr lang="en-US" sz="1600" b="1" dirty="0">
                <a:solidFill>
                  <a:schemeClr val="tx1"/>
                </a:solidFill>
              </a:rPr>
              <a:t> ham </a:t>
            </a:r>
            <a:r>
              <a:rPr lang="en-US" sz="1600" b="1" dirty="0" err="1">
                <a:solidFill>
                  <a:schemeClr val="tx1"/>
                </a:solidFill>
              </a:rPr>
              <a:t>dong‘i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chiqmas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bolam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bunday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shumshayib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o‘tiraverganing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bilan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ish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o‘z-o‘zidan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yurishib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qolmaydi-ku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Oshna-og‘aynilaring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yor-do‘stlaring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bilan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kengash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birgalikda</a:t>
            </a:r>
            <a:r>
              <a:rPr lang="en-US" sz="1600" dirty="0">
                <a:solidFill>
                  <a:schemeClr val="tx1"/>
                </a:solidFill>
              </a:rPr>
              <a:t> harakat </a:t>
            </a:r>
            <a:r>
              <a:rPr lang="en-US" sz="1600" dirty="0" err="1">
                <a:solidFill>
                  <a:schemeClr val="tx1"/>
                </a:solidFill>
              </a:rPr>
              <a:t>qil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DDA6A94-2D29-4E7B-B458-0A863BFA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7741" r="45807"/>
          <a:stretch>
            <a:fillRect/>
          </a:stretch>
        </p:blipFill>
        <p:spPr bwMode="auto">
          <a:xfrm>
            <a:off x="4294251" y="1019175"/>
            <a:ext cx="1240646" cy="150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79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A2DC3-B808-493B-9408-95B70893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643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Mosi bilan almashtiring!</a:t>
            </a:r>
            <a:endParaRPr lang="ru-RU" sz="2800" b="0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E4CCE8BB-A25E-4580-82CC-8AF1D06B6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4038600" cy="2369880"/>
          </a:xfrm>
          <a:solidFill>
            <a:srgbClr val="66FF33"/>
          </a:solidFill>
          <a:ln>
            <a:solidFill>
              <a:srgbClr val="7030A0"/>
            </a:solidFill>
          </a:ln>
        </p:spPr>
        <p:txBody>
          <a:bodyPr/>
          <a:lstStyle/>
          <a:p>
            <a:pPr marL="72000" indent="358775"/>
            <a:r>
              <a:rPr lang="en-US" sz="1400" b="1" dirty="0"/>
              <a:t>2</a:t>
            </a:r>
            <a:r>
              <a:rPr lang="en-US" sz="1400" b="1" dirty="0" smtClean="0"/>
              <a:t>. </a:t>
            </a:r>
            <a:r>
              <a:rPr lang="en-US" sz="1400" dirty="0" err="1" smtClean="0"/>
              <a:t>Bir</a:t>
            </a:r>
            <a:r>
              <a:rPr lang="en-US" sz="1400" dirty="0" smtClean="0"/>
              <a:t> </a:t>
            </a:r>
            <a:r>
              <a:rPr lang="en-US" sz="1400" dirty="0" err="1"/>
              <a:t>o‘rmonda</a:t>
            </a:r>
            <a:r>
              <a:rPr lang="en-US" sz="1400" dirty="0"/>
              <a:t> </a:t>
            </a:r>
            <a:r>
              <a:rPr lang="en-US" sz="1400" dirty="0" err="1"/>
              <a:t>bolta</a:t>
            </a:r>
            <a:r>
              <a:rPr lang="en-US" sz="1400" dirty="0"/>
              <a:t> </a:t>
            </a:r>
            <a:r>
              <a:rPr lang="en-US" sz="1400" dirty="0" err="1"/>
              <a:t>paydo</a:t>
            </a:r>
            <a:r>
              <a:rPr lang="en-US" sz="1400" dirty="0"/>
              <a:t> </a:t>
            </a:r>
            <a:r>
              <a:rPr lang="en-US" sz="1400" dirty="0" err="1"/>
              <a:t>bo‘lib</a:t>
            </a:r>
            <a:r>
              <a:rPr lang="en-US" sz="1400" dirty="0"/>
              <a:t>, </a:t>
            </a:r>
            <a:r>
              <a:rPr lang="en-US" sz="1400" dirty="0" err="1"/>
              <a:t>daraxtlarga</a:t>
            </a:r>
            <a:r>
              <a:rPr lang="en-US" sz="1400" dirty="0"/>
              <a:t> </a:t>
            </a:r>
            <a:r>
              <a:rPr lang="en-US" sz="1400" dirty="0" err="1"/>
              <a:t>qirg‘in</a:t>
            </a:r>
            <a:r>
              <a:rPr lang="en-US" sz="1400" dirty="0"/>
              <a:t> </a:t>
            </a:r>
            <a:r>
              <a:rPr lang="en-US" sz="1400" dirty="0" err="1"/>
              <a:t>keltiribdi</a:t>
            </a:r>
            <a:r>
              <a:rPr lang="en-US" sz="1400" dirty="0"/>
              <a:t>. </a:t>
            </a:r>
            <a:r>
              <a:rPr lang="en-US" sz="1400" dirty="0" err="1"/>
              <a:t>Og‘ochlar</a:t>
            </a:r>
            <a:r>
              <a:rPr lang="en-US" sz="1400" dirty="0"/>
              <a:t> </a:t>
            </a:r>
            <a:r>
              <a:rPr lang="en-US" sz="1400" dirty="0" err="1"/>
              <a:t>unga</a:t>
            </a:r>
            <a:r>
              <a:rPr lang="en-US" sz="1400" dirty="0"/>
              <a:t> </a:t>
            </a:r>
            <a:r>
              <a:rPr lang="en-US" sz="1400" dirty="0" err="1"/>
              <a:t>qarshi</a:t>
            </a:r>
            <a:r>
              <a:rPr lang="en-US" sz="1400" dirty="0"/>
              <a:t> </a:t>
            </a:r>
            <a:r>
              <a:rPr lang="en-US" sz="1400" dirty="0" err="1"/>
              <a:t>chora</a:t>
            </a:r>
            <a:r>
              <a:rPr lang="en-US" sz="1400" dirty="0"/>
              <a:t> </a:t>
            </a:r>
            <a:r>
              <a:rPr lang="en-US" sz="1400" dirty="0" err="1"/>
              <a:t>topolmay</a:t>
            </a:r>
            <a:r>
              <a:rPr lang="en-US" sz="1400" dirty="0"/>
              <a:t>, </a:t>
            </a:r>
            <a:r>
              <a:rPr lang="en-US" sz="1400" dirty="0" err="1"/>
              <a:t>qari</a:t>
            </a:r>
            <a:r>
              <a:rPr lang="en-US" sz="1400" dirty="0"/>
              <a:t> </a:t>
            </a:r>
            <a:r>
              <a:rPr lang="en-US" sz="1400" dirty="0" err="1"/>
              <a:t>Emandan</a:t>
            </a:r>
            <a:r>
              <a:rPr lang="en-US" sz="1400" dirty="0"/>
              <a:t> </a:t>
            </a:r>
            <a:r>
              <a:rPr lang="en-US" sz="1400" dirty="0" err="1"/>
              <a:t>maslahat</a:t>
            </a:r>
            <a:r>
              <a:rPr lang="en-US" sz="1400" dirty="0"/>
              <a:t> </a:t>
            </a:r>
            <a:r>
              <a:rPr lang="en-US" sz="1400" dirty="0" err="1"/>
              <a:t>so‘rashibdi</a:t>
            </a:r>
            <a:r>
              <a:rPr lang="en-US" sz="1400" dirty="0"/>
              <a:t>. „</a:t>
            </a:r>
            <a:r>
              <a:rPr lang="en-US" sz="1400" dirty="0" err="1"/>
              <a:t>Bolta</a:t>
            </a:r>
            <a:r>
              <a:rPr lang="en-US" sz="1400" dirty="0"/>
              <a:t> </a:t>
            </a:r>
            <a:r>
              <a:rPr lang="en-US" sz="1400" dirty="0" err="1"/>
              <a:t>deganlaring</a:t>
            </a:r>
            <a:r>
              <a:rPr lang="en-US" sz="1400" dirty="0"/>
              <a:t> </a:t>
            </a:r>
            <a:r>
              <a:rPr lang="en-US" sz="1400" dirty="0" err="1"/>
              <a:t>nima</a:t>
            </a:r>
            <a:r>
              <a:rPr lang="en-US" sz="1400" dirty="0"/>
              <a:t> </a:t>
            </a:r>
            <a:r>
              <a:rPr lang="en-US" sz="1400" dirty="0" err="1"/>
              <a:t>o‘zi</a:t>
            </a:r>
            <a:r>
              <a:rPr lang="en-US" sz="1400" dirty="0"/>
              <a:t>?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U </a:t>
            </a:r>
            <a:r>
              <a:rPr lang="en-US" sz="1400" dirty="0" err="1"/>
              <a:t>nimadan</a:t>
            </a:r>
            <a:r>
              <a:rPr lang="en-US" sz="1400" dirty="0"/>
              <a:t> </a:t>
            </a:r>
            <a:r>
              <a:rPr lang="en-US" sz="1400" dirty="0" err="1"/>
              <a:t>ishlangan</a:t>
            </a:r>
            <a:r>
              <a:rPr lang="en-US" sz="1400" dirty="0"/>
              <a:t>?“</a:t>
            </a:r>
            <a:r>
              <a:rPr lang="uz-Latn-UZ" sz="1400" dirty="0"/>
              <a:t>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/>
              <a:t>deb </a:t>
            </a:r>
            <a:r>
              <a:rPr lang="en-US" sz="1400" dirty="0" err="1"/>
              <a:t>so‘rabdi</a:t>
            </a:r>
            <a:r>
              <a:rPr lang="en-US" sz="1400" dirty="0"/>
              <a:t> </a:t>
            </a:r>
            <a:r>
              <a:rPr lang="en-US" sz="1400" dirty="0" err="1"/>
              <a:t>Eman</a:t>
            </a:r>
            <a:r>
              <a:rPr lang="en-US" sz="1400" dirty="0"/>
              <a:t>. „</a:t>
            </a:r>
            <a:r>
              <a:rPr lang="en-US" sz="1400" dirty="0" err="1"/>
              <a:t>Bolta</a:t>
            </a:r>
            <a:r>
              <a:rPr lang="uz-Latn-UZ" sz="1400" dirty="0"/>
              <a:t>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 err="1"/>
              <a:t>temirdan</a:t>
            </a:r>
            <a:r>
              <a:rPr lang="en-US" sz="1400" dirty="0"/>
              <a:t> </a:t>
            </a:r>
            <a:r>
              <a:rPr lang="en-US" sz="1400" dirty="0" err="1"/>
              <a:t>yasalgan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matoh</a:t>
            </a:r>
            <a:r>
              <a:rPr lang="en-US" sz="1400" dirty="0"/>
              <a:t>“</a:t>
            </a:r>
            <a:r>
              <a:rPr lang="uz-Latn-UZ" sz="1400" dirty="0"/>
              <a:t> ,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/>
              <a:t>deb </a:t>
            </a:r>
            <a:r>
              <a:rPr lang="en-US" sz="1400" dirty="0" err="1"/>
              <a:t>javob</a:t>
            </a:r>
            <a:r>
              <a:rPr lang="en-US" sz="1400" dirty="0"/>
              <a:t> </a:t>
            </a:r>
            <a:r>
              <a:rPr lang="en-US" sz="1400" dirty="0" err="1"/>
              <a:t>beribdilar</a:t>
            </a:r>
            <a:r>
              <a:rPr lang="en-US" sz="1400" dirty="0"/>
              <a:t>. „</a:t>
            </a:r>
            <a:r>
              <a:rPr lang="en-US" sz="1400" dirty="0" err="1"/>
              <a:t>O‘zi-ku</a:t>
            </a:r>
            <a:r>
              <a:rPr lang="en-US" sz="1400" dirty="0"/>
              <a:t>, temir </a:t>
            </a:r>
            <a:r>
              <a:rPr lang="en-US" sz="1400" dirty="0" err="1"/>
              <a:t>ekan</a:t>
            </a:r>
            <a:r>
              <a:rPr lang="en-US" sz="1400" dirty="0"/>
              <a:t>, </a:t>
            </a:r>
            <a:r>
              <a:rPr lang="en-US" sz="1400" dirty="0" err="1"/>
              <a:t>dastasi</a:t>
            </a:r>
            <a:r>
              <a:rPr lang="en-US" sz="1400" dirty="0"/>
              <a:t>-chi? </a:t>
            </a:r>
            <a:r>
              <a:rPr lang="en-US" sz="1400" dirty="0" err="1"/>
              <a:t>Dastasi</a:t>
            </a:r>
            <a:r>
              <a:rPr lang="en-US" sz="1400" dirty="0"/>
              <a:t> ham </a:t>
            </a:r>
            <a:r>
              <a:rPr lang="en-US" sz="1400" dirty="0" err="1"/>
              <a:t>temirdanmi</a:t>
            </a:r>
            <a:r>
              <a:rPr lang="en-US" sz="1400" dirty="0"/>
              <a:t>?“</a:t>
            </a:r>
            <a:r>
              <a:rPr lang="uz-Latn-UZ" sz="1400" dirty="0"/>
              <a:t> </a:t>
            </a:r>
            <a:r>
              <a:rPr lang="en-US" sz="1400" dirty="0"/>
              <a:t>– </a:t>
            </a:r>
            <a:r>
              <a:rPr lang="en-US" sz="1400" dirty="0" smtClean="0"/>
              <a:t>deb </a:t>
            </a:r>
            <a:r>
              <a:rPr lang="en-US" sz="1400" dirty="0" err="1"/>
              <a:t>so‘rabdi</a:t>
            </a:r>
            <a:r>
              <a:rPr lang="en-US" sz="1400" dirty="0"/>
              <a:t> </a:t>
            </a:r>
            <a:r>
              <a:rPr lang="en-US" sz="1400" dirty="0" err="1"/>
              <a:t>Eman</a:t>
            </a:r>
            <a:r>
              <a:rPr lang="en-US" sz="1400" dirty="0"/>
              <a:t>. „</a:t>
            </a:r>
            <a:r>
              <a:rPr lang="en-US" sz="1400" dirty="0" err="1"/>
              <a:t>Yo‘q</a:t>
            </a:r>
            <a:r>
              <a:rPr lang="uz-Latn-UZ" sz="1400" dirty="0"/>
              <a:t>,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 err="1"/>
              <a:t>debdilar</a:t>
            </a:r>
            <a:r>
              <a:rPr lang="uz-Latn-UZ" sz="1400" dirty="0"/>
              <a:t>,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 err="1"/>
              <a:t>dastasi</a:t>
            </a:r>
            <a:r>
              <a:rPr lang="uz-Latn-UZ" sz="1400" dirty="0"/>
              <a:t>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 err="1"/>
              <a:t>og‘ochdan</a:t>
            </a:r>
            <a:r>
              <a:rPr lang="en-US" sz="1400" dirty="0"/>
              <a:t>, </a:t>
            </a:r>
            <a:r>
              <a:rPr lang="en-US" sz="1400" dirty="0" err="1"/>
              <a:t>o‘zimizdan</a:t>
            </a:r>
            <a:r>
              <a:rPr lang="en-US" sz="1400" dirty="0"/>
              <a:t>“. „</a:t>
            </a:r>
            <a:r>
              <a:rPr lang="en-US" sz="1400" b="1" dirty="0" err="1"/>
              <a:t>Dastasi</a:t>
            </a:r>
            <a:r>
              <a:rPr lang="en-US" sz="1400" b="1" dirty="0"/>
              <a:t> </a:t>
            </a:r>
            <a:r>
              <a:rPr lang="en-US" sz="1400" b="1" dirty="0" err="1"/>
              <a:t>ozimizdan</a:t>
            </a:r>
            <a:r>
              <a:rPr lang="en-US" sz="1400" b="1" dirty="0"/>
              <a:t> </a:t>
            </a:r>
            <a:r>
              <a:rPr lang="en-US" sz="1400" b="1" dirty="0" err="1"/>
              <a:t>bo‘lsa</a:t>
            </a:r>
            <a:r>
              <a:rPr lang="en-US" sz="1400" b="1" dirty="0"/>
              <a:t>, </a:t>
            </a:r>
            <a:r>
              <a:rPr lang="en-US" sz="1400" b="1" dirty="0" err="1"/>
              <a:t>unga</a:t>
            </a:r>
            <a:r>
              <a:rPr lang="en-US" sz="1400" b="1" dirty="0"/>
              <a:t> </a:t>
            </a:r>
            <a:r>
              <a:rPr lang="en-US" sz="1400" b="1" dirty="0" err="1"/>
              <a:t>chora</a:t>
            </a:r>
            <a:r>
              <a:rPr lang="en-US" sz="1400" b="1" dirty="0"/>
              <a:t> </a:t>
            </a:r>
            <a:r>
              <a:rPr lang="en-US" sz="1400" b="1" dirty="0" err="1"/>
              <a:t>yo‘q</a:t>
            </a:r>
            <a:r>
              <a:rPr lang="en-US" sz="1400" dirty="0" smtClean="0"/>
              <a:t>“</a:t>
            </a:r>
            <a:r>
              <a:rPr lang="uz-Latn-UZ" sz="1400" dirty="0" smtClean="0"/>
              <a:t>,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 err="1"/>
              <a:t>degan</a:t>
            </a:r>
            <a:r>
              <a:rPr lang="en-US" sz="1400" dirty="0"/>
              <a:t> </a:t>
            </a:r>
            <a:r>
              <a:rPr lang="en-US" sz="1400" dirty="0" err="1"/>
              <a:t>ekan</a:t>
            </a:r>
            <a:r>
              <a:rPr lang="en-US" sz="1400" dirty="0"/>
              <a:t> </a:t>
            </a:r>
            <a:r>
              <a:rPr lang="en-US" sz="1400" dirty="0" err="1"/>
              <a:t>Eman</a:t>
            </a:r>
            <a:r>
              <a:rPr lang="en-US" sz="1400" dirty="0"/>
              <a:t>.</a:t>
            </a:r>
          </a:p>
        </p:txBody>
      </p:sp>
      <p:pic>
        <p:nvPicPr>
          <p:cNvPr id="5" name="Picture 4" descr="Листопад">
            <a:extLst>
              <a:ext uri="{FF2B5EF4-FFF2-40B4-BE49-F238E27FC236}">
                <a16:creationId xmlns:a16="http://schemas.microsoft.com/office/drawing/2014/main" id="{DC00CD5D-63D7-4BFA-BD74-3A14035C96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83" y="1241425"/>
            <a:ext cx="1406267" cy="140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7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5040665-65E7-4D31-8557-7F97C041E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284416"/>
              </p:ext>
            </p:extLst>
          </p:nvPr>
        </p:nvGraphicFramePr>
        <p:xfrm>
          <a:off x="157005" y="583573"/>
          <a:ext cx="5469095" cy="248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1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E491A-5F22-40D2-8768-35833644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Tekshiring!</a:t>
            </a:r>
            <a:endParaRPr lang="ru-RU" sz="2800" b="0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BE56506D-6CB4-4239-A8C3-F74459468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4419600" cy="2438400"/>
          </a:xfrm>
          <a:solidFill>
            <a:srgbClr val="FFCC99"/>
          </a:solidFill>
          <a:ln>
            <a:solidFill>
              <a:srgbClr val="7030A0"/>
            </a:solidFill>
          </a:ln>
        </p:spPr>
        <p:txBody>
          <a:bodyPr/>
          <a:lstStyle/>
          <a:p>
            <a:pPr marL="72000" indent="358775"/>
            <a:r>
              <a:rPr lang="en-US" sz="1400" b="1" dirty="0"/>
              <a:t>2</a:t>
            </a:r>
            <a:r>
              <a:rPr lang="en-US" sz="1400" b="1" dirty="0" smtClean="0"/>
              <a:t>. </a:t>
            </a:r>
            <a:r>
              <a:rPr lang="en-US" sz="1400" dirty="0" err="1" smtClean="0"/>
              <a:t>Bir</a:t>
            </a:r>
            <a:r>
              <a:rPr lang="en-US" sz="1400" dirty="0" smtClean="0"/>
              <a:t> </a:t>
            </a:r>
            <a:r>
              <a:rPr lang="en-US" sz="1400" dirty="0" err="1"/>
              <a:t>o‘rmonda</a:t>
            </a:r>
            <a:r>
              <a:rPr lang="en-US" sz="1400" dirty="0"/>
              <a:t> </a:t>
            </a:r>
            <a:r>
              <a:rPr lang="en-US" sz="1400" dirty="0" err="1"/>
              <a:t>bolta</a:t>
            </a:r>
            <a:r>
              <a:rPr lang="en-US" sz="1400" dirty="0"/>
              <a:t> </a:t>
            </a:r>
            <a:r>
              <a:rPr lang="en-US" sz="1400" dirty="0" err="1"/>
              <a:t>paydo</a:t>
            </a:r>
            <a:r>
              <a:rPr lang="en-US" sz="1400" dirty="0"/>
              <a:t> </a:t>
            </a:r>
            <a:r>
              <a:rPr lang="en-US" sz="1400" dirty="0" err="1"/>
              <a:t>bo‘lib</a:t>
            </a:r>
            <a:r>
              <a:rPr lang="en-US" sz="1400" dirty="0"/>
              <a:t>, </a:t>
            </a:r>
            <a:r>
              <a:rPr lang="en-US" sz="1400" dirty="0" err="1"/>
              <a:t>daraxtlarga</a:t>
            </a:r>
            <a:r>
              <a:rPr lang="en-US" sz="1400" dirty="0"/>
              <a:t> </a:t>
            </a:r>
            <a:r>
              <a:rPr lang="en-US" sz="1400" dirty="0" err="1"/>
              <a:t>qirg‘in</a:t>
            </a:r>
            <a:r>
              <a:rPr lang="en-US" sz="1400" dirty="0"/>
              <a:t> </a:t>
            </a:r>
            <a:r>
              <a:rPr lang="en-US" sz="1400" dirty="0" err="1"/>
              <a:t>keltiribdi</a:t>
            </a:r>
            <a:r>
              <a:rPr lang="en-US" sz="1400" dirty="0"/>
              <a:t>. </a:t>
            </a:r>
            <a:r>
              <a:rPr lang="en-US" sz="1400" dirty="0" err="1"/>
              <a:t>Og‘ochlar</a:t>
            </a:r>
            <a:r>
              <a:rPr lang="en-US" sz="1400" dirty="0"/>
              <a:t> </a:t>
            </a:r>
            <a:r>
              <a:rPr lang="en-US" sz="1400" dirty="0" err="1"/>
              <a:t>unga</a:t>
            </a:r>
            <a:r>
              <a:rPr lang="en-US" sz="1400" dirty="0"/>
              <a:t> </a:t>
            </a:r>
            <a:r>
              <a:rPr lang="en-US" sz="1400" dirty="0" err="1"/>
              <a:t>qarshi</a:t>
            </a:r>
            <a:r>
              <a:rPr lang="en-US" sz="1400" dirty="0"/>
              <a:t> </a:t>
            </a:r>
            <a:r>
              <a:rPr lang="en-US" sz="1400" dirty="0" err="1"/>
              <a:t>chora</a:t>
            </a:r>
            <a:r>
              <a:rPr lang="en-US" sz="1400" dirty="0"/>
              <a:t> </a:t>
            </a:r>
            <a:r>
              <a:rPr lang="en-US" sz="1400" dirty="0" err="1"/>
              <a:t>topolmay</a:t>
            </a:r>
            <a:r>
              <a:rPr lang="en-US" sz="1400" dirty="0"/>
              <a:t>, </a:t>
            </a:r>
            <a:r>
              <a:rPr lang="en-US" sz="1400" dirty="0" err="1"/>
              <a:t>qari</a:t>
            </a:r>
            <a:r>
              <a:rPr lang="en-US" sz="1400" dirty="0"/>
              <a:t> </a:t>
            </a:r>
            <a:r>
              <a:rPr lang="en-US" sz="1400" dirty="0" err="1"/>
              <a:t>Emandan</a:t>
            </a:r>
            <a:r>
              <a:rPr lang="en-US" sz="1400" dirty="0"/>
              <a:t> </a:t>
            </a:r>
            <a:r>
              <a:rPr lang="en-US" sz="1400" dirty="0" err="1"/>
              <a:t>maslahat</a:t>
            </a:r>
            <a:r>
              <a:rPr lang="en-US" sz="1400" dirty="0"/>
              <a:t> </a:t>
            </a:r>
            <a:r>
              <a:rPr lang="en-US" sz="1400" dirty="0" err="1"/>
              <a:t>so‘rashibdi</a:t>
            </a:r>
            <a:r>
              <a:rPr lang="en-US" sz="1400" dirty="0"/>
              <a:t>. „</a:t>
            </a:r>
            <a:r>
              <a:rPr lang="en-US" sz="1400" dirty="0" err="1"/>
              <a:t>Bolta</a:t>
            </a:r>
            <a:r>
              <a:rPr lang="en-US" sz="1400" dirty="0"/>
              <a:t> </a:t>
            </a:r>
            <a:r>
              <a:rPr lang="en-US" sz="1400" dirty="0" err="1"/>
              <a:t>deganlaring</a:t>
            </a:r>
            <a:r>
              <a:rPr lang="en-US" sz="1400" dirty="0"/>
              <a:t> </a:t>
            </a:r>
            <a:r>
              <a:rPr lang="en-US" sz="1400" dirty="0" err="1"/>
              <a:t>nima</a:t>
            </a:r>
            <a:r>
              <a:rPr lang="en-US" sz="1400" dirty="0"/>
              <a:t> </a:t>
            </a:r>
            <a:r>
              <a:rPr lang="en-US" sz="1400" dirty="0" err="1"/>
              <a:t>o‘zi</a:t>
            </a:r>
            <a:r>
              <a:rPr lang="en-US" sz="1400" dirty="0"/>
              <a:t>? U </a:t>
            </a:r>
            <a:r>
              <a:rPr lang="en-US" sz="1400" dirty="0" err="1"/>
              <a:t>nimadan</a:t>
            </a:r>
            <a:r>
              <a:rPr lang="en-US" sz="1400" dirty="0"/>
              <a:t> </a:t>
            </a:r>
            <a:r>
              <a:rPr lang="en-US" sz="1400" dirty="0" err="1"/>
              <a:t>ishlangan</a:t>
            </a:r>
            <a:r>
              <a:rPr lang="en-US" sz="1400" dirty="0"/>
              <a:t>?“</a:t>
            </a:r>
            <a:r>
              <a:rPr lang="uz-Latn-UZ" sz="1400" dirty="0"/>
              <a:t>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/>
              <a:t>deb </a:t>
            </a:r>
            <a:r>
              <a:rPr lang="en-US" sz="1400" dirty="0" err="1"/>
              <a:t>so‘rabdi</a:t>
            </a:r>
            <a:r>
              <a:rPr lang="en-US" sz="1400" dirty="0"/>
              <a:t> </a:t>
            </a:r>
            <a:r>
              <a:rPr lang="en-US" sz="1400" dirty="0" err="1"/>
              <a:t>Eman</a:t>
            </a:r>
            <a:r>
              <a:rPr lang="en-US" sz="1400" dirty="0"/>
              <a:t>. „</a:t>
            </a:r>
            <a:r>
              <a:rPr lang="en-US" sz="1400" dirty="0" err="1"/>
              <a:t>Bolta</a:t>
            </a:r>
            <a:r>
              <a:rPr lang="uz-Latn-UZ" sz="1400" dirty="0"/>
              <a:t>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 err="1"/>
              <a:t>temirdan</a:t>
            </a:r>
            <a:r>
              <a:rPr lang="en-US" sz="1400" dirty="0"/>
              <a:t> </a:t>
            </a:r>
            <a:r>
              <a:rPr lang="en-US" sz="1400" dirty="0" err="1"/>
              <a:t>yasalgan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matoh</a:t>
            </a:r>
            <a:r>
              <a:rPr lang="en-US" sz="1400" dirty="0" smtClean="0"/>
              <a:t>“</a:t>
            </a:r>
            <a:r>
              <a:rPr lang="uz-Latn-UZ" sz="1400" dirty="0" smtClean="0"/>
              <a:t>,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/>
              <a:t>deb </a:t>
            </a:r>
            <a:r>
              <a:rPr lang="en-US" sz="1400" dirty="0" err="1"/>
              <a:t>javob</a:t>
            </a:r>
            <a:r>
              <a:rPr lang="en-US" sz="1400" dirty="0"/>
              <a:t> </a:t>
            </a:r>
            <a:r>
              <a:rPr lang="en-US" sz="1400" dirty="0" err="1"/>
              <a:t>beribdilar</a:t>
            </a:r>
            <a:r>
              <a:rPr lang="en-US" sz="1400" dirty="0"/>
              <a:t>. „</a:t>
            </a:r>
            <a:r>
              <a:rPr lang="en-US" sz="1400" dirty="0" err="1"/>
              <a:t>O‘zi-ku</a:t>
            </a:r>
            <a:r>
              <a:rPr lang="en-US" sz="1400" dirty="0"/>
              <a:t>, temir </a:t>
            </a:r>
            <a:r>
              <a:rPr lang="en-US" sz="1400" dirty="0" err="1"/>
              <a:t>ekan</a:t>
            </a:r>
            <a:r>
              <a:rPr lang="en-US" sz="1400" dirty="0"/>
              <a:t>, </a:t>
            </a:r>
            <a:r>
              <a:rPr lang="en-US" sz="1400" dirty="0" err="1"/>
              <a:t>dastasi</a:t>
            </a:r>
            <a:r>
              <a:rPr lang="en-US" sz="1400" dirty="0"/>
              <a:t>-chi? </a:t>
            </a:r>
            <a:r>
              <a:rPr lang="en-US" sz="1400" dirty="0" err="1"/>
              <a:t>Dastasi</a:t>
            </a:r>
            <a:r>
              <a:rPr lang="en-US" sz="1400" dirty="0"/>
              <a:t> ham </a:t>
            </a:r>
            <a:r>
              <a:rPr lang="en-US" sz="1400" dirty="0" err="1"/>
              <a:t>temirdanmi</a:t>
            </a:r>
            <a:r>
              <a:rPr lang="en-US" sz="1400" dirty="0"/>
              <a:t>?“</a:t>
            </a:r>
            <a:r>
              <a:rPr lang="uz-Latn-UZ" sz="1400" dirty="0"/>
              <a:t> </a:t>
            </a:r>
            <a:r>
              <a:rPr lang="en-US" sz="1400" dirty="0"/>
              <a:t>–  deb </a:t>
            </a:r>
            <a:r>
              <a:rPr lang="en-US" sz="1400" dirty="0" err="1"/>
              <a:t>so‘rabdi</a:t>
            </a:r>
            <a:r>
              <a:rPr lang="en-US" sz="1400" dirty="0"/>
              <a:t> </a:t>
            </a:r>
            <a:r>
              <a:rPr lang="en-US" sz="1400" dirty="0" err="1"/>
              <a:t>Eman</a:t>
            </a:r>
            <a:r>
              <a:rPr lang="en-US" sz="1400" dirty="0"/>
              <a:t>. „</a:t>
            </a:r>
            <a:r>
              <a:rPr lang="en-US" sz="1400" dirty="0" err="1"/>
              <a:t>Yo‘q</a:t>
            </a:r>
            <a:r>
              <a:rPr lang="uz-Latn-UZ" sz="1400" dirty="0"/>
              <a:t>,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 err="1"/>
              <a:t>debdilar</a:t>
            </a:r>
            <a:r>
              <a:rPr lang="uz-Latn-UZ" sz="1400" dirty="0"/>
              <a:t>,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 err="1"/>
              <a:t>dastasi</a:t>
            </a:r>
            <a:r>
              <a:rPr lang="uz-Latn-UZ" sz="1400" dirty="0"/>
              <a:t>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 err="1"/>
              <a:t>og‘ochdan</a:t>
            </a:r>
            <a:r>
              <a:rPr lang="en-US" sz="1400" dirty="0"/>
              <a:t>, </a:t>
            </a:r>
            <a:r>
              <a:rPr lang="en-US" sz="1400" dirty="0" err="1"/>
              <a:t>o‘zimizdan</a:t>
            </a:r>
            <a:r>
              <a:rPr lang="en-US" sz="1400" dirty="0"/>
              <a:t>“. </a:t>
            </a:r>
            <a:r>
              <a:rPr lang="en-US" sz="1400" b="1" dirty="0"/>
              <a:t>„</a:t>
            </a:r>
            <a:r>
              <a:rPr lang="en-US" sz="1400" b="1" dirty="0" err="1"/>
              <a:t>O‘zingdan</a:t>
            </a:r>
            <a:r>
              <a:rPr lang="en-US" sz="1400" b="1" dirty="0"/>
              <a:t> </a:t>
            </a:r>
            <a:r>
              <a:rPr lang="en-US" sz="1400" b="1" dirty="0" err="1"/>
              <a:t>chiqqan</a:t>
            </a:r>
            <a:r>
              <a:rPr lang="en-US" sz="1400" b="1" dirty="0"/>
              <a:t> </a:t>
            </a:r>
            <a:r>
              <a:rPr lang="en-US" sz="1400" b="1" dirty="0" err="1"/>
              <a:t>baloga</a:t>
            </a:r>
            <a:r>
              <a:rPr lang="en-US" sz="1400" b="1" dirty="0"/>
              <a:t> </a:t>
            </a:r>
            <a:r>
              <a:rPr lang="en-US" sz="1400" b="1" dirty="0" err="1"/>
              <a:t>qayga</a:t>
            </a:r>
            <a:r>
              <a:rPr lang="en-US" sz="1400" b="1" dirty="0"/>
              <a:t> </a:t>
            </a:r>
            <a:r>
              <a:rPr lang="en-US" sz="1400" b="1" dirty="0" err="1"/>
              <a:t>borasan</a:t>
            </a:r>
            <a:r>
              <a:rPr lang="en-US" sz="1400" b="1" dirty="0"/>
              <a:t> </a:t>
            </a:r>
            <a:r>
              <a:rPr lang="en-US" sz="1400" b="1" dirty="0" err="1"/>
              <a:t>da’voga</a:t>
            </a:r>
            <a:r>
              <a:rPr lang="en-US" sz="1400" b="1" dirty="0" smtClean="0"/>
              <a:t>“</a:t>
            </a:r>
            <a:r>
              <a:rPr lang="uz-Latn-UZ" sz="1400" dirty="0" smtClean="0"/>
              <a:t>, </a:t>
            </a:r>
            <a:r>
              <a:rPr lang="en-US" sz="1400" dirty="0"/>
              <a:t>–</a:t>
            </a:r>
            <a:r>
              <a:rPr lang="uz-Latn-UZ" sz="1400" dirty="0"/>
              <a:t> </a:t>
            </a:r>
            <a:r>
              <a:rPr lang="en-US" sz="1400" dirty="0" err="1"/>
              <a:t>degan</a:t>
            </a:r>
            <a:r>
              <a:rPr lang="en-US" sz="1400" dirty="0"/>
              <a:t> </a:t>
            </a:r>
            <a:r>
              <a:rPr lang="en-US" sz="1400" dirty="0" err="1"/>
              <a:t>ekan</a:t>
            </a:r>
            <a:r>
              <a:rPr lang="en-US" sz="1400" dirty="0"/>
              <a:t> </a:t>
            </a:r>
            <a:r>
              <a:rPr lang="en-US" sz="1400" dirty="0" err="1"/>
              <a:t>Eman</a:t>
            </a:r>
            <a:r>
              <a:rPr lang="en-US" sz="1400" dirty="0"/>
              <a:t>.</a:t>
            </a:r>
          </a:p>
        </p:txBody>
      </p:sp>
      <p:pic>
        <p:nvPicPr>
          <p:cNvPr id="5" name="Picture 4" descr="C:\Documents and Settings\user\Рабочий стол\для 2 класса картинки\0006-013-Bereza.png">
            <a:extLst>
              <a:ext uri="{FF2B5EF4-FFF2-40B4-BE49-F238E27FC236}">
                <a16:creationId xmlns:a16="http://schemas.microsoft.com/office/drawing/2014/main" id="{F985E0A9-7B1C-43E5-9352-C476D357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1139825"/>
            <a:ext cx="871538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виток: горизонтальный 2">
            <a:extLst>
              <a:ext uri="{FF2B5EF4-FFF2-40B4-BE49-F238E27FC236}">
                <a16:creationId xmlns:a16="http://schemas.microsoft.com/office/drawing/2014/main" id="{A06CF49D-9F42-46A7-8642-FF3B2DA16B95}"/>
              </a:ext>
            </a:extLst>
          </p:cNvPr>
          <p:cNvSpPr/>
          <p:nvPr/>
        </p:nvSpPr>
        <p:spPr>
          <a:xfrm>
            <a:off x="1816100" y="555625"/>
            <a:ext cx="3810000" cy="2586800"/>
          </a:xfrm>
          <a:prstGeom prst="horizontalScrol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Jolinus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yoqasidan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qilayotganini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chindan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nodon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bormas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AD0840-2FF9-438C-9A23-DFA52BBA7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1" y="1012825"/>
            <a:ext cx="1600200" cy="17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8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B67EFD9-6E02-4193-BF7F-8D2DBAC1C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118433"/>
              </p:ext>
            </p:extLst>
          </p:nvPr>
        </p:nvGraphicFramePr>
        <p:xfrm>
          <a:off x="215900" y="631825"/>
          <a:ext cx="5334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22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510EB-6E62-4FBA-98DF-21636DCB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897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Mustahkamlash</a:t>
            </a:r>
            <a:endParaRPr lang="ru-RU" sz="2800" b="0" dirty="0"/>
          </a:p>
        </p:txBody>
      </p:sp>
      <p:sp>
        <p:nvSpPr>
          <p:cNvPr id="5" name="Блок-схема: ссылка на другую страницу 4">
            <a:extLst>
              <a:ext uri="{FF2B5EF4-FFF2-40B4-BE49-F238E27FC236}">
                <a16:creationId xmlns:a16="http://schemas.microsoft.com/office/drawing/2014/main" id="{7CDB3418-2428-44D6-9F27-0000794F9794}"/>
              </a:ext>
            </a:extLst>
          </p:cNvPr>
          <p:cNvSpPr/>
          <p:nvPr/>
        </p:nvSpPr>
        <p:spPr>
          <a:xfrm>
            <a:off x="215900" y="784225"/>
            <a:ext cx="2294792" cy="2057400"/>
          </a:xfrm>
          <a:prstGeom prst="flowChartOffpage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Nutq jarayonida maqollar va hikmatli so‘zlarni qo‘llash qanday ahamiyat kasb etadi? Ular nutq vaziyatini yumshatishga qay darajada xizmat qikladi?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ссылка на другую страницу 5">
            <a:extLst>
              <a:ext uri="{FF2B5EF4-FFF2-40B4-BE49-F238E27FC236}">
                <a16:creationId xmlns:a16="http://schemas.microsoft.com/office/drawing/2014/main" id="{D1C2B0D9-94A2-44E7-BF34-C1F3851CED40}"/>
              </a:ext>
            </a:extLst>
          </p:cNvPr>
          <p:cNvSpPr/>
          <p:nvPr/>
        </p:nvSpPr>
        <p:spPr>
          <a:xfrm>
            <a:off x="3263900" y="784225"/>
            <a:ext cx="2209800" cy="2057400"/>
          </a:xfrm>
          <a:prstGeom prst="flowChartOffpageConnector">
            <a:avLst/>
          </a:prstGeom>
          <a:solidFill>
            <a:srgbClr val="400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Mumtoz adabiyotda maqol qo‘llash bilan bog‘liq qanday she’riy san’at yaratiladi? Misollar keltiring.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35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uz-Latn-UZ" sz="2400" b="0" dirty="0"/>
              <a:t>Mustaqil bajarish uchun topshiriq</a:t>
            </a:r>
            <a:r>
              <a:rPr lang="en-US" sz="2400" b="0" dirty="0"/>
              <a:t>lar</a:t>
            </a:r>
            <a:endParaRPr lang="ru-RU" sz="2400" b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9E6702-9B37-4715-A7F6-3010BA090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860425"/>
            <a:ext cx="1676400" cy="1689458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CE51007D-E461-454F-8410-D04AC55C9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8500" y="860425"/>
            <a:ext cx="3581400" cy="1384995"/>
          </a:xfrm>
          <a:solidFill>
            <a:srgbClr val="66FF3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90488" indent="180975"/>
            <a:r>
              <a:rPr lang="en-US" sz="1800" b="1" dirty="0">
                <a:solidFill>
                  <a:srgbClr val="400239"/>
                </a:solidFill>
              </a:rPr>
              <a:t>14.1-topshiriq.</a:t>
            </a:r>
            <a:r>
              <a:rPr lang="en-US" sz="1800" b="1" dirty="0"/>
              <a:t> </a:t>
            </a:r>
            <a:endParaRPr lang="en-US" sz="1800" b="1" dirty="0" smtClean="0"/>
          </a:p>
          <a:p>
            <a:pPr marL="90488" indent="180975"/>
            <a:r>
              <a:rPr lang="en-US" sz="1800" dirty="0" err="1" smtClean="0"/>
              <a:t>Berilgan</a:t>
            </a:r>
            <a:r>
              <a:rPr lang="en-US" sz="1800" dirty="0" smtClean="0"/>
              <a:t> </a:t>
            </a:r>
            <a:r>
              <a:rPr lang="en-US" sz="1800" dirty="0" err="1"/>
              <a:t>sinonim</a:t>
            </a:r>
            <a:r>
              <a:rPr lang="en-US" sz="1800" dirty="0"/>
              <a:t> </a:t>
            </a:r>
            <a:r>
              <a:rPr lang="en-US" sz="1800" dirty="0" err="1"/>
              <a:t>maqollardan</a:t>
            </a:r>
            <a:r>
              <a:rPr lang="en-US" sz="1800" dirty="0"/>
              <a:t> </a:t>
            </a:r>
            <a:r>
              <a:rPr lang="en-US" sz="1800" dirty="0" err="1"/>
              <a:t>tanlab</a:t>
            </a:r>
            <a:r>
              <a:rPr lang="en-US" sz="1800" dirty="0"/>
              <a:t>, </a:t>
            </a:r>
            <a:r>
              <a:rPr lang="en-US" sz="1800" dirty="0" err="1"/>
              <a:t>matn</a:t>
            </a:r>
            <a:r>
              <a:rPr lang="en-US" sz="1800" dirty="0"/>
              <a:t> </a:t>
            </a:r>
            <a:r>
              <a:rPr lang="en-US" sz="1800" dirty="0" err="1"/>
              <a:t>tuzing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unga</a:t>
            </a:r>
            <a:r>
              <a:rPr lang="en-US" sz="1800" dirty="0"/>
              <a:t> </a:t>
            </a:r>
            <a:r>
              <a:rPr lang="en-US" sz="1800" dirty="0" err="1"/>
              <a:t>shu</a:t>
            </a:r>
            <a:r>
              <a:rPr lang="en-US" sz="1800" dirty="0"/>
              <a:t> </a:t>
            </a:r>
            <a:r>
              <a:rPr lang="en-US" sz="1800" dirty="0" err="1"/>
              <a:t>maqol</a:t>
            </a:r>
            <a:r>
              <a:rPr lang="uz-Latn-UZ" sz="1800" dirty="0"/>
              <a:t>l</a:t>
            </a:r>
            <a:r>
              <a:rPr lang="en-US" sz="1800" dirty="0" err="1"/>
              <a:t>ardan</a:t>
            </a:r>
            <a:r>
              <a:rPr lang="en-US" sz="1800" dirty="0"/>
              <a:t> </a:t>
            </a:r>
            <a:r>
              <a:rPr lang="en-US" sz="1800" dirty="0" err="1"/>
              <a:t>biri</a:t>
            </a:r>
            <a:r>
              <a:rPr lang="en-US" sz="1800" dirty="0"/>
              <a:t> </a:t>
            </a:r>
            <a:r>
              <a:rPr lang="en-US" sz="1800" dirty="0" err="1"/>
              <a:t>asosida</a:t>
            </a:r>
            <a:r>
              <a:rPr lang="en-US" sz="1800" dirty="0"/>
              <a:t> </a:t>
            </a:r>
            <a:r>
              <a:rPr lang="en-US" sz="1800" dirty="0" err="1"/>
              <a:t>sarlavha</a:t>
            </a:r>
            <a:r>
              <a:rPr lang="en-US" sz="1800" dirty="0"/>
              <a:t> </a:t>
            </a:r>
            <a:r>
              <a:rPr lang="en-US" sz="1800" dirty="0" err="1"/>
              <a:t>tanlang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608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DAC69-5D09-4338-9A9B-90478516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643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O‘tgan darsda</a:t>
            </a:r>
            <a:endParaRPr lang="ru-RU" sz="2800" b="0" dirty="0"/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id="{E7B44BF0-7B25-45AD-9BCB-21DC61B5B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7099" y="708025"/>
            <a:ext cx="3352801" cy="228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indent="361950" algn="ctr"/>
            <a:r>
              <a:rPr lang="uz-Latn-UZ" sz="2000" dirty="0"/>
              <a:t>O‘rganganlaringiz asosida „So‘zni o‘rinli qo‘llash madaniyatlilik belgisi“ mavzusida ilmiy matn tuzing. Matndagi fikrlaringizni misollar asosida asoslashga harakat qiling.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D6D4C-D337-4C33-A4C2-26C85F9A2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784225"/>
            <a:ext cx="2011046" cy="20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C3CB5-BF66-409D-A4F5-98918D5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54799"/>
            <a:ext cx="5164295" cy="430887"/>
          </a:xfrm>
        </p:spPr>
        <p:txBody>
          <a:bodyPr/>
          <a:lstStyle/>
          <a:p>
            <a:pPr algn="ctr"/>
            <a:r>
              <a:rPr lang="uz-Latn-UZ" sz="2800" dirty="0"/>
              <a:t>14.1</a:t>
            </a:r>
            <a:r>
              <a:rPr lang="uz-Latn-UZ" sz="2800" b="0" dirty="0"/>
              <a:t>-mashq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6CCDB-D51A-4604-B1CB-6200C2A2D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" y="812800"/>
            <a:ext cx="3124200" cy="1846659"/>
          </a:xfrm>
          <a:solidFill>
            <a:srgbClr val="FFCCFF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000" dirty="0"/>
              <a:t> </a:t>
            </a:r>
            <a:r>
              <a:rPr lang="en-US" sz="2000" dirty="0" err="1"/>
              <a:t>Matn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tanishing</a:t>
            </a:r>
            <a:r>
              <a:rPr lang="en-US" sz="2000" dirty="0"/>
              <a:t>. </a:t>
            </a:r>
            <a:r>
              <a:rPr lang="en-US" sz="2000" dirty="0" err="1"/>
              <a:t>Maqollarni</a:t>
            </a:r>
            <a:r>
              <a:rPr lang="en-US" sz="2000" dirty="0"/>
              <a:t> </a:t>
            </a:r>
            <a:r>
              <a:rPr lang="en-US" sz="2000" dirty="0" err="1"/>
              <a:t>aniqlang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ularning</a:t>
            </a:r>
            <a:r>
              <a:rPr lang="en-US" sz="2000" dirty="0"/>
              <a:t> </a:t>
            </a:r>
            <a:r>
              <a:rPr lang="en-US" sz="2000" dirty="0" err="1"/>
              <a:t>mos</a:t>
            </a:r>
            <a:r>
              <a:rPr lang="en-US" sz="2000" dirty="0"/>
              <a:t> </a:t>
            </a:r>
            <a:r>
              <a:rPr lang="en-US" sz="2000" dirty="0" err="1"/>
              <a:t>izohlarini</a:t>
            </a:r>
            <a:r>
              <a:rPr lang="en-US" sz="2000" dirty="0"/>
              <a:t> toping. </a:t>
            </a:r>
            <a:r>
              <a:rPr lang="en-US" sz="2000" dirty="0" err="1" smtClean="0"/>
              <a:t>Matn</a:t>
            </a:r>
            <a:r>
              <a:rPr lang="en-US" sz="2000" dirty="0" smtClean="0"/>
              <a:t> </a:t>
            </a:r>
            <a:r>
              <a:rPr lang="en-US" sz="2000" dirty="0" err="1"/>
              <a:t>badiiyligida</a:t>
            </a:r>
            <a:r>
              <a:rPr lang="en-US" sz="2000" dirty="0"/>
              <a:t> </a:t>
            </a:r>
            <a:r>
              <a:rPr lang="en-US" sz="2000" dirty="0" err="1"/>
              <a:t>maqolla</a:t>
            </a:r>
            <a:r>
              <a:rPr lang="uz-Latn-UZ" sz="2000" dirty="0"/>
              <a:t>rn</a:t>
            </a:r>
            <a:r>
              <a:rPr lang="en-US" sz="2000" dirty="0" err="1"/>
              <a:t>ing</a:t>
            </a:r>
            <a:r>
              <a:rPr lang="en-US" sz="2000" dirty="0"/>
              <a:t> </a:t>
            </a:r>
            <a:r>
              <a:rPr lang="en-US" sz="2000" dirty="0" err="1"/>
              <a:t>qanday</a:t>
            </a:r>
            <a:r>
              <a:rPr lang="en-US" sz="2000" dirty="0"/>
              <a:t> </a:t>
            </a:r>
            <a:r>
              <a:rPr lang="ru-RU" sz="2000" dirty="0"/>
              <a:t>о</a:t>
            </a:r>
            <a:r>
              <a:rPr lang="uz-Latn-UZ" sz="2000" dirty="0"/>
              <a:t>‘rn</a:t>
            </a:r>
            <a:r>
              <a:rPr lang="en-US" sz="2000" dirty="0"/>
              <a:t>i </a:t>
            </a:r>
            <a:r>
              <a:rPr lang="en-US" sz="2000" dirty="0" err="1"/>
              <a:t>borligi</a:t>
            </a:r>
            <a:r>
              <a:rPr lang="en-US" sz="2000" dirty="0"/>
              <a:t> </a:t>
            </a:r>
            <a:r>
              <a:rPr lang="en-US" sz="2000" dirty="0" err="1"/>
              <a:t>xususida</a:t>
            </a:r>
            <a:r>
              <a:rPr lang="en-US" sz="2000" dirty="0"/>
              <a:t> </a:t>
            </a:r>
            <a:r>
              <a:rPr lang="en-US" sz="2000" dirty="0" err="1"/>
              <a:t>fikrlashing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1C0AD01-E489-4C44-9669-FBA52061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7589">
            <a:off x="3497563" y="1188567"/>
            <a:ext cx="1883162" cy="104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FDE96-8BED-4B1D-8903-34E840B4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54799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Nutqda maqolning o‘rni</a:t>
            </a:r>
            <a:endParaRPr lang="ru-RU" sz="2800" b="0" dirty="0"/>
          </a:p>
        </p:txBody>
      </p:sp>
      <p:sp>
        <p:nvSpPr>
          <p:cNvPr id="4" name="Цилиндр 3">
            <a:extLst>
              <a:ext uri="{FF2B5EF4-FFF2-40B4-BE49-F238E27FC236}">
                <a16:creationId xmlns:a16="http://schemas.microsoft.com/office/drawing/2014/main" id="{7F0B3A51-4E76-4FD7-850F-E39068605F21}"/>
              </a:ext>
            </a:extLst>
          </p:cNvPr>
          <p:cNvSpPr/>
          <p:nvPr/>
        </p:nvSpPr>
        <p:spPr>
          <a:xfrm>
            <a:off x="139700" y="708025"/>
            <a:ext cx="1828800" cy="2285999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Ko‘rmaganning ko‘rgani qursin.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Цилиндр 4">
            <a:extLst>
              <a:ext uri="{FF2B5EF4-FFF2-40B4-BE49-F238E27FC236}">
                <a16:creationId xmlns:a16="http://schemas.microsoft.com/office/drawing/2014/main" id="{2E04782D-E67C-478E-A8C3-34C68E308DF9}"/>
              </a:ext>
            </a:extLst>
          </p:cNvPr>
          <p:cNvSpPr/>
          <p:nvPr/>
        </p:nvSpPr>
        <p:spPr>
          <a:xfrm>
            <a:off x="2044700" y="708025"/>
            <a:ext cx="1752602" cy="2285999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 bosgan joyni toy bosadi.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Цилиндр 5">
            <a:extLst>
              <a:ext uri="{FF2B5EF4-FFF2-40B4-BE49-F238E27FC236}">
                <a16:creationId xmlns:a16="http://schemas.microsoft.com/office/drawing/2014/main" id="{619D88D7-2604-4DD9-AA7D-B394DC79EAAB}"/>
              </a:ext>
            </a:extLst>
          </p:cNvPr>
          <p:cNvSpPr/>
          <p:nvPr/>
        </p:nvSpPr>
        <p:spPr>
          <a:xfrm>
            <a:off x="3873502" y="708025"/>
            <a:ext cx="1752598" cy="2285999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Oshalagan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qorni </a:t>
            </a:r>
            <a:r>
              <a:rPr lang="uz-Latn-U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to‘ygunicha yeydi, yaloqxo‘r esa ko‘zi to‘ygunicha.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A3EE4-466C-42D6-A628-D7DBD99E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516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14.2-mashq</a:t>
            </a:r>
            <a:endParaRPr lang="ru-RU" sz="2800" b="0" dirty="0"/>
          </a:p>
        </p:txBody>
      </p:sp>
      <p:sp>
        <p:nvSpPr>
          <p:cNvPr id="3" name="Облако 2">
            <a:extLst>
              <a:ext uri="{FF2B5EF4-FFF2-40B4-BE49-F238E27FC236}">
                <a16:creationId xmlns:a16="http://schemas.microsoft.com/office/drawing/2014/main" id="{C985445C-AD5B-439E-AA76-7748C194A8E3}"/>
              </a:ext>
            </a:extLst>
          </p:cNvPr>
          <p:cNvSpPr/>
          <p:nvPr/>
        </p:nvSpPr>
        <p:spPr>
          <a:xfrm>
            <a:off x="444501" y="1774825"/>
            <a:ext cx="16764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Odamning olasi ichida bo‘ladi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лако 5">
            <a:extLst>
              <a:ext uri="{FF2B5EF4-FFF2-40B4-BE49-F238E27FC236}">
                <a16:creationId xmlns:a16="http://schemas.microsoft.com/office/drawing/2014/main" id="{DA6EE6D0-0A82-47F7-8C14-4B91EF5B0EB0}"/>
              </a:ext>
            </a:extLst>
          </p:cNvPr>
          <p:cNvSpPr/>
          <p:nvPr/>
        </p:nvSpPr>
        <p:spPr>
          <a:xfrm>
            <a:off x="3949700" y="784225"/>
            <a:ext cx="1524000" cy="12217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300" dirty="0">
                <a:latin typeface="Arial" panose="020B0604020202020204" pitchFamily="34" charset="0"/>
                <a:cs typeface="Arial" panose="020B0604020202020204" pitchFamily="34" charset="0"/>
              </a:rPr>
              <a:t>Insofli odam oshini yer, </a:t>
            </a:r>
            <a:r>
              <a:rPr lang="uz-Latn-U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insofsiz– </a:t>
            </a:r>
            <a:r>
              <a:rPr lang="uz-Latn-UZ" sz="1300" dirty="0">
                <a:latin typeface="Arial" panose="020B0604020202020204" pitchFamily="34" charset="0"/>
                <a:cs typeface="Arial" panose="020B0604020202020204" pitchFamily="34" charset="0"/>
              </a:rPr>
              <a:t>boshini.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8229C2A9-CAF2-43C4-870C-088BF6671B99}"/>
              </a:ext>
            </a:extLst>
          </p:cNvPr>
          <p:cNvSpPr/>
          <p:nvPr/>
        </p:nvSpPr>
        <p:spPr>
          <a:xfrm>
            <a:off x="2063750" y="657468"/>
            <a:ext cx="1752600" cy="126315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300" dirty="0">
                <a:latin typeface="Arial" panose="020B0604020202020204" pitchFamily="34" charset="0"/>
                <a:cs typeface="Arial" panose="020B0604020202020204" pitchFamily="34" charset="0"/>
              </a:rPr>
              <a:t>Kasalni yashirsang isitmasi oshkor qiladi.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ко 9">
            <a:extLst>
              <a:ext uri="{FF2B5EF4-FFF2-40B4-BE49-F238E27FC236}">
                <a16:creationId xmlns:a16="http://schemas.microsoft.com/office/drawing/2014/main" id="{16B722CE-14C9-4762-B1DE-9E8796851B8B}"/>
              </a:ext>
            </a:extLst>
          </p:cNvPr>
          <p:cNvSpPr/>
          <p:nvPr/>
        </p:nvSpPr>
        <p:spPr>
          <a:xfrm>
            <a:off x="139701" y="657469"/>
            <a:ext cx="1600200" cy="10385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Kimga aza, kimga to‘y.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0B045-C633-4C2F-9689-84350569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643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 smtClean="0"/>
              <a:t>Mazmuniga</a:t>
            </a:r>
            <a:r>
              <a:rPr lang="en-US" sz="2800" b="0" dirty="0" smtClean="0"/>
              <a:t> </a:t>
            </a:r>
            <a:r>
              <a:rPr lang="uz-Latn-UZ" sz="2800" b="0" dirty="0" smtClean="0"/>
              <a:t>mos </a:t>
            </a:r>
            <a:endParaRPr lang="ru-RU" sz="2800" b="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CC9D695-2897-4BAF-B86F-D84936E31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62075"/>
              </p:ext>
            </p:extLst>
          </p:nvPr>
        </p:nvGraphicFramePr>
        <p:xfrm>
          <a:off x="139700" y="582106"/>
          <a:ext cx="5486400" cy="2423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0274082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48966420"/>
                    </a:ext>
                  </a:extLst>
                </a:gridCol>
              </a:tblGrid>
              <a:tr h="329313">
                <a:tc>
                  <a:txBody>
                    <a:bodyPr/>
                    <a:lstStyle/>
                    <a:p>
                      <a:pPr algn="ctr"/>
                      <a:r>
                        <a:rPr lang="uz-Latn-U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Itining tuvagi oltindan bo‘lib ketar edi.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Juda katta manfaat ko‘rar edi.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43903"/>
                  </a:ext>
                </a:extLst>
              </a:tr>
              <a:tr h="329313">
                <a:tc>
                  <a:txBody>
                    <a:bodyPr/>
                    <a:lstStyle/>
                    <a:p>
                      <a:r>
                        <a:rPr lang="uz-Latn-UZ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Insofli odam oshini yer, </a:t>
                      </a:r>
                      <a:r>
                        <a:rPr lang="uz-Latn-U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insofsiz</a:t>
                      </a: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boshini</a:t>
                      </a:r>
                      <a:r>
                        <a:rPr lang="uz-Latn-UZ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Insoflilik yaxshi samara beradi, insofsizlikning esa oqibati yomon bo‘ladi.</a:t>
                      </a:r>
                      <a:endParaRPr lang="ru-RU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44334"/>
                  </a:ext>
                </a:extLst>
              </a:tr>
              <a:tr h="329313">
                <a:tc>
                  <a:txBody>
                    <a:bodyPr/>
                    <a:lstStyle/>
                    <a:p>
                      <a:r>
                        <a:rPr lang="uz-Latn-UZ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Kasalni yashirsang isitmasi oshkor qiladi.</a:t>
                      </a:r>
                      <a:endParaRPr lang="ru-RU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Yolg‘on gap baribir bir kun yuzaga chiqadi.</a:t>
                      </a:r>
                      <a:endParaRPr lang="ru-RU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32537"/>
                  </a:ext>
                </a:extLst>
              </a:tr>
              <a:tr h="329313">
                <a:tc>
                  <a:txBody>
                    <a:bodyPr/>
                    <a:lstStyle/>
                    <a:p>
                      <a:r>
                        <a:rPr lang="uz-Latn-UZ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Ona rozi – xudo rozi.</a:t>
                      </a:r>
                      <a:endParaRPr lang="ru-RU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Onani rozi qilish eng muhim yumushlardan biri.</a:t>
                      </a:r>
                      <a:endParaRPr lang="ru-RU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1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7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D2E23-1786-4D2A-9B95-29A103D4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643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Kimga aza, kimga to‘y?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D3038E-CE64-43C7-8779-278E64D68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5105400" cy="492443"/>
          </a:xfrm>
        </p:spPr>
        <p:txBody>
          <a:bodyPr/>
          <a:lstStyle/>
          <a:p>
            <a:pPr algn="ctr"/>
            <a:r>
              <a:rPr lang="uz-Latn-UZ" sz="1600" dirty="0"/>
              <a:t>Ushbu maqol mazmuniga mos keladigan gap berilgan javobni aniqlang.</a:t>
            </a:r>
            <a:endParaRPr lang="ru-RU" sz="1600" dirty="0"/>
          </a:p>
        </p:txBody>
      </p:sp>
      <p:sp>
        <p:nvSpPr>
          <p:cNvPr id="4" name="Блок-схема: подготовка 3">
            <a:extLst>
              <a:ext uri="{FF2B5EF4-FFF2-40B4-BE49-F238E27FC236}">
                <a16:creationId xmlns:a16="http://schemas.microsoft.com/office/drawing/2014/main" id="{93472544-CD9C-4182-8E71-EB2A1275091E}"/>
              </a:ext>
            </a:extLst>
          </p:cNvPr>
          <p:cNvSpPr/>
          <p:nvPr/>
        </p:nvSpPr>
        <p:spPr>
          <a:xfrm>
            <a:off x="69596" y="1152843"/>
            <a:ext cx="1822703" cy="1641158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Qochgani joy topolmasa menga nima?!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одготовка 4">
            <a:extLst>
              <a:ext uri="{FF2B5EF4-FFF2-40B4-BE49-F238E27FC236}">
                <a16:creationId xmlns:a16="http://schemas.microsoft.com/office/drawing/2014/main" id="{1333EC74-4EFB-447A-9D00-8E97E1AC0275}"/>
              </a:ext>
            </a:extLst>
          </p:cNvPr>
          <p:cNvSpPr/>
          <p:nvPr/>
        </p:nvSpPr>
        <p:spPr>
          <a:xfrm>
            <a:off x="1875365" y="1152841"/>
            <a:ext cx="1769536" cy="1641160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narsaning o‘z vaqti soati bor.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одготовка 5">
            <a:extLst>
              <a:ext uri="{FF2B5EF4-FFF2-40B4-BE49-F238E27FC236}">
                <a16:creationId xmlns:a16="http://schemas.microsoft.com/office/drawing/2014/main" id="{9C0A8018-5D67-4213-93DD-280D8213FBD6}"/>
              </a:ext>
            </a:extLst>
          </p:cNvPr>
          <p:cNvSpPr/>
          <p:nvPr/>
        </p:nvSpPr>
        <p:spPr>
          <a:xfrm>
            <a:off x="3568700" y="1152841"/>
            <a:ext cx="2127505" cy="1641159"/>
          </a:xfrm>
          <a:prstGeom prst="flowChartPreparat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Kimgadir yaxshi bo‘lgan narsa kimgadir yomon bo‘lishi mumkin.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FFFB124D-4C24-48CF-B6C8-02D88AE3A473}"/>
              </a:ext>
            </a:extLst>
          </p:cNvPr>
          <p:cNvSpPr/>
          <p:nvPr/>
        </p:nvSpPr>
        <p:spPr>
          <a:xfrm rot="5187871">
            <a:off x="5166641" y="2717982"/>
            <a:ext cx="367758" cy="4538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AF710-D1DC-47CD-8A93-6FD7116A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60326"/>
            <a:ext cx="5172947" cy="430887"/>
          </a:xfrm>
        </p:spPr>
        <p:txBody>
          <a:bodyPr/>
          <a:lstStyle/>
          <a:p>
            <a:pPr algn="ctr"/>
            <a:r>
              <a:rPr lang="uz-Latn-UZ" sz="2800" b="0" dirty="0"/>
              <a:t>Nazariy matn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BA8F2-CE4B-4E48-BF8B-E75081A01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10200" cy="147732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72000" indent="358775"/>
            <a:r>
              <a:rPr lang="en-US" sz="1600" dirty="0" err="1"/>
              <a:t>Maqol</a:t>
            </a:r>
            <a:r>
              <a:rPr lang="uz-Latn-UZ" sz="1600" dirty="0"/>
              <a:t> </a:t>
            </a:r>
            <a:r>
              <a:rPr lang="en-US" sz="1600" dirty="0"/>
              <a:t>–</a:t>
            </a:r>
            <a:r>
              <a:rPr lang="uz-Latn-UZ" sz="1600" dirty="0"/>
              <a:t> </a:t>
            </a:r>
            <a:r>
              <a:rPr lang="en-US" sz="1600" dirty="0" err="1"/>
              <a:t>xalq</a:t>
            </a:r>
            <a:r>
              <a:rPr lang="en-US" sz="1600" dirty="0"/>
              <a:t> </a:t>
            </a:r>
            <a:r>
              <a:rPr lang="en-US" sz="1600" dirty="0" err="1"/>
              <a:t>og‘zaki</a:t>
            </a:r>
            <a:r>
              <a:rPr lang="en-US" sz="1600" dirty="0"/>
              <a:t> </a:t>
            </a:r>
            <a:r>
              <a:rPr lang="en-US" sz="1600" dirty="0" err="1"/>
              <a:t>ijodi</a:t>
            </a:r>
            <a:r>
              <a:rPr lang="en-US" sz="1600" dirty="0"/>
              <a:t> </a:t>
            </a:r>
            <a:r>
              <a:rPr lang="en-US" sz="1600" dirty="0" err="1"/>
              <a:t>janri</a:t>
            </a:r>
            <a:r>
              <a:rPr lang="en-US" sz="1600" dirty="0"/>
              <a:t>, </a:t>
            </a:r>
            <a:r>
              <a:rPr lang="en-US" sz="1600" dirty="0" err="1"/>
              <a:t>shu</a:t>
            </a:r>
            <a:r>
              <a:rPr lang="en-US" sz="1600" dirty="0"/>
              <a:t> </a:t>
            </a:r>
            <a:r>
              <a:rPr lang="en-US" sz="1600" dirty="0" err="1"/>
              <a:t>bilan</a:t>
            </a:r>
            <a:r>
              <a:rPr lang="en-US" sz="1600" dirty="0"/>
              <a:t> </a:t>
            </a:r>
            <a:r>
              <a:rPr lang="en-US" sz="1600" dirty="0" err="1"/>
              <a:t>birga</a:t>
            </a:r>
            <a:r>
              <a:rPr lang="en-US" sz="1600" dirty="0"/>
              <a:t>,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birligi</a:t>
            </a:r>
            <a:r>
              <a:rPr lang="en-US" sz="1600" dirty="0"/>
              <a:t> ham. U</a:t>
            </a:r>
            <a:r>
              <a:rPr lang="uz-Latn-UZ" sz="1600" dirty="0"/>
              <a:t> </a:t>
            </a:r>
            <a:r>
              <a:rPr lang="en-US" sz="1600" dirty="0"/>
              <a:t>–</a:t>
            </a:r>
            <a:r>
              <a:rPr lang="uz-Latn-UZ" sz="1600" dirty="0"/>
              <a:t> </a:t>
            </a:r>
            <a:r>
              <a:rPr lang="en-US" sz="1600" dirty="0" err="1"/>
              <a:t>ixcham</a:t>
            </a:r>
            <a:r>
              <a:rPr lang="en-US" sz="1600" dirty="0"/>
              <a:t>, </a:t>
            </a:r>
            <a:r>
              <a:rPr lang="en-US" sz="1600" dirty="0" err="1"/>
              <a:t>mazmuniy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ta’sirchanlik</a:t>
            </a:r>
            <a:r>
              <a:rPr lang="en-US" sz="1600" dirty="0"/>
              <a:t> </a:t>
            </a:r>
            <a:r>
              <a:rPr lang="en-US" sz="1600" dirty="0" err="1"/>
              <a:t>ko‘lami</a:t>
            </a:r>
            <a:r>
              <a:rPr lang="en-US" sz="1600" dirty="0"/>
              <a:t> </a:t>
            </a:r>
            <a:r>
              <a:rPr lang="en-US" sz="1600" dirty="0" err="1"/>
              <a:t>baland</a:t>
            </a:r>
            <a:r>
              <a:rPr lang="en-US" sz="1600" dirty="0"/>
              <a:t> </a:t>
            </a:r>
            <a:r>
              <a:rPr lang="en-US" sz="1600" dirty="0" err="1"/>
              <a:t>ifoda</a:t>
            </a:r>
            <a:r>
              <a:rPr lang="en-US" sz="1600" dirty="0"/>
              <a:t>. </a:t>
            </a:r>
            <a:r>
              <a:rPr lang="en-US" sz="1600" dirty="0" err="1"/>
              <a:t>Maqollar</a:t>
            </a:r>
            <a:r>
              <a:rPr lang="en-US" sz="1600" dirty="0"/>
              <a:t> </a:t>
            </a:r>
            <a:r>
              <a:rPr lang="en-US" sz="1600" dirty="0" err="1"/>
              <a:t>biror</a:t>
            </a:r>
            <a:r>
              <a:rPr lang="en-US" sz="1600" dirty="0"/>
              <a:t> </a:t>
            </a:r>
            <a:r>
              <a:rPr lang="en-US" sz="1600" dirty="0" err="1"/>
              <a:t>nutq</a:t>
            </a:r>
            <a:r>
              <a:rPr lang="en-US" sz="1600" dirty="0"/>
              <a:t> </a:t>
            </a:r>
            <a:r>
              <a:rPr lang="en-US" sz="1600" dirty="0" err="1"/>
              <a:t>vaziyatiga</a:t>
            </a:r>
            <a:r>
              <a:rPr lang="en-US" sz="1600" dirty="0"/>
              <a:t> </a:t>
            </a:r>
            <a:r>
              <a:rPr lang="en-US" sz="1600" dirty="0" err="1"/>
              <a:t>xos</a:t>
            </a:r>
            <a:r>
              <a:rPr lang="en-US" sz="1600" dirty="0"/>
              <a:t> </a:t>
            </a:r>
            <a:r>
              <a:rPr lang="en-US" sz="1600" dirty="0" err="1"/>
              <a:t>bo‘ladi</a:t>
            </a:r>
            <a:r>
              <a:rPr lang="en-US" sz="1600" dirty="0"/>
              <a:t>, </a:t>
            </a:r>
            <a:r>
              <a:rPr lang="en-US" sz="1600" dirty="0" err="1"/>
              <a:t>shuning</a:t>
            </a:r>
            <a:r>
              <a:rPr lang="en-US" sz="1600" dirty="0"/>
              <a:t> </a:t>
            </a:r>
            <a:r>
              <a:rPr lang="en-US" sz="1600" dirty="0" err="1"/>
              <a:t>uchun</a:t>
            </a:r>
            <a:r>
              <a:rPr lang="en-US" sz="1600" dirty="0"/>
              <a:t>, </a:t>
            </a:r>
            <a:r>
              <a:rPr lang="en-US" sz="1600" dirty="0" err="1"/>
              <a:t>ko‘pincha</a:t>
            </a:r>
            <a:r>
              <a:rPr lang="en-US" sz="1600" dirty="0"/>
              <a:t>, </a:t>
            </a:r>
            <a:r>
              <a:rPr lang="en-US" sz="1600" dirty="0" err="1"/>
              <a:t>bir-birini</a:t>
            </a:r>
            <a:r>
              <a:rPr lang="en-US" sz="1600" dirty="0"/>
              <a:t> </a:t>
            </a:r>
            <a:r>
              <a:rPr lang="en-US" sz="1600" dirty="0" err="1"/>
              <a:t>inkor</a:t>
            </a:r>
            <a:r>
              <a:rPr lang="en-US" sz="1600" dirty="0"/>
              <a:t> </a:t>
            </a:r>
            <a:r>
              <a:rPr lang="en-US" sz="1600" dirty="0" err="1"/>
              <a:t>etadi</a:t>
            </a:r>
            <a:r>
              <a:rPr lang="en-US" sz="1600" dirty="0"/>
              <a:t>. </a:t>
            </a:r>
            <a:endParaRPr lang="en-US" sz="1600" dirty="0" smtClean="0"/>
          </a:p>
          <a:p>
            <a:pPr marL="72000" indent="358775"/>
            <a:r>
              <a:rPr lang="en-US" sz="1600" dirty="0" err="1" smtClean="0"/>
              <a:t>Yaxshilik</a:t>
            </a:r>
            <a:r>
              <a:rPr lang="en-US" sz="1600" dirty="0" smtClean="0"/>
              <a:t> </a:t>
            </a:r>
            <a:r>
              <a:rPr lang="en-US" sz="1600" dirty="0" err="1"/>
              <a:t>qil</a:t>
            </a:r>
            <a:r>
              <a:rPr lang="en-US" sz="1600" dirty="0"/>
              <a:t>, </a:t>
            </a:r>
            <a:r>
              <a:rPr lang="en-US" sz="1600" dirty="0" err="1"/>
              <a:t>umidvor</a:t>
            </a:r>
            <a:r>
              <a:rPr lang="en-US" sz="1600" dirty="0"/>
              <a:t> </a:t>
            </a:r>
            <a:r>
              <a:rPr lang="en-US" sz="1600" dirty="0" err="1"/>
              <a:t>bo‘l</a:t>
            </a:r>
            <a:r>
              <a:rPr lang="en-US" sz="1600" dirty="0"/>
              <a:t>. </a:t>
            </a:r>
            <a:endParaRPr lang="uz-Latn-UZ" sz="1600" dirty="0"/>
          </a:p>
          <a:p>
            <a:pPr marL="72000" indent="358775"/>
            <a:r>
              <a:rPr lang="en-US" sz="1600" dirty="0"/>
              <a:t>–</a:t>
            </a:r>
            <a:r>
              <a:rPr lang="uz-Latn-UZ" sz="1600" dirty="0"/>
              <a:t> </a:t>
            </a:r>
            <a:r>
              <a:rPr lang="en-US" sz="1600" dirty="0" err="1"/>
              <a:t>Yaxshilik</a:t>
            </a:r>
            <a:r>
              <a:rPr lang="en-US" sz="1600" dirty="0"/>
              <a:t> </a:t>
            </a:r>
            <a:r>
              <a:rPr lang="en-US" sz="1600" dirty="0" err="1"/>
              <a:t>qil</a:t>
            </a:r>
            <a:r>
              <a:rPr lang="uz-Latn-UZ" sz="1600" dirty="0"/>
              <a:t> </a:t>
            </a:r>
            <a:r>
              <a:rPr lang="en-US" sz="1600" dirty="0"/>
              <a:t>–</a:t>
            </a:r>
            <a:r>
              <a:rPr lang="uz-Latn-UZ" sz="1600" dirty="0"/>
              <a:t> </a:t>
            </a:r>
            <a:r>
              <a:rPr lang="en-US" sz="1600" dirty="0" err="1"/>
              <a:t>unut</a:t>
            </a:r>
            <a:r>
              <a:rPr lang="en-US" sz="1600" dirty="0"/>
              <a:t>.</a:t>
            </a:r>
          </a:p>
        </p:txBody>
      </p:sp>
      <p:sp>
        <p:nvSpPr>
          <p:cNvPr id="4" name="Лента лицом вниз 8">
            <a:extLst>
              <a:ext uri="{FF2B5EF4-FFF2-40B4-BE49-F238E27FC236}">
                <a16:creationId xmlns:a16="http://schemas.microsoft.com/office/drawing/2014/main" id="{27C950A0-A204-428C-9AF3-ABF3B8A12C92}"/>
              </a:ext>
            </a:extLst>
          </p:cNvPr>
          <p:cNvSpPr/>
          <p:nvPr/>
        </p:nvSpPr>
        <p:spPr>
          <a:xfrm>
            <a:off x="292100" y="2109154"/>
            <a:ext cx="5257800" cy="961072"/>
          </a:xfrm>
          <a:prstGeom prst="ribbon">
            <a:avLst>
              <a:gd name="adj1" fmla="val 184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z-Latn-U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Maqollar evfemizm vazifasini bajaradi.</a:t>
            </a:r>
            <a:endParaRPr lang="uz-Cyrl-UZ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349B-DF59-49CC-BB5E-2AE48F35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516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Mosi bilan alamashtiring!</a:t>
            </a:r>
            <a:endParaRPr lang="ru-RU" sz="2800" b="0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263E0433-B838-46D3-8870-45E62456B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580" y="644525"/>
            <a:ext cx="3916520" cy="2349500"/>
          </a:xfrm>
          <a:solidFill>
            <a:srgbClr val="FFCC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88900" indent="269875"/>
            <a:r>
              <a:rPr lang="uz-Latn-UZ" sz="1800" dirty="0"/>
              <a:t>1. </a:t>
            </a:r>
            <a:r>
              <a:rPr lang="en-US" sz="1800" dirty="0"/>
              <a:t>–</a:t>
            </a:r>
            <a:r>
              <a:rPr lang="uz-Latn-UZ" sz="1800" dirty="0"/>
              <a:t> </a:t>
            </a:r>
            <a:r>
              <a:rPr lang="en-US" sz="1800" dirty="0" err="1"/>
              <a:t>Yolg‘izligim</a:t>
            </a:r>
            <a:r>
              <a:rPr lang="en-US" sz="1800" dirty="0"/>
              <a:t>, </a:t>
            </a:r>
            <a:r>
              <a:rPr lang="en-US" sz="1800" dirty="0" err="1"/>
              <a:t>yakkaligim</a:t>
            </a:r>
            <a:r>
              <a:rPr lang="en-US" sz="1800" dirty="0"/>
              <a:t> </a:t>
            </a:r>
            <a:r>
              <a:rPr lang="en-US" sz="1800" dirty="0" err="1"/>
              <a:t>kimga</a:t>
            </a:r>
            <a:r>
              <a:rPr lang="en-US" sz="1800" dirty="0"/>
              <a:t> </a:t>
            </a:r>
            <a:r>
              <a:rPr lang="en-US" sz="1800" dirty="0" err="1"/>
              <a:t>xalal</a:t>
            </a:r>
            <a:r>
              <a:rPr lang="en-US" sz="1800" dirty="0"/>
              <a:t> </a:t>
            </a:r>
            <a:r>
              <a:rPr lang="en-US" sz="1800" dirty="0" err="1"/>
              <a:t>beryapti</a:t>
            </a:r>
            <a:r>
              <a:rPr lang="en-US" sz="1800" dirty="0"/>
              <a:t>, </a:t>
            </a:r>
            <a:r>
              <a:rPr lang="en-US" sz="1800" dirty="0" err="1"/>
              <a:t>ena</a:t>
            </a:r>
            <a:r>
              <a:rPr lang="en-US" sz="1800" dirty="0"/>
              <a:t>?</a:t>
            </a:r>
          </a:p>
          <a:p>
            <a:pPr marL="88900" indent="269875"/>
            <a:r>
              <a:rPr lang="en-US" sz="1800" dirty="0"/>
              <a:t>–</a:t>
            </a:r>
            <a:r>
              <a:rPr lang="uz-Latn-UZ" sz="1800" dirty="0"/>
              <a:t> </a:t>
            </a:r>
            <a:r>
              <a:rPr lang="en-US" sz="1800" dirty="0" err="1">
                <a:solidFill>
                  <a:schemeClr val="tx2"/>
                </a:solidFill>
              </a:rPr>
              <a:t>Ko‘pchilikdan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ayrilib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nima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karomat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toparding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bolam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/>
              <a:t>bunday</a:t>
            </a:r>
            <a:r>
              <a:rPr lang="en-US" sz="1800" dirty="0"/>
              <a:t> </a:t>
            </a:r>
            <a:r>
              <a:rPr lang="en-US" sz="1800" dirty="0" err="1"/>
              <a:t>shumshayib</a:t>
            </a:r>
            <a:r>
              <a:rPr lang="en-US" sz="1800" dirty="0"/>
              <a:t> </a:t>
            </a:r>
            <a:r>
              <a:rPr lang="en-US" sz="1800" dirty="0" err="1"/>
              <a:t>o‘tiraverganing</a:t>
            </a:r>
            <a:r>
              <a:rPr lang="en-US" sz="1800" dirty="0"/>
              <a:t> </a:t>
            </a:r>
            <a:r>
              <a:rPr lang="en-US" sz="1800" dirty="0" err="1"/>
              <a:t>bilan</a:t>
            </a:r>
            <a:r>
              <a:rPr lang="en-US" sz="1800" dirty="0"/>
              <a:t> </a:t>
            </a:r>
            <a:r>
              <a:rPr lang="en-US" sz="1800" dirty="0" err="1"/>
              <a:t>ish</a:t>
            </a:r>
            <a:r>
              <a:rPr lang="en-US" sz="1800" dirty="0"/>
              <a:t> </a:t>
            </a:r>
            <a:r>
              <a:rPr lang="en-US" sz="1800" dirty="0" err="1"/>
              <a:t>o‘z-o‘zidan</a:t>
            </a:r>
            <a:r>
              <a:rPr lang="en-US" sz="1800" dirty="0"/>
              <a:t> </a:t>
            </a:r>
            <a:r>
              <a:rPr lang="en-US" sz="1800" dirty="0" err="1"/>
              <a:t>yurishib</a:t>
            </a:r>
            <a:r>
              <a:rPr lang="en-US" sz="1800" dirty="0"/>
              <a:t> </a:t>
            </a:r>
            <a:r>
              <a:rPr lang="en-US" sz="1800" dirty="0" err="1"/>
              <a:t>qolmaydi-ku</a:t>
            </a:r>
            <a:r>
              <a:rPr lang="en-US" sz="1800" dirty="0"/>
              <a:t>. </a:t>
            </a:r>
            <a:r>
              <a:rPr lang="en-US" sz="1800" dirty="0" err="1"/>
              <a:t>Oshna-og‘aynilaring</a:t>
            </a:r>
            <a:r>
              <a:rPr lang="en-US" sz="1800" dirty="0"/>
              <a:t>, </a:t>
            </a:r>
            <a:r>
              <a:rPr lang="en-US" sz="1800" dirty="0" err="1"/>
              <a:t>yor-do‘stlaring</a:t>
            </a:r>
            <a:r>
              <a:rPr lang="en-US" sz="1800" dirty="0"/>
              <a:t> </a:t>
            </a:r>
            <a:r>
              <a:rPr lang="en-US" sz="1800" dirty="0" err="1"/>
              <a:t>bilan</a:t>
            </a:r>
            <a:r>
              <a:rPr lang="en-US" sz="1800" dirty="0"/>
              <a:t> </a:t>
            </a:r>
            <a:r>
              <a:rPr lang="en-US" sz="1800" dirty="0" err="1"/>
              <a:t>kengash</a:t>
            </a:r>
            <a:r>
              <a:rPr lang="en-US" sz="1800" dirty="0"/>
              <a:t>, </a:t>
            </a:r>
            <a:r>
              <a:rPr lang="en-US" sz="1800" dirty="0" err="1"/>
              <a:t>birgalikda</a:t>
            </a:r>
            <a:r>
              <a:rPr lang="en-US" sz="1800" dirty="0"/>
              <a:t> harakat </a:t>
            </a:r>
            <a:r>
              <a:rPr lang="en-US" sz="1800" dirty="0" err="1"/>
              <a:t>qil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DED4BB0-0CA6-480A-8287-DFAF2F3A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110745"/>
            <a:ext cx="1010068" cy="161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4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8284</TotalTime>
  <Words>661</Words>
  <Application>Microsoft Office PowerPoint</Application>
  <PresentationFormat>Произвольный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ONA TILI</vt:lpstr>
      <vt:lpstr>O‘tgan darsda</vt:lpstr>
      <vt:lpstr>14.1-mashq</vt:lpstr>
      <vt:lpstr>Nutqda maqolning o‘rni</vt:lpstr>
      <vt:lpstr>14.2-mashq</vt:lpstr>
      <vt:lpstr>Mazmuniga mos </vt:lpstr>
      <vt:lpstr>Kimga aza, kimga to‘y?</vt:lpstr>
      <vt:lpstr>Nazariy matn</vt:lpstr>
      <vt:lpstr>Mosi bilan alamashtiring!</vt:lpstr>
      <vt:lpstr>Презентация PowerPoint</vt:lpstr>
      <vt:lpstr>Tekshiring!</vt:lpstr>
      <vt:lpstr>Mosi bilan almashtiring!</vt:lpstr>
      <vt:lpstr>Презентация PowerPoint</vt:lpstr>
      <vt:lpstr>Tekshiring!</vt:lpstr>
      <vt:lpstr>Презентация PowerPoint</vt:lpstr>
      <vt:lpstr>Презентация PowerPoint</vt:lpstr>
      <vt:lpstr>Mustahkamlash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Пользователь</cp:lastModifiedBy>
  <cp:revision>737</cp:revision>
  <dcterms:created xsi:type="dcterms:W3CDTF">2020-04-13T08:06:06Z</dcterms:created>
  <dcterms:modified xsi:type="dcterms:W3CDTF">2021-02-01T04:42:27Z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