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390" r:id="rId2"/>
    <p:sldId id="286" r:id="rId3"/>
    <p:sldId id="370" r:id="rId4"/>
    <p:sldId id="371" r:id="rId5"/>
    <p:sldId id="348" r:id="rId6"/>
    <p:sldId id="355" r:id="rId7"/>
    <p:sldId id="360" r:id="rId8"/>
    <p:sldId id="359" r:id="rId9"/>
    <p:sldId id="358" r:id="rId10"/>
    <p:sldId id="357" r:id="rId11"/>
    <p:sldId id="356" r:id="rId12"/>
    <p:sldId id="354" r:id="rId13"/>
    <p:sldId id="368" r:id="rId14"/>
    <p:sldId id="352" r:id="rId15"/>
    <p:sldId id="369" r:id="rId16"/>
    <p:sldId id="353" r:id="rId17"/>
    <p:sldId id="351" r:id="rId18"/>
    <p:sldId id="350" r:id="rId19"/>
    <p:sldId id="349" r:id="rId20"/>
    <p:sldId id="361" r:id="rId21"/>
    <p:sldId id="367" r:id="rId22"/>
    <p:sldId id="317" r:id="rId23"/>
  </p:sldIdLst>
  <p:sldSz cx="5765800" cy="3244850"/>
  <p:notesSz cx="5765800" cy="3244850"/>
  <p:custDataLst>
    <p:tags r:id="rId2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C14B"/>
    <a:srgbClr val="FFFF99"/>
    <a:srgbClr val="FFCCFF"/>
    <a:srgbClr val="4002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8" autoAdjust="0"/>
    <p:restoredTop sz="94150" autoAdjust="0"/>
  </p:normalViewPr>
  <p:slideViewPr>
    <p:cSldViewPr>
      <p:cViewPr varScale="1">
        <p:scale>
          <a:sx n="132" d="100"/>
          <a:sy n="132" d="100"/>
        </p:scale>
        <p:origin x="972" y="11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66030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69F96E-E95D-4472-B37A-1F55787D7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11-sinf ona tili</a:t>
            </a:r>
            <a:endParaRPr lang="ru-RU" sz="2800" b="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FCD2978-4DED-466D-915F-0A513AE24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278" y="784226"/>
            <a:ext cx="4935243" cy="1538883"/>
          </a:xfrm>
          <a:solidFill>
            <a:srgbClr val="FFCCFF"/>
          </a:solidFill>
          <a:ln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uz-Latn-UZ" sz="2000" dirty="0"/>
              <a:t>Toshkent viloyati Toshkent tumani </a:t>
            </a:r>
          </a:p>
          <a:p>
            <a:pPr algn="ctr"/>
            <a:r>
              <a:rPr lang="uz-Latn-UZ" sz="2000" dirty="0"/>
              <a:t>16-umumiy o‘rta ta’lim maktabi ona tili va adabiyot fani o‘qituvchisi Baymanova Munojot Daniyarovnaning 11-sinf ona tili fani uchun tayyorlagan taqdimoti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51922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3F0ADB-D58C-401F-90BD-ECA59F0DC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>
                <a:solidFill>
                  <a:srgbClr val="FFC000"/>
                </a:solidFill>
              </a:rPr>
              <a:t>7.2-mashq</a:t>
            </a:r>
            <a:endParaRPr lang="ru-RU" sz="2800" b="0" dirty="0">
              <a:solidFill>
                <a:srgbClr val="FFC000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4E249F1-39DE-4CEA-9F0A-CCE0D9611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6226" y="631826"/>
            <a:ext cx="5439874" cy="1477328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marL="72000" indent="361950"/>
            <a:r>
              <a:rPr lang="en-US" sz="1600" dirty="0" err="1">
                <a:solidFill>
                  <a:srgbClr val="002060"/>
                </a:solidFill>
              </a:rPr>
              <a:t>Yaqin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do‘stingizga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quyidagi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munosabatlardan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biri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asosida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tabriknoma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yozing</a:t>
            </a:r>
            <a:r>
              <a:rPr lang="en-US" sz="1600" dirty="0">
                <a:solidFill>
                  <a:srgbClr val="002060"/>
                </a:solidFill>
              </a:rPr>
              <a:t>.</a:t>
            </a:r>
          </a:p>
          <a:p>
            <a:pPr marL="72000" indent="361950"/>
            <a:r>
              <a:rPr lang="uz-Latn-UZ" sz="1600" dirty="0">
                <a:solidFill>
                  <a:srgbClr val="002060"/>
                </a:solidFill>
              </a:rPr>
              <a:t>– A</a:t>
            </a:r>
            <a:r>
              <a:rPr lang="en-US" sz="1600" dirty="0" err="1">
                <a:solidFill>
                  <a:srgbClr val="002060"/>
                </a:solidFill>
              </a:rPr>
              <a:t>lisher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Navoiy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tavallud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kuni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munosabati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bilan</a:t>
            </a:r>
            <a:r>
              <a:rPr lang="en-US" sz="1600" dirty="0">
                <a:solidFill>
                  <a:srgbClr val="002060"/>
                </a:solidFill>
              </a:rPr>
              <a:t>;</a:t>
            </a:r>
          </a:p>
          <a:p>
            <a:pPr marL="72000" indent="361950"/>
            <a:r>
              <a:rPr lang="uz-Latn-UZ" sz="1600" dirty="0">
                <a:solidFill>
                  <a:srgbClr val="002060"/>
                </a:solidFill>
              </a:rPr>
              <a:t>– t</a:t>
            </a:r>
            <a:r>
              <a:rPr lang="en-US" sz="1600" dirty="0" err="1">
                <a:solidFill>
                  <a:srgbClr val="002060"/>
                </a:solidFill>
              </a:rPr>
              <a:t>avallud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kuni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munosabati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bilan</a:t>
            </a:r>
            <a:r>
              <a:rPr lang="en-US" sz="1600" dirty="0">
                <a:solidFill>
                  <a:srgbClr val="002060"/>
                </a:solidFill>
              </a:rPr>
              <a:t>;</a:t>
            </a:r>
          </a:p>
          <a:p>
            <a:pPr marL="72000" indent="361950"/>
            <a:r>
              <a:rPr lang="en-US" sz="1600" dirty="0">
                <a:solidFill>
                  <a:srgbClr val="002060"/>
                </a:solidFill>
              </a:rPr>
              <a:t>–</a:t>
            </a:r>
            <a:r>
              <a:rPr lang="uz-Latn-UZ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bahorning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birinchi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kuni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munosabati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bilan</a:t>
            </a:r>
            <a:r>
              <a:rPr lang="en-US" sz="1600" dirty="0">
                <a:solidFill>
                  <a:srgbClr val="002060"/>
                </a:solidFill>
              </a:rPr>
              <a:t>;</a:t>
            </a:r>
          </a:p>
          <a:p>
            <a:pPr marL="72000" indent="361950"/>
            <a:r>
              <a:rPr lang="en-US" sz="1600" dirty="0">
                <a:solidFill>
                  <a:srgbClr val="002060"/>
                </a:solidFill>
              </a:rPr>
              <a:t>–</a:t>
            </a:r>
            <a:r>
              <a:rPr lang="uz-Latn-UZ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Hayit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ayyomi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munosabati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bilan</a:t>
            </a:r>
            <a:r>
              <a:rPr lang="en-US" sz="1600" dirty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1E9AB86D-9987-4196-A567-E62EC91FD0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100" y="1969153"/>
            <a:ext cx="1776413" cy="1209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2942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DE7A17-1AF4-4716-B28B-ED060AACB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>
                <a:solidFill>
                  <a:srgbClr val="FFC000"/>
                </a:solidFill>
              </a:rPr>
              <a:t>7.3-mashq</a:t>
            </a:r>
            <a:endParaRPr lang="ru-RU" sz="2800" b="0" dirty="0">
              <a:solidFill>
                <a:srgbClr val="FFC000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E47D12-D898-45A1-8877-4EB314231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900" y="860425"/>
            <a:ext cx="3839221" cy="138499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72000" indent="361950" algn="just"/>
            <a:r>
              <a:rPr lang="en-US" sz="1800" dirty="0" err="1"/>
              <a:t>Berilgan</a:t>
            </a:r>
            <a:r>
              <a:rPr lang="en-US" sz="1800" dirty="0"/>
              <a:t> </a:t>
            </a:r>
            <a:r>
              <a:rPr lang="en-US" sz="1800" dirty="0" err="1"/>
              <a:t>hamdardlik</a:t>
            </a:r>
            <a:r>
              <a:rPr lang="en-US" sz="1800" dirty="0"/>
              <a:t> </a:t>
            </a:r>
            <a:r>
              <a:rPr lang="en-US" sz="1800" dirty="0" err="1"/>
              <a:t>mavzusidagi</a:t>
            </a:r>
            <a:r>
              <a:rPr lang="en-US" sz="1800" dirty="0"/>
              <a:t> </a:t>
            </a:r>
            <a:r>
              <a:rPr lang="en-US" sz="1800" dirty="0" err="1"/>
              <a:t>matnlar</a:t>
            </a:r>
            <a:r>
              <a:rPr lang="en-US" sz="1800" dirty="0"/>
              <a:t> </a:t>
            </a:r>
            <a:r>
              <a:rPr lang="en-US" sz="1800" dirty="0" err="1"/>
              <a:t>bilan</a:t>
            </a:r>
            <a:r>
              <a:rPr lang="en-US" sz="1800" dirty="0"/>
              <a:t> </a:t>
            </a:r>
            <a:r>
              <a:rPr lang="en-US" sz="1800" dirty="0" err="1"/>
              <a:t>tanishing</a:t>
            </a:r>
            <a:r>
              <a:rPr lang="en-US" sz="1800" dirty="0"/>
              <a:t>. </a:t>
            </a:r>
            <a:r>
              <a:rPr lang="en-US" sz="1800" dirty="0" err="1"/>
              <a:t>Bunday</a:t>
            </a:r>
            <a:r>
              <a:rPr lang="en-US" sz="1800" dirty="0"/>
              <a:t> </a:t>
            </a:r>
            <a:r>
              <a:rPr lang="en-US" sz="1800" dirty="0" err="1"/>
              <a:t>matnlarda</a:t>
            </a:r>
            <a:r>
              <a:rPr lang="en-US" sz="1800" dirty="0"/>
              <a:t> </a:t>
            </a:r>
            <a:r>
              <a:rPr lang="en-US" sz="1800" dirty="0" err="1"/>
              <a:t>faol</a:t>
            </a:r>
            <a:r>
              <a:rPr lang="en-US" sz="1800" dirty="0"/>
              <a:t> </a:t>
            </a:r>
            <a:r>
              <a:rPr lang="en-US" sz="1800" dirty="0" err="1"/>
              <a:t>qo‘llanadigan</a:t>
            </a:r>
            <a:r>
              <a:rPr lang="en-US" sz="1800" dirty="0"/>
              <a:t> </a:t>
            </a:r>
            <a:r>
              <a:rPr lang="en-US" sz="1800" dirty="0" err="1"/>
              <a:t>til</a:t>
            </a:r>
            <a:r>
              <a:rPr lang="en-US" sz="1800" dirty="0"/>
              <a:t> </a:t>
            </a:r>
            <a:r>
              <a:rPr lang="en-US" sz="1800" dirty="0" err="1"/>
              <a:t>birliklariga</a:t>
            </a:r>
            <a:r>
              <a:rPr lang="en-US" sz="1800" dirty="0"/>
              <a:t> </a:t>
            </a:r>
            <a:r>
              <a:rPr lang="en-US" sz="1800" dirty="0" err="1"/>
              <a:t>diqqat</a:t>
            </a:r>
            <a:r>
              <a:rPr lang="en-US" sz="1800" dirty="0"/>
              <a:t> </a:t>
            </a:r>
            <a:r>
              <a:rPr lang="en-US" sz="1800" dirty="0" err="1"/>
              <a:t>qiling</a:t>
            </a:r>
            <a:r>
              <a:rPr lang="en-US" sz="1800" dirty="0"/>
              <a:t>.</a:t>
            </a:r>
            <a:endParaRPr lang="ru-RU" sz="18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489D94C-2344-4C62-97F6-1D21040A189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17"/>
          <a:stretch/>
        </p:blipFill>
        <p:spPr>
          <a:xfrm>
            <a:off x="4178300" y="784225"/>
            <a:ext cx="1359528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270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8F1506-9653-47A3-8DD2-D64A20CCF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uz-Latn-UZ" sz="2400" b="0" dirty="0">
                <a:solidFill>
                  <a:srgbClr val="FFC000"/>
                </a:solidFill>
              </a:rPr>
              <a:t>Hamdardlik matni</a:t>
            </a:r>
            <a:endParaRPr lang="ru-RU" sz="2400" b="0" dirty="0">
              <a:solidFill>
                <a:srgbClr val="FFC000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66B3F9D-73BC-4790-B6FC-52DE6FEA1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2422" y="650788"/>
            <a:ext cx="5403678" cy="1969770"/>
          </a:xfrm>
          <a:solidFill>
            <a:srgbClr val="FFCCFF"/>
          </a:solidFill>
        </p:spPr>
        <p:txBody>
          <a:bodyPr/>
          <a:lstStyle/>
          <a:p>
            <a:pPr marL="72000" indent="361950" algn="just"/>
            <a:r>
              <a:rPr lang="en-US" sz="1600" dirty="0"/>
              <a:t>I.</a:t>
            </a:r>
            <a:r>
              <a:rPr lang="uz-Latn-UZ" sz="1600" dirty="0"/>
              <a:t> </a:t>
            </a:r>
            <a:r>
              <a:rPr lang="en-US" sz="1600" dirty="0" err="1"/>
              <a:t>Andijon</a:t>
            </a:r>
            <a:r>
              <a:rPr lang="en-US" sz="1600" dirty="0"/>
              <a:t> </a:t>
            </a:r>
            <a:r>
              <a:rPr lang="en-US" sz="1600" dirty="0" err="1"/>
              <a:t>viloyati</a:t>
            </a:r>
            <a:r>
              <a:rPr lang="en-US" sz="1600" dirty="0"/>
              <a:t> </a:t>
            </a:r>
            <a:r>
              <a:rPr lang="en-US" sz="1600" dirty="0" err="1"/>
              <a:t>Marhamat</a:t>
            </a:r>
            <a:r>
              <a:rPr lang="en-US" sz="1600" dirty="0"/>
              <a:t> </a:t>
            </a:r>
            <a:r>
              <a:rPr lang="en-US" sz="1600" dirty="0" err="1"/>
              <a:t>tumani</a:t>
            </a:r>
            <a:r>
              <a:rPr lang="en-US" sz="1600" dirty="0"/>
              <a:t>,</a:t>
            </a:r>
            <a:endParaRPr lang="uz-Latn-UZ" sz="1600" dirty="0"/>
          </a:p>
          <a:p>
            <a:pPr marL="72000" indent="361950" algn="ctr"/>
            <a:r>
              <a:rPr lang="en-US" sz="1600" dirty="0" err="1"/>
              <a:t>Umrzoq</a:t>
            </a:r>
            <a:r>
              <a:rPr lang="en-US" sz="1600" dirty="0"/>
              <a:t> </a:t>
            </a:r>
            <a:r>
              <a:rPr lang="en-US" sz="1600" dirty="0" err="1"/>
              <a:t>Qoraboyev</a:t>
            </a:r>
            <a:r>
              <a:rPr lang="en-US" sz="1600" dirty="0"/>
              <a:t> </a:t>
            </a:r>
            <a:r>
              <a:rPr lang="en-US" sz="1600" dirty="0" err="1"/>
              <a:t>shirkat</a:t>
            </a:r>
            <a:r>
              <a:rPr lang="en-US" sz="1600" dirty="0"/>
              <a:t> </a:t>
            </a:r>
            <a:r>
              <a:rPr lang="en-US" sz="1600" dirty="0" err="1"/>
              <a:t>xo‘jaligi</a:t>
            </a:r>
            <a:r>
              <a:rPr lang="en-US" sz="1600" dirty="0"/>
              <a:t>, </a:t>
            </a:r>
            <a:r>
              <a:rPr lang="en-US" sz="1600" dirty="0" err="1"/>
              <a:t>Qovunchi</a:t>
            </a:r>
            <a:r>
              <a:rPr lang="en-US" sz="1600" dirty="0"/>
              <a:t> </a:t>
            </a:r>
            <a:r>
              <a:rPr lang="en-US" sz="1600" dirty="0" err="1"/>
              <a:t>qishlog‘I</a:t>
            </a:r>
            <a:endParaRPr lang="uz-Latn-UZ" sz="1600" dirty="0"/>
          </a:p>
          <a:p>
            <a:pPr marL="72000" indent="361950" algn="ctr"/>
            <a:r>
              <a:rPr lang="uz-Latn-UZ" sz="1600" dirty="0"/>
              <a:t> </a:t>
            </a:r>
            <a:r>
              <a:rPr lang="en-US" sz="1600" dirty="0" err="1"/>
              <a:t>Enaxon</a:t>
            </a:r>
            <a:r>
              <a:rPr lang="en-US" sz="1600" dirty="0"/>
              <a:t> </a:t>
            </a:r>
            <a:r>
              <a:rPr lang="en-US" sz="1600" dirty="0" err="1"/>
              <a:t>aya</a:t>
            </a:r>
            <a:r>
              <a:rPr lang="en-US" sz="1600" dirty="0"/>
              <a:t> </a:t>
            </a:r>
            <a:r>
              <a:rPr lang="en-US" sz="1600" dirty="0" err="1"/>
              <a:t>Sotiboldiyevaga</a:t>
            </a:r>
            <a:endParaRPr lang="en-US" sz="1600" dirty="0"/>
          </a:p>
          <a:p>
            <a:pPr marL="72000" indent="361950" algn="just"/>
            <a:r>
              <a:rPr lang="en-US" sz="1600" dirty="0" err="1"/>
              <a:t>Muhtarama</a:t>
            </a:r>
            <a:r>
              <a:rPr lang="en-US" sz="1600" dirty="0"/>
              <a:t> </a:t>
            </a:r>
            <a:r>
              <a:rPr lang="en-US" sz="1600" dirty="0" err="1"/>
              <a:t>Enaxon</a:t>
            </a:r>
            <a:r>
              <a:rPr lang="en-US" sz="1600" dirty="0"/>
              <a:t> </a:t>
            </a:r>
            <a:r>
              <a:rPr lang="en-US" sz="1600" dirty="0" err="1"/>
              <a:t>aya</a:t>
            </a:r>
            <a:r>
              <a:rPr lang="en-US" sz="1600" dirty="0"/>
              <a:t>!</a:t>
            </a:r>
          </a:p>
          <a:p>
            <a:pPr marL="72000" indent="361950" algn="just"/>
            <a:r>
              <a:rPr lang="en-US" sz="1600" dirty="0" err="1"/>
              <a:t>Boshingizga</a:t>
            </a:r>
            <a:r>
              <a:rPr lang="en-US" sz="1600" dirty="0"/>
              <a:t> </a:t>
            </a:r>
            <a:r>
              <a:rPr lang="en-US" sz="1600" dirty="0" err="1"/>
              <a:t>tushgan</a:t>
            </a:r>
            <a:r>
              <a:rPr lang="en-US" sz="1600" dirty="0"/>
              <a:t> </a:t>
            </a:r>
            <a:r>
              <a:rPr lang="en-US" sz="1600" dirty="0" err="1"/>
              <a:t>og‘ir</a:t>
            </a:r>
            <a:r>
              <a:rPr lang="en-US" sz="1600" dirty="0"/>
              <a:t> </a:t>
            </a:r>
            <a:r>
              <a:rPr lang="en-US" sz="1600" dirty="0" err="1"/>
              <a:t>musibat</a:t>
            </a:r>
            <a:r>
              <a:rPr lang="uz-Latn-UZ" sz="1600" dirty="0"/>
              <a:t> </a:t>
            </a:r>
            <a:r>
              <a:rPr lang="en-US" sz="1600" dirty="0"/>
              <a:t>–</a:t>
            </a:r>
            <a:r>
              <a:rPr lang="uz-Latn-UZ" sz="1600" dirty="0"/>
              <a:t> </a:t>
            </a:r>
            <a:r>
              <a:rPr lang="en-US" sz="1600" dirty="0" err="1"/>
              <a:t>aziz</a:t>
            </a:r>
            <a:r>
              <a:rPr lang="en-US" sz="1600" dirty="0"/>
              <a:t> </a:t>
            </a:r>
            <a:r>
              <a:rPr lang="en-US" sz="1600" dirty="0" err="1"/>
              <a:t>farzandingiz</a:t>
            </a:r>
            <a:r>
              <a:rPr lang="en-US" sz="1600" dirty="0"/>
              <a:t>, </a:t>
            </a:r>
            <a:r>
              <a:rPr lang="en-US" sz="1600" dirty="0" err="1"/>
              <a:t>xalqimizning</a:t>
            </a:r>
            <a:r>
              <a:rPr lang="en-US" sz="1600" dirty="0"/>
              <a:t> </a:t>
            </a:r>
            <a:r>
              <a:rPr lang="en-US" sz="1600" dirty="0" err="1"/>
              <a:t>ardoqli</a:t>
            </a:r>
            <a:r>
              <a:rPr lang="en-US" sz="1600" dirty="0"/>
              <a:t> </a:t>
            </a:r>
            <a:r>
              <a:rPr lang="en-US" sz="1600" dirty="0" err="1"/>
              <a:t>shoiri</a:t>
            </a:r>
            <a:r>
              <a:rPr lang="en-US" sz="1600" dirty="0"/>
              <a:t> Muhammad </a:t>
            </a:r>
            <a:r>
              <a:rPr lang="en-US" sz="1600" dirty="0" err="1"/>
              <a:t>Yusufning</a:t>
            </a:r>
            <a:r>
              <a:rPr lang="en-US" sz="1600" dirty="0"/>
              <a:t> </a:t>
            </a:r>
            <a:r>
              <a:rPr lang="en-US" sz="1600" dirty="0" err="1"/>
              <a:t>bevaqt</a:t>
            </a:r>
            <a:r>
              <a:rPr lang="en-US" sz="1600" dirty="0"/>
              <a:t> </a:t>
            </a:r>
            <a:r>
              <a:rPr lang="en-US" sz="1600" dirty="0" err="1"/>
              <a:t>o‘limi</a:t>
            </a:r>
            <a:r>
              <a:rPr lang="en-US" sz="1600" dirty="0"/>
              <a:t> </a:t>
            </a:r>
            <a:r>
              <a:rPr lang="en-US" sz="1600" dirty="0" err="1"/>
              <a:t>munosabati</a:t>
            </a:r>
            <a:r>
              <a:rPr lang="en-US" sz="1600" dirty="0"/>
              <a:t> </a:t>
            </a:r>
            <a:r>
              <a:rPr lang="en-US" sz="1600" dirty="0" err="1"/>
              <a:t>bilan</a:t>
            </a:r>
            <a:r>
              <a:rPr lang="en-US" sz="1600" dirty="0"/>
              <a:t> </a:t>
            </a:r>
            <a:r>
              <a:rPr lang="en-US" sz="1600" dirty="0" err="1"/>
              <a:t>Sizga</a:t>
            </a:r>
            <a:r>
              <a:rPr lang="en-US" sz="1600" dirty="0"/>
              <a:t>, </a:t>
            </a:r>
            <a:r>
              <a:rPr lang="en-US" sz="1600" dirty="0" err="1"/>
              <a:t>oila</a:t>
            </a:r>
            <a:r>
              <a:rPr lang="en-US" sz="1600" dirty="0"/>
              <a:t> </a:t>
            </a:r>
            <a:r>
              <a:rPr lang="en-US" sz="1600" dirty="0" err="1"/>
              <a:t>a’zolaringizga</a:t>
            </a:r>
            <a:r>
              <a:rPr lang="en-US" sz="1600" dirty="0"/>
              <a:t>, </a:t>
            </a:r>
            <a:r>
              <a:rPr lang="en-US" sz="1600" dirty="0" err="1"/>
              <a:t>barcha</a:t>
            </a:r>
            <a:r>
              <a:rPr lang="en-US" sz="1600" dirty="0"/>
              <a:t> </a:t>
            </a:r>
            <a:r>
              <a:rPr lang="en-US" sz="1600" dirty="0" err="1"/>
              <a:t>yaqinlaringizga</a:t>
            </a:r>
            <a:r>
              <a:rPr lang="en-US" sz="1600" dirty="0"/>
              <a:t> </a:t>
            </a:r>
            <a:r>
              <a:rPr lang="en-US" sz="1600" dirty="0" err="1"/>
              <a:t>chuqur</a:t>
            </a:r>
            <a:r>
              <a:rPr lang="en-US" sz="1600" dirty="0"/>
              <a:t> </a:t>
            </a:r>
            <a:r>
              <a:rPr lang="en-US" sz="1600" dirty="0" err="1"/>
              <a:t>hamdardlik</a:t>
            </a:r>
            <a:r>
              <a:rPr lang="en-US" sz="1600" dirty="0"/>
              <a:t> </a:t>
            </a:r>
            <a:r>
              <a:rPr lang="en-US" sz="1600" dirty="0" err="1"/>
              <a:t>bildiraman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88596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8DF421-58D6-4087-9399-773A16113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7700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Текст 2">
            <a:extLst>
              <a:ext uri="{FF2B5EF4-FFF2-40B4-BE49-F238E27FC236}">
                <a16:creationId xmlns:a16="http://schemas.microsoft.com/office/drawing/2014/main" id="{1686B0C0-5E55-4C6C-9DE1-87550BF55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8300" y="631825"/>
            <a:ext cx="5164295" cy="1969770"/>
          </a:xfrm>
          <a:solidFill>
            <a:srgbClr val="FFCCFF"/>
          </a:solidFill>
        </p:spPr>
        <p:txBody>
          <a:bodyPr/>
          <a:lstStyle/>
          <a:p>
            <a:pPr marL="72000" indent="361950" algn="just"/>
            <a:r>
              <a:rPr lang="en-US" sz="1600" dirty="0" err="1"/>
              <a:t>O‘g‘lingiz</a:t>
            </a:r>
            <a:r>
              <a:rPr lang="en-US" sz="1600" dirty="0"/>
              <a:t> </a:t>
            </a:r>
            <a:r>
              <a:rPr lang="en-US" sz="1600" dirty="0" err="1"/>
              <a:t>Muhammadjon</a:t>
            </a:r>
            <a:r>
              <a:rPr lang="en-US" sz="1600" dirty="0"/>
              <a:t> </a:t>
            </a:r>
            <a:r>
              <a:rPr lang="en-US" sz="1600" dirty="0" err="1"/>
              <a:t>noyob</a:t>
            </a:r>
            <a:r>
              <a:rPr lang="en-US" sz="1600" dirty="0"/>
              <a:t> </a:t>
            </a:r>
            <a:r>
              <a:rPr lang="en-US" sz="1600" dirty="0" err="1"/>
              <a:t>iste’dod</a:t>
            </a:r>
            <a:r>
              <a:rPr lang="en-US" sz="1600" dirty="0"/>
              <a:t> </a:t>
            </a:r>
            <a:r>
              <a:rPr lang="en-US" sz="1600" dirty="0" err="1"/>
              <a:t>egasi</a:t>
            </a:r>
            <a:r>
              <a:rPr lang="en-US" sz="1600" dirty="0"/>
              <a:t>, </a:t>
            </a:r>
            <a:r>
              <a:rPr lang="en-US" sz="1600" dirty="0" err="1"/>
              <a:t>odamlarga</a:t>
            </a:r>
            <a:r>
              <a:rPr lang="en-US" sz="1600" dirty="0"/>
              <a:t> </a:t>
            </a:r>
            <a:r>
              <a:rPr lang="en-US" sz="1600" dirty="0" err="1"/>
              <a:t>mehribon</a:t>
            </a:r>
            <a:r>
              <a:rPr lang="en-US" sz="1600" dirty="0"/>
              <a:t>, </a:t>
            </a:r>
            <a:r>
              <a:rPr lang="en-US" sz="1600" dirty="0" err="1"/>
              <a:t>sofdil</a:t>
            </a:r>
            <a:r>
              <a:rPr lang="en-US" sz="1600" dirty="0"/>
              <a:t>, </a:t>
            </a:r>
            <a:r>
              <a:rPr lang="en-US" sz="1600" dirty="0" err="1"/>
              <a:t>mard</a:t>
            </a:r>
            <a:r>
              <a:rPr lang="en-US" sz="1600" dirty="0"/>
              <a:t> </a:t>
            </a:r>
            <a:r>
              <a:rPr lang="en-US" sz="1600" dirty="0" err="1"/>
              <a:t>va</a:t>
            </a:r>
            <a:r>
              <a:rPr lang="en-US" sz="1600" dirty="0"/>
              <a:t> </a:t>
            </a:r>
            <a:r>
              <a:rPr lang="en-US" sz="1600" dirty="0" err="1"/>
              <a:t>kamtarin</a:t>
            </a:r>
            <a:r>
              <a:rPr lang="en-US" sz="1600" dirty="0"/>
              <a:t> </a:t>
            </a:r>
            <a:r>
              <a:rPr lang="en-US" sz="1600" dirty="0" err="1"/>
              <a:t>inson</a:t>
            </a:r>
            <a:r>
              <a:rPr lang="en-US" sz="1600" dirty="0"/>
              <a:t> </a:t>
            </a:r>
            <a:r>
              <a:rPr lang="en-US" sz="1600" dirty="0" err="1"/>
              <a:t>edi</a:t>
            </a:r>
            <a:r>
              <a:rPr lang="en-US" sz="1600" dirty="0"/>
              <a:t>. Shu </a:t>
            </a:r>
            <a:r>
              <a:rPr lang="en-US" sz="1600" dirty="0" err="1"/>
              <a:t>bois</a:t>
            </a:r>
            <a:r>
              <a:rPr lang="en-US" sz="1600" dirty="0"/>
              <a:t> </a:t>
            </a:r>
            <a:r>
              <a:rPr lang="en-US" sz="1600" dirty="0" err="1"/>
              <a:t>bu</a:t>
            </a:r>
            <a:r>
              <a:rPr lang="en-US" sz="1600" dirty="0"/>
              <a:t> </a:t>
            </a:r>
            <a:r>
              <a:rPr lang="en-US" sz="1600" dirty="0" err="1"/>
              <a:t>mudhish</a:t>
            </a:r>
            <a:r>
              <a:rPr lang="en-US" sz="1600" dirty="0"/>
              <a:t> </a:t>
            </a:r>
            <a:r>
              <a:rPr lang="en-US" sz="1600" dirty="0" err="1"/>
              <a:t>xabar</a:t>
            </a:r>
            <a:r>
              <a:rPr lang="en-US" sz="1600" dirty="0"/>
              <a:t> </a:t>
            </a:r>
            <a:r>
              <a:rPr lang="en-US" sz="1600" dirty="0" err="1"/>
              <a:t>shoirning</a:t>
            </a:r>
            <a:r>
              <a:rPr lang="en-US" sz="1600" dirty="0"/>
              <a:t> </a:t>
            </a:r>
            <a:r>
              <a:rPr lang="en-US" sz="1600" dirty="0" err="1"/>
              <a:t>ko‘plab</a:t>
            </a:r>
            <a:r>
              <a:rPr lang="en-US" sz="1600" dirty="0"/>
              <a:t> </a:t>
            </a:r>
            <a:r>
              <a:rPr lang="en-US" sz="1600" dirty="0" err="1"/>
              <a:t>do‘stlari</a:t>
            </a:r>
            <a:r>
              <a:rPr lang="en-US" sz="1600" dirty="0"/>
              <a:t> </a:t>
            </a:r>
            <a:r>
              <a:rPr lang="en-US" sz="1600" dirty="0" err="1"/>
              <a:t>va</a:t>
            </a:r>
            <a:r>
              <a:rPr lang="en-US" sz="1600" dirty="0"/>
              <a:t> </a:t>
            </a:r>
            <a:r>
              <a:rPr lang="en-US" sz="1600" dirty="0" err="1"/>
              <a:t>muxlislari</a:t>
            </a:r>
            <a:r>
              <a:rPr lang="en-US" sz="1600" dirty="0"/>
              <a:t> </a:t>
            </a:r>
            <a:r>
              <a:rPr lang="en-US" sz="1600" dirty="0" err="1"/>
              <a:t>kabi</a:t>
            </a:r>
            <a:r>
              <a:rPr lang="en-US" sz="1600" dirty="0"/>
              <a:t> </a:t>
            </a:r>
            <a:r>
              <a:rPr lang="en-US" sz="1600" dirty="0" err="1"/>
              <a:t>mening</a:t>
            </a:r>
            <a:r>
              <a:rPr lang="en-US" sz="1600" dirty="0"/>
              <a:t> ham </a:t>
            </a:r>
            <a:r>
              <a:rPr lang="en-US" sz="1600" dirty="0" err="1"/>
              <a:t>qalbimni</a:t>
            </a:r>
            <a:r>
              <a:rPr lang="en-US" sz="1600" dirty="0"/>
              <a:t> </a:t>
            </a:r>
            <a:r>
              <a:rPr lang="en-US" sz="1600" dirty="0" err="1"/>
              <a:t>larzaga</a:t>
            </a:r>
            <a:r>
              <a:rPr lang="en-US" sz="1600" dirty="0"/>
              <a:t> soldi. </a:t>
            </a:r>
            <a:r>
              <a:rPr lang="en-US" sz="1600" dirty="0" err="1"/>
              <a:t>Uning</a:t>
            </a:r>
            <a:r>
              <a:rPr lang="en-US" sz="1600" dirty="0"/>
              <a:t> </a:t>
            </a:r>
            <a:r>
              <a:rPr lang="en-US" sz="1600" dirty="0" err="1"/>
              <a:t>yorqin</a:t>
            </a:r>
            <a:r>
              <a:rPr lang="en-US" sz="1600" dirty="0"/>
              <a:t> </a:t>
            </a:r>
            <a:r>
              <a:rPr lang="en-US" sz="1600" dirty="0" err="1"/>
              <a:t>xotirasi</a:t>
            </a:r>
            <a:r>
              <a:rPr lang="en-US" sz="1600" dirty="0"/>
              <a:t> </a:t>
            </a:r>
            <a:r>
              <a:rPr lang="en-US" sz="1600" dirty="0" err="1"/>
              <a:t>barchamizning</a:t>
            </a:r>
            <a:r>
              <a:rPr lang="en-US" sz="1600" dirty="0"/>
              <a:t> </a:t>
            </a:r>
            <a:r>
              <a:rPr lang="en-US" sz="1600" dirty="0" err="1"/>
              <a:t>qalbimizda</a:t>
            </a:r>
            <a:r>
              <a:rPr lang="en-US" sz="1600" dirty="0"/>
              <a:t> </a:t>
            </a:r>
            <a:r>
              <a:rPr lang="en-US" sz="1600" dirty="0" err="1"/>
              <a:t>doimo</a:t>
            </a:r>
            <a:r>
              <a:rPr lang="en-US" sz="1600" dirty="0"/>
              <a:t> </a:t>
            </a:r>
            <a:r>
              <a:rPr lang="en-US" sz="1600" dirty="0" err="1"/>
              <a:t>saqlanadi</a:t>
            </a:r>
            <a:r>
              <a:rPr lang="en-US" sz="1600" dirty="0"/>
              <a:t>.</a:t>
            </a:r>
          </a:p>
          <a:p>
            <a:pPr marL="72000" indent="361950" algn="just"/>
            <a:r>
              <a:rPr lang="en-US" sz="1600" dirty="0" err="1"/>
              <a:t>Sizga</a:t>
            </a:r>
            <a:r>
              <a:rPr lang="en-US" sz="1600" dirty="0"/>
              <a:t> </a:t>
            </a:r>
            <a:r>
              <a:rPr lang="en-US" sz="1600" dirty="0" err="1"/>
              <a:t>Yaratgandan</a:t>
            </a:r>
            <a:r>
              <a:rPr lang="en-US" sz="1600" dirty="0"/>
              <a:t> </a:t>
            </a:r>
            <a:r>
              <a:rPr lang="en-US" sz="1600" dirty="0" err="1"/>
              <a:t>sabr-toqat</a:t>
            </a:r>
            <a:r>
              <a:rPr lang="en-US" sz="1600" dirty="0"/>
              <a:t> </a:t>
            </a:r>
            <a:r>
              <a:rPr lang="en-US" sz="1600" dirty="0" err="1"/>
              <a:t>va</a:t>
            </a:r>
            <a:r>
              <a:rPr lang="en-US" sz="1600" dirty="0"/>
              <a:t> </a:t>
            </a:r>
            <a:r>
              <a:rPr lang="en-US" sz="1600" dirty="0" err="1"/>
              <a:t>bardosh</a:t>
            </a:r>
            <a:r>
              <a:rPr lang="en-US" sz="1600" dirty="0"/>
              <a:t> </a:t>
            </a:r>
            <a:r>
              <a:rPr lang="en-US" sz="1600" dirty="0" err="1"/>
              <a:t>tilayman</a:t>
            </a:r>
            <a:r>
              <a:rPr lang="en-US" sz="1600" dirty="0"/>
              <a:t>.</a:t>
            </a:r>
          </a:p>
          <a:p>
            <a:pPr marL="72000" indent="361950" algn="just"/>
            <a:r>
              <a:rPr lang="en-US" sz="1600" dirty="0" err="1"/>
              <a:t>Islom</a:t>
            </a:r>
            <a:r>
              <a:rPr lang="en-US" sz="1600" dirty="0"/>
              <a:t> KARIMOV, 2001-yil</a:t>
            </a:r>
          </a:p>
        </p:txBody>
      </p:sp>
    </p:spTree>
    <p:extLst>
      <p:ext uri="{BB962C8B-B14F-4D97-AF65-F5344CB8AC3E}">
        <p14:creationId xmlns:p14="http://schemas.microsoft.com/office/powerpoint/2010/main" val="3064733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1F1DDE-6690-4A12-99A3-57D3A9133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0" y="110093"/>
            <a:ext cx="5172947" cy="369332"/>
          </a:xfrm>
        </p:spPr>
        <p:txBody>
          <a:bodyPr/>
          <a:lstStyle/>
          <a:p>
            <a:pPr algn="ctr"/>
            <a:r>
              <a:rPr lang="uz-Latn-UZ" sz="2400" b="0" dirty="0"/>
              <a:t>Hamdardlik matni</a:t>
            </a:r>
            <a:endParaRPr lang="ru-RU" sz="2400" b="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A5220DF-8178-433B-A03C-174E06E1FB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900" y="634313"/>
            <a:ext cx="5363673" cy="243591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72000" indent="324000" algn="just"/>
            <a:r>
              <a:rPr lang="en-US" sz="1600" dirty="0"/>
              <a:t>II.</a:t>
            </a:r>
            <a:r>
              <a:rPr lang="uz-Latn-UZ" sz="1600" dirty="0"/>
              <a:t> </a:t>
            </a:r>
            <a:r>
              <a:rPr lang="en-US" sz="1600" dirty="0" err="1"/>
              <a:t>Bugun</a:t>
            </a:r>
            <a:r>
              <a:rPr lang="en-US" sz="1600" dirty="0"/>
              <a:t> men </a:t>
            </a:r>
            <a:r>
              <a:rPr lang="en-US" sz="1600" dirty="0" err="1"/>
              <a:t>uchun</a:t>
            </a:r>
            <a:r>
              <a:rPr lang="en-US" sz="1600" dirty="0"/>
              <a:t> </a:t>
            </a:r>
            <a:r>
              <a:rPr lang="en-US" sz="1600" dirty="0" err="1"/>
              <a:t>g‘oyatda</a:t>
            </a:r>
            <a:r>
              <a:rPr lang="en-US" sz="1600" dirty="0"/>
              <a:t> </a:t>
            </a:r>
            <a:r>
              <a:rPr lang="en-US" sz="1600" dirty="0" err="1"/>
              <a:t>qayg‘uli</a:t>
            </a:r>
            <a:r>
              <a:rPr lang="en-US" sz="1600" dirty="0"/>
              <a:t> </a:t>
            </a:r>
            <a:r>
              <a:rPr lang="en-US" sz="1600" dirty="0" err="1"/>
              <a:t>kun</a:t>
            </a:r>
            <a:r>
              <a:rPr lang="en-US" sz="1600" dirty="0"/>
              <a:t>. </a:t>
            </a:r>
            <a:r>
              <a:rPr lang="en-US" sz="1600" dirty="0" err="1"/>
              <a:t>Butun</a:t>
            </a:r>
            <a:r>
              <a:rPr lang="en-US" sz="1600" dirty="0"/>
              <a:t> </a:t>
            </a:r>
            <a:r>
              <a:rPr lang="en-US" sz="1600" dirty="0" err="1"/>
              <a:t>o‘zbek</a:t>
            </a:r>
            <a:r>
              <a:rPr lang="en-US" sz="1600" dirty="0"/>
              <a:t> </a:t>
            </a:r>
            <a:r>
              <a:rPr lang="en-US" sz="1600" dirty="0" err="1"/>
              <a:t>xalqiga</a:t>
            </a:r>
            <a:r>
              <a:rPr lang="en-US" sz="1600" dirty="0"/>
              <a:t>, </a:t>
            </a:r>
            <a:r>
              <a:rPr lang="en-US" sz="1600" dirty="0" err="1"/>
              <a:t>ilm</a:t>
            </a:r>
            <a:r>
              <a:rPr lang="en-US" sz="1600" dirty="0"/>
              <a:t> </a:t>
            </a:r>
            <a:r>
              <a:rPr lang="en-US" sz="1600" dirty="0" err="1"/>
              <a:t>ahliga</a:t>
            </a:r>
            <a:r>
              <a:rPr lang="en-US" sz="1600" dirty="0"/>
              <a:t> </a:t>
            </a:r>
            <a:r>
              <a:rPr lang="en-US" sz="1600" dirty="0" err="1"/>
              <a:t>o‘rnak</a:t>
            </a:r>
            <a:r>
              <a:rPr lang="en-US" sz="1600" dirty="0"/>
              <a:t> </a:t>
            </a:r>
            <a:r>
              <a:rPr lang="en-US" sz="1600" dirty="0" err="1"/>
              <a:t>bo‘la</a:t>
            </a:r>
            <a:r>
              <a:rPr lang="en-US" sz="1600" dirty="0"/>
              <a:t> </a:t>
            </a:r>
            <a:r>
              <a:rPr lang="en-US" sz="1600" dirty="0" err="1"/>
              <a:t>oladigan</a:t>
            </a:r>
            <a:r>
              <a:rPr lang="en-US" sz="1600" dirty="0"/>
              <a:t> </a:t>
            </a:r>
            <a:r>
              <a:rPr lang="en-US" sz="1600" dirty="0" err="1"/>
              <a:t>fidoyi</a:t>
            </a:r>
            <a:r>
              <a:rPr lang="en-US" sz="1600" dirty="0"/>
              <a:t> </a:t>
            </a:r>
            <a:r>
              <a:rPr lang="en-US" sz="1600" dirty="0" err="1"/>
              <a:t>olim</a:t>
            </a:r>
            <a:r>
              <a:rPr lang="en-US" sz="1600" dirty="0"/>
              <a:t>, </a:t>
            </a:r>
            <a:r>
              <a:rPr lang="en-US" sz="1600" dirty="0" err="1"/>
              <a:t>tilimiz</a:t>
            </a:r>
            <a:r>
              <a:rPr lang="en-US" sz="1600" dirty="0"/>
              <a:t> </a:t>
            </a:r>
            <a:r>
              <a:rPr lang="en-US" sz="1600" dirty="0" err="1"/>
              <a:t>va</a:t>
            </a:r>
            <a:r>
              <a:rPr lang="en-US" sz="1600" dirty="0"/>
              <a:t> </a:t>
            </a:r>
            <a:r>
              <a:rPr lang="en-US" sz="1600" dirty="0" err="1"/>
              <a:t>adabiyotimizning</a:t>
            </a:r>
            <a:r>
              <a:rPr lang="en-US" sz="1600" dirty="0"/>
              <a:t> </a:t>
            </a:r>
            <a:r>
              <a:rPr lang="en-US" sz="1600" dirty="0" err="1"/>
              <a:t>haqiqiy</a:t>
            </a:r>
            <a:r>
              <a:rPr lang="en-US" sz="1600" dirty="0"/>
              <a:t> </a:t>
            </a:r>
            <a:r>
              <a:rPr lang="en-US" sz="1600" dirty="0" err="1"/>
              <a:t>jonkuyari</a:t>
            </a:r>
            <a:r>
              <a:rPr lang="en-US" sz="1600" dirty="0"/>
              <a:t> </a:t>
            </a:r>
            <a:r>
              <a:rPr lang="en-US" sz="1600" dirty="0" err="1"/>
              <a:t>va</a:t>
            </a:r>
            <a:r>
              <a:rPr lang="en-US" sz="1600" dirty="0"/>
              <a:t> </a:t>
            </a:r>
            <a:r>
              <a:rPr lang="en-US" sz="1600" dirty="0" err="1"/>
              <a:t>targ‘ibotchisi</a:t>
            </a:r>
            <a:r>
              <a:rPr lang="en-US" sz="1600" dirty="0"/>
              <a:t>, </a:t>
            </a:r>
            <a:r>
              <a:rPr lang="en-US" sz="1600" dirty="0" err="1"/>
              <a:t>chinakam</a:t>
            </a:r>
            <a:r>
              <a:rPr lang="en-US" sz="1600" dirty="0"/>
              <a:t> </a:t>
            </a:r>
            <a:r>
              <a:rPr lang="en-US" sz="1600" dirty="0" err="1"/>
              <a:t>ziyoli</a:t>
            </a:r>
            <a:r>
              <a:rPr lang="en-US" sz="1600" dirty="0"/>
              <a:t> </a:t>
            </a:r>
            <a:r>
              <a:rPr lang="en-US" sz="1600" dirty="0" err="1"/>
              <a:t>inson</a:t>
            </a:r>
            <a:r>
              <a:rPr lang="en-US" sz="1600" dirty="0"/>
              <a:t> </a:t>
            </a:r>
            <a:r>
              <a:rPr lang="en-US" sz="1600" dirty="0" err="1"/>
              <a:t>Omonulla</a:t>
            </a:r>
            <a:r>
              <a:rPr lang="en-US" sz="1600" dirty="0"/>
              <a:t> </a:t>
            </a:r>
            <a:r>
              <a:rPr lang="en-US" sz="1600" dirty="0" err="1"/>
              <a:t>Madayev</a:t>
            </a:r>
            <a:r>
              <a:rPr lang="en-US" sz="1600" dirty="0"/>
              <a:t> </a:t>
            </a:r>
            <a:r>
              <a:rPr lang="en-US" sz="1600" dirty="0" err="1"/>
              <a:t>olamdan</a:t>
            </a:r>
            <a:r>
              <a:rPr lang="en-US" sz="1600" dirty="0"/>
              <a:t> </a:t>
            </a:r>
            <a:r>
              <a:rPr lang="en-US" sz="1600" dirty="0" err="1"/>
              <a:t>o‘tdilar</a:t>
            </a:r>
            <a:r>
              <a:rPr lang="en-US" sz="1600" dirty="0"/>
              <a:t>. </a:t>
            </a:r>
            <a:r>
              <a:rPr lang="en-US" sz="1600" dirty="0" err="1"/>
              <a:t>Ustoz</a:t>
            </a:r>
            <a:r>
              <a:rPr lang="en-US" sz="1600" dirty="0"/>
              <a:t> „</a:t>
            </a:r>
            <a:r>
              <a:rPr lang="en-US" sz="1600" dirty="0" err="1"/>
              <a:t>o‘zbekning</a:t>
            </a:r>
            <a:r>
              <a:rPr lang="en-US" sz="1600" dirty="0"/>
              <a:t> </a:t>
            </a:r>
            <a:r>
              <a:rPr lang="en-US" sz="1600" dirty="0" err="1"/>
              <a:t>vijdoni</a:t>
            </a:r>
            <a:r>
              <a:rPr lang="en-US" sz="1600" dirty="0"/>
              <a:t>“ deb </a:t>
            </a:r>
            <a:r>
              <a:rPr lang="en-US" sz="1600" dirty="0" err="1"/>
              <a:t>atashga</a:t>
            </a:r>
            <a:r>
              <a:rPr lang="en-US" sz="1600" dirty="0"/>
              <a:t> </a:t>
            </a:r>
            <a:r>
              <a:rPr lang="en-US" sz="1600" dirty="0" err="1"/>
              <a:t>arzigulik</a:t>
            </a:r>
            <a:r>
              <a:rPr lang="en-US" sz="1600" dirty="0"/>
              <a:t> </a:t>
            </a:r>
            <a:r>
              <a:rPr lang="en-US" sz="1600" dirty="0" err="1"/>
              <a:t>inson</a:t>
            </a:r>
            <a:r>
              <a:rPr lang="en-US" sz="1600" dirty="0"/>
              <a:t> </a:t>
            </a:r>
            <a:r>
              <a:rPr lang="en-US" sz="1600" dirty="0" err="1"/>
              <a:t>edilar</a:t>
            </a:r>
            <a:r>
              <a:rPr lang="en-US" sz="1600" dirty="0"/>
              <a:t>. </a:t>
            </a:r>
            <a:r>
              <a:rPr lang="en-US" sz="1600" dirty="0" err="1"/>
              <a:t>Til</a:t>
            </a:r>
            <a:r>
              <a:rPr lang="en-US" sz="1600" dirty="0"/>
              <a:t>, </a:t>
            </a:r>
            <a:r>
              <a:rPr lang="en-US" sz="1600" dirty="0" err="1"/>
              <a:t>adabiyot</a:t>
            </a:r>
            <a:r>
              <a:rPr lang="en-US" sz="1600" dirty="0"/>
              <a:t>, </a:t>
            </a:r>
            <a:r>
              <a:rPr lang="en-US" sz="1600" dirty="0" err="1"/>
              <a:t>ma’naviyat</a:t>
            </a:r>
            <a:r>
              <a:rPr lang="en-US" sz="1600" dirty="0"/>
              <a:t> </a:t>
            </a:r>
            <a:r>
              <a:rPr lang="en-US" sz="1600" dirty="0" err="1"/>
              <a:t>sohasida</a:t>
            </a:r>
            <a:r>
              <a:rPr lang="en-US" sz="1600" dirty="0"/>
              <a:t> </a:t>
            </a:r>
            <a:r>
              <a:rPr lang="en-US" sz="1600" dirty="0" err="1"/>
              <a:t>ko‘pchilik</a:t>
            </a:r>
            <a:r>
              <a:rPr lang="en-US" sz="1600" dirty="0"/>
              <a:t> </a:t>
            </a:r>
            <a:r>
              <a:rPr lang="en-US" sz="1600" dirty="0" err="1"/>
              <a:t>diliga</a:t>
            </a:r>
            <a:r>
              <a:rPr lang="en-US" sz="1600" dirty="0"/>
              <a:t> </a:t>
            </a:r>
            <a:r>
              <a:rPr lang="en-US" sz="1600" dirty="0" err="1"/>
              <a:t>tuggan</a:t>
            </a:r>
            <a:r>
              <a:rPr lang="en-US" sz="1600" dirty="0"/>
              <a:t> </a:t>
            </a:r>
            <a:r>
              <a:rPr lang="en-US" sz="1600" dirty="0" err="1"/>
              <a:t>va</a:t>
            </a:r>
            <a:r>
              <a:rPr lang="en-US" sz="1600" dirty="0"/>
              <a:t> </a:t>
            </a:r>
            <a:r>
              <a:rPr lang="en-US" sz="1600" dirty="0" err="1"/>
              <a:t>ayta</a:t>
            </a:r>
            <a:r>
              <a:rPr lang="en-US" sz="1600" dirty="0"/>
              <a:t> </a:t>
            </a:r>
            <a:r>
              <a:rPr lang="en-US" sz="1600" dirty="0" err="1"/>
              <a:t>olmagan</a:t>
            </a:r>
            <a:r>
              <a:rPr lang="en-US" sz="1600" dirty="0"/>
              <a:t> </a:t>
            </a:r>
            <a:r>
              <a:rPr lang="en-US" sz="1600" dirty="0" err="1"/>
              <a:t>fikrlarni</a:t>
            </a:r>
            <a:r>
              <a:rPr lang="en-US" sz="1600" dirty="0"/>
              <a:t> </a:t>
            </a:r>
            <a:r>
              <a:rPr lang="en-US" sz="1600" dirty="0" err="1"/>
              <a:t>qo‘qrmay</a:t>
            </a:r>
            <a:r>
              <a:rPr lang="en-US" sz="1600" dirty="0"/>
              <a:t> </a:t>
            </a:r>
            <a:r>
              <a:rPr lang="en-US" sz="1600" dirty="0" err="1"/>
              <a:t>baralla</a:t>
            </a:r>
            <a:r>
              <a:rPr lang="en-US" sz="1600" dirty="0"/>
              <a:t> </a:t>
            </a:r>
            <a:r>
              <a:rPr lang="en-US" sz="1600" dirty="0" err="1"/>
              <a:t>aytdilar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8992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88B1CA-DBB9-4EE7-AAC8-87D02CFFC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7700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Текст 2">
            <a:extLst>
              <a:ext uri="{FF2B5EF4-FFF2-40B4-BE49-F238E27FC236}">
                <a16:creationId xmlns:a16="http://schemas.microsoft.com/office/drawing/2014/main" id="{B53D1062-7722-4045-9CD1-50908D0E01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580" y="631826"/>
            <a:ext cx="3154520" cy="190499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72000" indent="361950"/>
            <a:r>
              <a:rPr lang="en-US" sz="1600" dirty="0">
                <a:solidFill>
                  <a:srgbClr val="7030A0"/>
                </a:solidFill>
              </a:rPr>
              <a:t>II</a:t>
            </a:r>
            <a:r>
              <a:rPr lang="uz-Latn-UZ" sz="1600" dirty="0">
                <a:solidFill>
                  <a:srgbClr val="7030A0"/>
                </a:solidFill>
              </a:rPr>
              <a:t>.</a:t>
            </a:r>
            <a:r>
              <a:rPr lang="en-US" sz="1600" dirty="0">
                <a:solidFill>
                  <a:srgbClr val="7030A0"/>
                </a:solidFill>
              </a:rPr>
              <a:t> Bu biz </a:t>
            </a:r>
            <a:r>
              <a:rPr lang="en-US" sz="1600" dirty="0" err="1">
                <a:solidFill>
                  <a:srgbClr val="7030A0"/>
                </a:solidFill>
              </a:rPr>
              <a:t>uchun</a:t>
            </a:r>
            <a:r>
              <a:rPr lang="en-US" sz="1600" dirty="0">
                <a:solidFill>
                  <a:srgbClr val="7030A0"/>
                </a:solidFill>
              </a:rPr>
              <a:t>, </a:t>
            </a:r>
            <a:r>
              <a:rPr lang="en-US" sz="1600" dirty="0" err="1">
                <a:solidFill>
                  <a:srgbClr val="7030A0"/>
                </a:solidFill>
              </a:rPr>
              <a:t>ma’naviyatimiz</a:t>
            </a:r>
            <a:r>
              <a:rPr lang="en-US" sz="1600" dirty="0">
                <a:solidFill>
                  <a:srgbClr val="7030A0"/>
                </a:solidFill>
              </a:rPr>
              <a:t> </a:t>
            </a:r>
            <a:r>
              <a:rPr lang="en-US" sz="1600" dirty="0" err="1">
                <a:solidFill>
                  <a:srgbClr val="7030A0"/>
                </a:solidFill>
              </a:rPr>
              <a:t>uchun</a:t>
            </a:r>
            <a:r>
              <a:rPr lang="en-US" sz="1600" dirty="0">
                <a:solidFill>
                  <a:srgbClr val="7030A0"/>
                </a:solidFill>
              </a:rPr>
              <a:t> </a:t>
            </a:r>
            <a:r>
              <a:rPr lang="en-US" sz="1600" dirty="0" err="1">
                <a:solidFill>
                  <a:srgbClr val="7030A0"/>
                </a:solidFill>
              </a:rPr>
              <a:t>katta</a:t>
            </a:r>
            <a:r>
              <a:rPr lang="en-US" sz="1600" dirty="0">
                <a:solidFill>
                  <a:srgbClr val="7030A0"/>
                </a:solidFill>
              </a:rPr>
              <a:t> </a:t>
            </a:r>
            <a:r>
              <a:rPr lang="en-US" sz="1600" dirty="0" err="1">
                <a:solidFill>
                  <a:srgbClr val="7030A0"/>
                </a:solidFill>
              </a:rPr>
              <a:t>yo‘qotish</a:t>
            </a:r>
            <a:r>
              <a:rPr lang="en-US" sz="1600" dirty="0">
                <a:solidFill>
                  <a:srgbClr val="7030A0"/>
                </a:solidFill>
              </a:rPr>
              <a:t> deb </a:t>
            </a:r>
            <a:r>
              <a:rPr lang="en-US" sz="1600" dirty="0" err="1">
                <a:solidFill>
                  <a:srgbClr val="7030A0"/>
                </a:solidFill>
              </a:rPr>
              <a:t>o‘ylayman</a:t>
            </a:r>
            <a:r>
              <a:rPr lang="en-US" sz="1600" dirty="0">
                <a:solidFill>
                  <a:srgbClr val="7030A0"/>
                </a:solidFill>
              </a:rPr>
              <a:t>. </a:t>
            </a:r>
            <a:r>
              <a:rPr lang="en-US" sz="1600" dirty="0" err="1">
                <a:solidFill>
                  <a:srgbClr val="7030A0"/>
                </a:solidFill>
              </a:rPr>
              <a:t>Ustozning</a:t>
            </a:r>
            <a:r>
              <a:rPr lang="en-US" sz="1600" dirty="0">
                <a:solidFill>
                  <a:srgbClr val="7030A0"/>
                </a:solidFill>
              </a:rPr>
              <a:t> </a:t>
            </a:r>
            <a:r>
              <a:rPr lang="en-US" sz="1600" dirty="0" err="1">
                <a:solidFill>
                  <a:srgbClr val="7030A0"/>
                </a:solidFill>
              </a:rPr>
              <a:t>oila</a:t>
            </a:r>
            <a:r>
              <a:rPr lang="en-US" sz="1600" dirty="0">
                <a:solidFill>
                  <a:srgbClr val="7030A0"/>
                </a:solidFill>
              </a:rPr>
              <a:t> </a:t>
            </a:r>
            <a:r>
              <a:rPr lang="en-US" sz="1600" dirty="0" err="1">
                <a:solidFill>
                  <a:srgbClr val="7030A0"/>
                </a:solidFill>
              </a:rPr>
              <a:t>a’zolari</a:t>
            </a:r>
            <a:r>
              <a:rPr lang="en-US" sz="1600" dirty="0">
                <a:solidFill>
                  <a:srgbClr val="7030A0"/>
                </a:solidFill>
              </a:rPr>
              <a:t>, </a:t>
            </a:r>
            <a:r>
              <a:rPr lang="en-US" sz="1600" dirty="0" err="1">
                <a:solidFill>
                  <a:srgbClr val="7030A0"/>
                </a:solidFill>
              </a:rPr>
              <a:t>yaqinlariga</a:t>
            </a:r>
            <a:r>
              <a:rPr lang="en-US" sz="1600" dirty="0">
                <a:solidFill>
                  <a:srgbClr val="7030A0"/>
                </a:solidFill>
              </a:rPr>
              <a:t> </a:t>
            </a:r>
            <a:r>
              <a:rPr lang="en-US" sz="1600" dirty="0" err="1">
                <a:solidFill>
                  <a:srgbClr val="7030A0"/>
                </a:solidFill>
              </a:rPr>
              <a:t>o‘z</a:t>
            </a:r>
            <a:r>
              <a:rPr lang="en-US" sz="1600" dirty="0">
                <a:solidFill>
                  <a:srgbClr val="7030A0"/>
                </a:solidFill>
              </a:rPr>
              <a:t> </a:t>
            </a:r>
            <a:r>
              <a:rPr lang="en-US" sz="1600" dirty="0" err="1">
                <a:solidFill>
                  <a:srgbClr val="7030A0"/>
                </a:solidFill>
              </a:rPr>
              <a:t>hamdardligimni</a:t>
            </a:r>
            <a:r>
              <a:rPr lang="en-US" sz="1600" dirty="0">
                <a:solidFill>
                  <a:srgbClr val="7030A0"/>
                </a:solidFill>
              </a:rPr>
              <a:t> </a:t>
            </a:r>
            <a:r>
              <a:rPr lang="en-US" sz="1600" dirty="0" err="1">
                <a:solidFill>
                  <a:srgbClr val="7030A0"/>
                </a:solidFill>
              </a:rPr>
              <a:t>bildiraman</a:t>
            </a:r>
            <a:r>
              <a:rPr lang="en-US" sz="1600" dirty="0">
                <a:solidFill>
                  <a:srgbClr val="7030A0"/>
                </a:solidFill>
              </a:rPr>
              <a:t>. </a:t>
            </a:r>
            <a:r>
              <a:rPr lang="en-US" sz="1600" dirty="0" err="1">
                <a:solidFill>
                  <a:srgbClr val="7030A0"/>
                </a:solidFill>
              </a:rPr>
              <a:t>Oxiratlari</a:t>
            </a:r>
            <a:r>
              <a:rPr lang="en-US" sz="1600" dirty="0">
                <a:solidFill>
                  <a:srgbClr val="7030A0"/>
                </a:solidFill>
              </a:rPr>
              <a:t> </a:t>
            </a:r>
            <a:r>
              <a:rPr lang="en-US" sz="1600" dirty="0" err="1">
                <a:solidFill>
                  <a:srgbClr val="7030A0"/>
                </a:solidFill>
              </a:rPr>
              <a:t>obod</a:t>
            </a:r>
            <a:r>
              <a:rPr lang="en-US" sz="1600" dirty="0">
                <a:solidFill>
                  <a:srgbClr val="7030A0"/>
                </a:solidFill>
              </a:rPr>
              <a:t> </a:t>
            </a:r>
            <a:r>
              <a:rPr lang="en-US" sz="1600" dirty="0" err="1">
                <a:solidFill>
                  <a:srgbClr val="7030A0"/>
                </a:solidFill>
              </a:rPr>
              <a:t>bo‘lsin</a:t>
            </a:r>
            <a:r>
              <a:rPr lang="en-US" sz="1600" dirty="0">
                <a:solidFill>
                  <a:srgbClr val="7030A0"/>
                </a:solidFill>
              </a:rPr>
              <a:t>.</a:t>
            </a:r>
          </a:p>
          <a:p>
            <a:pPr marL="72000" indent="361950"/>
            <a:r>
              <a:rPr lang="en-US" sz="1600" dirty="0" err="1">
                <a:solidFill>
                  <a:srgbClr val="7030A0"/>
                </a:solidFill>
              </a:rPr>
              <a:t>K.Allamjonov</a:t>
            </a:r>
            <a:r>
              <a:rPr lang="en-US" sz="1600" dirty="0">
                <a:solidFill>
                  <a:srgbClr val="7030A0"/>
                </a:solidFill>
              </a:rPr>
              <a:t>, 2020-yil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91C5CB3-2784-4180-AB52-657FD69945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300" y="687387"/>
            <a:ext cx="2239433" cy="167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9778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03465E-918C-494A-A559-950434FA6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>
                <a:solidFill>
                  <a:srgbClr val="FFC000"/>
                </a:solidFill>
              </a:rPr>
              <a:t>7.4-mashq</a:t>
            </a:r>
            <a:endParaRPr lang="ru-RU" sz="2800" b="0" dirty="0">
              <a:solidFill>
                <a:srgbClr val="FFC000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65F822C-53C7-4B21-BA43-B5CDA2E9D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900" y="631825"/>
            <a:ext cx="3429000" cy="138499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71438" indent="290513" algn="just"/>
            <a:r>
              <a:rPr lang="en-US" sz="1800" dirty="0" err="1"/>
              <a:t>Ijtimoiy</a:t>
            </a:r>
            <a:r>
              <a:rPr lang="en-US" sz="1800" dirty="0"/>
              <a:t> </a:t>
            </a:r>
            <a:r>
              <a:rPr lang="en-US" sz="1800" dirty="0" err="1"/>
              <a:t>tarmoqlardan</a:t>
            </a:r>
            <a:r>
              <a:rPr lang="en-US" sz="1800" dirty="0"/>
              <a:t> </a:t>
            </a:r>
            <a:r>
              <a:rPr lang="en-US" sz="1800" dirty="0" err="1"/>
              <a:t>olingan</a:t>
            </a:r>
            <a:r>
              <a:rPr lang="en-US" sz="1800" dirty="0"/>
              <a:t> </a:t>
            </a:r>
            <a:r>
              <a:rPr lang="en-US" sz="1800" dirty="0" err="1"/>
              <a:t>tilaknomalar</a:t>
            </a:r>
            <a:r>
              <a:rPr lang="en-US" sz="1800" dirty="0"/>
              <a:t> </a:t>
            </a:r>
            <a:r>
              <a:rPr lang="en-US" sz="1800" dirty="0" err="1"/>
              <a:t>bilan</a:t>
            </a:r>
            <a:r>
              <a:rPr lang="en-US" sz="1800" dirty="0"/>
              <a:t> </a:t>
            </a:r>
            <a:r>
              <a:rPr lang="en-US" sz="1800" dirty="0" err="1"/>
              <a:t>tanishing</a:t>
            </a:r>
            <a:r>
              <a:rPr lang="en-US" sz="1800" dirty="0"/>
              <a:t>. </a:t>
            </a:r>
            <a:r>
              <a:rPr lang="en-US" sz="1800" dirty="0" err="1"/>
              <a:t>Bunday</a:t>
            </a:r>
            <a:r>
              <a:rPr lang="en-US" sz="1800" dirty="0"/>
              <a:t>  </a:t>
            </a:r>
            <a:r>
              <a:rPr lang="en-US" sz="1800" dirty="0" err="1"/>
              <a:t>matnlarning</a:t>
            </a:r>
            <a:r>
              <a:rPr lang="en-US" sz="1800" dirty="0"/>
              <a:t> </a:t>
            </a:r>
            <a:r>
              <a:rPr lang="en-US" sz="1800" dirty="0" err="1"/>
              <a:t>inson</a:t>
            </a:r>
            <a:r>
              <a:rPr lang="en-US" sz="1800" dirty="0"/>
              <a:t> </a:t>
            </a:r>
            <a:r>
              <a:rPr lang="en-US" sz="1800" dirty="0" err="1"/>
              <a:t>ruhiyatiga</a:t>
            </a:r>
            <a:r>
              <a:rPr lang="en-US" sz="1800" dirty="0"/>
              <a:t> </a:t>
            </a:r>
            <a:r>
              <a:rPr lang="en-US" sz="1800" dirty="0" err="1"/>
              <a:t>ta’siri</a:t>
            </a:r>
            <a:r>
              <a:rPr lang="en-US" sz="1800" dirty="0"/>
              <a:t> </a:t>
            </a:r>
            <a:r>
              <a:rPr lang="en-US" sz="1800" dirty="0" err="1"/>
              <a:t>yuzasidan</a:t>
            </a:r>
            <a:r>
              <a:rPr lang="en-US" sz="1800" dirty="0"/>
              <a:t> </a:t>
            </a:r>
            <a:r>
              <a:rPr lang="en-US" sz="1800" dirty="0" err="1"/>
              <a:t>fikringizni</a:t>
            </a:r>
            <a:r>
              <a:rPr lang="en-US" sz="1800" dirty="0"/>
              <a:t> </a:t>
            </a:r>
            <a:r>
              <a:rPr lang="en-US" sz="1800" dirty="0" err="1"/>
              <a:t>bildiring</a:t>
            </a:r>
            <a:r>
              <a:rPr lang="en-US" sz="1800" dirty="0"/>
              <a:t>.</a:t>
            </a:r>
            <a:endParaRPr lang="ru-RU" sz="1800" dirty="0"/>
          </a:p>
        </p:txBody>
      </p:sp>
      <p:pic>
        <p:nvPicPr>
          <p:cNvPr id="4" name="Picture 9" descr="j0300520">
            <a:extLst>
              <a:ext uri="{FF2B5EF4-FFF2-40B4-BE49-F238E27FC236}">
                <a16:creationId xmlns:a16="http://schemas.microsoft.com/office/drawing/2014/main" id="{07796611-C984-4393-B011-FE16214BFC8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747" y="860425"/>
            <a:ext cx="1511300" cy="130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94727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9EDB3D-D679-435B-8993-0ED51C41A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l"/>
            <a:r>
              <a:rPr lang="uz-Latn-UZ" sz="2400" b="0" dirty="0"/>
              <a:t>„</a:t>
            </a:r>
            <a:r>
              <a:rPr lang="en-US" sz="2400" b="0" dirty="0" err="1"/>
              <a:t>Hamroh</a:t>
            </a:r>
            <a:r>
              <a:rPr lang="en-US" sz="2400" b="0" dirty="0"/>
              <a:t>“</a:t>
            </a:r>
            <a:r>
              <a:rPr lang="uz-Latn-UZ" sz="2400" b="0" dirty="0"/>
              <a:t> radioeshittirishidan</a:t>
            </a:r>
            <a:endParaRPr lang="ru-RU" sz="2400" b="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C167329-9359-49D8-AC59-71F536045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7708" y="642550"/>
            <a:ext cx="4513992" cy="2499875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72000" indent="361950"/>
            <a:r>
              <a:rPr lang="en-US" sz="1600" dirty="0" err="1"/>
              <a:t>Assalomu</a:t>
            </a:r>
            <a:r>
              <a:rPr lang="en-US" sz="1600" dirty="0"/>
              <a:t> alaykum, </a:t>
            </a:r>
            <a:r>
              <a:rPr lang="en-US" sz="1600" dirty="0" err="1"/>
              <a:t>olisdagi</a:t>
            </a:r>
            <a:r>
              <a:rPr lang="en-US" sz="1600" dirty="0"/>
              <a:t> </a:t>
            </a:r>
            <a:r>
              <a:rPr lang="en-US" sz="1600" dirty="0" err="1"/>
              <a:t>qadrdonlar</a:t>
            </a:r>
            <a:r>
              <a:rPr lang="en-US" sz="1600" dirty="0"/>
              <a:t>.</a:t>
            </a:r>
          </a:p>
          <a:p>
            <a:pPr marL="72000" indent="361950"/>
            <a:r>
              <a:rPr lang="en-US" sz="1600" dirty="0" err="1"/>
              <a:t>Barchamizga</a:t>
            </a:r>
            <a:r>
              <a:rPr lang="en-US" sz="1600" dirty="0"/>
              <a:t> </a:t>
            </a:r>
            <a:r>
              <a:rPr lang="en-US" sz="1600" dirty="0" err="1"/>
              <a:t>yana</a:t>
            </a:r>
            <a:r>
              <a:rPr lang="en-US" sz="1600" dirty="0"/>
              <a:t> </a:t>
            </a:r>
            <a:r>
              <a:rPr lang="en-US" sz="1600" dirty="0" err="1"/>
              <a:t>bir</a:t>
            </a:r>
            <a:r>
              <a:rPr lang="en-US" sz="1600" dirty="0"/>
              <a:t> tong </a:t>
            </a:r>
            <a:r>
              <a:rPr lang="en-US" sz="1600" dirty="0" err="1"/>
              <a:t>nash’asi</a:t>
            </a:r>
            <a:r>
              <a:rPr lang="en-US" sz="1600" dirty="0"/>
              <a:t> </a:t>
            </a:r>
            <a:r>
              <a:rPr lang="en-US" sz="1600" dirty="0" err="1"/>
              <a:t>va</a:t>
            </a:r>
            <a:r>
              <a:rPr lang="en-US" sz="1600" dirty="0"/>
              <a:t> </a:t>
            </a:r>
            <a:r>
              <a:rPr lang="en-US" sz="1600" dirty="0" err="1"/>
              <a:t>tarovatini</a:t>
            </a:r>
            <a:r>
              <a:rPr lang="en-US" sz="1600" dirty="0"/>
              <a:t> </a:t>
            </a:r>
            <a:r>
              <a:rPr lang="en-US" sz="1600" dirty="0" err="1"/>
              <a:t>ko‘rish</a:t>
            </a:r>
            <a:r>
              <a:rPr lang="en-US" sz="1600" dirty="0"/>
              <a:t>, </a:t>
            </a:r>
            <a:r>
              <a:rPr lang="en-US" sz="1600" dirty="0" err="1"/>
              <a:t>xushbo‘y</a:t>
            </a:r>
            <a:r>
              <a:rPr lang="en-US" sz="1600" dirty="0"/>
              <a:t> </a:t>
            </a:r>
            <a:r>
              <a:rPr lang="en-US" sz="1600" dirty="0" err="1"/>
              <a:t>havosidan</a:t>
            </a:r>
            <a:r>
              <a:rPr lang="en-US" sz="1600" dirty="0"/>
              <a:t> </a:t>
            </a:r>
            <a:r>
              <a:rPr lang="en-US" sz="1600" dirty="0" err="1"/>
              <a:t>bahramand</a:t>
            </a:r>
            <a:r>
              <a:rPr lang="en-US" sz="1600" dirty="0"/>
              <a:t> </a:t>
            </a:r>
            <a:r>
              <a:rPr lang="en-US" sz="1600" dirty="0" err="1"/>
              <a:t>bo‘lish</a:t>
            </a:r>
            <a:r>
              <a:rPr lang="en-US" sz="1600" dirty="0"/>
              <a:t> </a:t>
            </a:r>
            <a:r>
              <a:rPr lang="en-US" sz="1600" dirty="0" err="1"/>
              <a:t>nasib</a:t>
            </a:r>
            <a:r>
              <a:rPr lang="en-US" sz="1600" dirty="0"/>
              <a:t> </a:t>
            </a:r>
            <a:r>
              <a:rPr lang="en-US" sz="1600" dirty="0" err="1"/>
              <a:t>etdi</a:t>
            </a:r>
            <a:r>
              <a:rPr lang="en-US" sz="1600" dirty="0"/>
              <a:t>. </a:t>
            </a:r>
            <a:r>
              <a:rPr lang="en-US" sz="1600" dirty="0" err="1"/>
              <a:t>Hayot</a:t>
            </a:r>
            <a:r>
              <a:rPr lang="en-US" sz="1600" dirty="0"/>
              <a:t> </a:t>
            </a:r>
            <a:r>
              <a:rPr lang="en-US" sz="1600" dirty="0" err="1"/>
              <a:t>takrorlanmas</a:t>
            </a:r>
            <a:r>
              <a:rPr lang="en-US" sz="1600" dirty="0"/>
              <a:t>, </a:t>
            </a:r>
            <a:r>
              <a:rPr lang="en-US" sz="1600" dirty="0" err="1"/>
              <a:t>umr</a:t>
            </a:r>
            <a:r>
              <a:rPr lang="en-US" sz="1600" dirty="0"/>
              <a:t> </a:t>
            </a:r>
            <a:r>
              <a:rPr lang="en-US" sz="1600" dirty="0" err="1"/>
              <a:t>qisqa</a:t>
            </a:r>
            <a:r>
              <a:rPr lang="en-US" sz="1600" dirty="0"/>
              <a:t>, har </a:t>
            </a:r>
            <a:r>
              <a:rPr lang="en-US" sz="1600" dirty="0" err="1"/>
              <a:t>bir</a:t>
            </a:r>
            <a:r>
              <a:rPr lang="en-US" sz="1600" dirty="0"/>
              <a:t> </a:t>
            </a:r>
            <a:r>
              <a:rPr lang="en-US" sz="1600" dirty="0" err="1"/>
              <a:t>onimiz</a:t>
            </a:r>
            <a:r>
              <a:rPr lang="en-US" sz="1600" dirty="0"/>
              <a:t> </a:t>
            </a:r>
            <a:r>
              <a:rPr lang="en-US" sz="1600" dirty="0" err="1"/>
              <a:t>g‘animat</a:t>
            </a:r>
            <a:r>
              <a:rPr lang="en-US" sz="1600" dirty="0"/>
              <a:t>. </a:t>
            </a:r>
            <a:r>
              <a:rPr lang="en-US" sz="1600" dirty="0" err="1"/>
              <a:t>Shunday</a:t>
            </a:r>
            <a:r>
              <a:rPr lang="en-US" sz="1600" dirty="0"/>
              <a:t> </a:t>
            </a:r>
            <a:r>
              <a:rPr lang="en-US" sz="1600" dirty="0" err="1"/>
              <a:t>ekan</a:t>
            </a:r>
            <a:r>
              <a:rPr lang="en-US" sz="1600" dirty="0"/>
              <a:t>, </a:t>
            </a:r>
            <a:r>
              <a:rPr lang="en-US" sz="1600" dirty="0" err="1"/>
              <a:t>bir-birimizga</a:t>
            </a:r>
            <a:r>
              <a:rPr lang="en-US" sz="1600" dirty="0"/>
              <a:t> </a:t>
            </a:r>
            <a:r>
              <a:rPr lang="en-US" sz="1600" dirty="0" err="1"/>
              <a:t>mehrli</a:t>
            </a:r>
            <a:r>
              <a:rPr lang="en-US" sz="1600" dirty="0"/>
              <a:t>, </a:t>
            </a:r>
            <a:r>
              <a:rPr lang="en-US" sz="1600" dirty="0" err="1"/>
              <a:t>e’tiborli</a:t>
            </a:r>
            <a:r>
              <a:rPr lang="en-US" sz="1600" dirty="0"/>
              <a:t> </a:t>
            </a:r>
            <a:r>
              <a:rPr lang="en-US" sz="1600" dirty="0" err="1"/>
              <a:t>bo‘laylik</a:t>
            </a:r>
            <a:r>
              <a:rPr lang="en-US" sz="1600" dirty="0"/>
              <a:t>. Bir-</a:t>
            </a:r>
            <a:r>
              <a:rPr lang="en-US" sz="1600" dirty="0" err="1"/>
              <a:t>birimizni</a:t>
            </a:r>
            <a:r>
              <a:rPr lang="en-US" sz="1600" dirty="0"/>
              <a:t> </a:t>
            </a:r>
            <a:r>
              <a:rPr lang="en-US" sz="1600" dirty="0" err="1"/>
              <a:t>qadrlashga</a:t>
            </a:r>
            <a:r>
              <a:rPr lang="en-US" sz="1600" dirty="0"/>
              <a:t> harakat </a:t>
            </a:r>
            <a:r>
              <a:rPr lang="en-US" sz="1600" dirty="0" err="1"/>
              <a:t>qilaylik</a:t>
            </a:r>
            <a:r>
              <a:rPr lang="en-US" sz="1600" dirty="0"/>
              <a:t>. Har </a:t>
            </a:r>
            <a:r>
              <a:rPr lang="en-US" sz="1600" dirty="0" err="1"/>
              <a:t>bir</a:t>
            </a:r>
            <a:r>
              <a:rPr lang="en-US" sz="1600" dirty="0"/>
              <a:t> </a:t>
            </a:r>
            <a:r>
              <a:rPr lang="en-US" sz="1600" dirty="0" err="1"/>
              <a:t>otayotgan</a:t>
            </a:r>
            <a:r>
              <a:rPr lang="en-US" sz="1600" dirty="0"/>
              <a:t> </a:t>
            </a:r>
            <a:r>
              <a:rPr lang="en-US" sz="1600" dirty="0" err="1"/>
              <a:t>tongimizni</a:t>
            </a:r>
            <a:r>
              <a:rPr lang="en-US" sz="1600" dirty="0"/>
              <a:t> </a:t>
            </a:r>
            <a:r>
              <a:rPr lang="en-US" sz="1600" dirty="0" err="1"/>
              <a:t>shukronalik</a:t>
            </a:r>
            <a:r>
              <a:rPr lang="en-US" sz="1600" dirty="0"/>
              <a:t> </a:t>
            </a:r>
            <a:r>
              <a:rPr lang="en-US" sz="1600" dirty="0" err="1"/>
              <a:t>va</a:t>
            </a:r>
            <a:r>
              <a:rPr lang="en-US" sz="1600" dirty="0"/>
              <a:t> </a:t>
            </a:r>
            <a:r>
              <a:rPr lang="en-US" sz="1600" dirty="0" err="1"/>
              <a:t>tabassum</a:t>
            </a:r>
            <a:r>
              <a:rPr lang="en-US" sz="1600" dirty="0"/>
              <a:t> </a:t>
            </a:r>
            <a:r>
              <a:rPr lang="en-US" sz="1600" dirty="0" err="1"/>
              <a:t>bilan</a:t>
            </a:r>
            <a:r>
              <a:rPr lang="en-US" sz="1600" dirty="0"/>
              <a:t> </a:t>
            </a:r>
            <a:r>
              <a:rPr lang="en-US" sz="1600" dirty="0" err="1"/>
              <a:t>qarshi</a:t>
            </a:r>
            <a:r>
              <a:rPr lang="en-US" sz="1600" dirty="0"/>
              <a:t> </a:t>
            </a:r>
            <a:r>
              <a:rPr lang="en-US" sz="1600" dirty="0" err="1"/>
              <a:t>olaylik</a:t>
            </a:r>
            <a:r>
              <a:rPr lang="en-US" sz="1600" dirty="0"/>
              <a:t>. </a:t>
            </a:r>
            <a:r>
              <a:rPr lang="en-US" sz="1600" dirty="0" err="1"/>
              <a:t>Kuningiz</a:t>
            </a:r>
            <a:r>
              <a:rPr lang="en-US" sz="1600" dirty="0"/>
              <a:t> </a:t>
            </a:r>
            <a:r>
              <a:rPr lang="en-US" sz="1600" dirty="0" err="1"/>
              <a:t>fayzli</a:t>
            </a:r>
            <a:r>
              <a:rPr lang="en-US" sz="1600" dirty="0"/>
              <a:t>, </a:t>
            </a:r>
            <a:r>
              <a:rPr lang="en-US" sz="1600" dirty="0" err="1"/>
              <a:t>unumli</a:t>
            </a:r>
            <a:r>
              <a:rPr lang="en-US" sz="1600" dirty="0"/>
              <a:t> </a:t>
            </a:r>
            <a:r>
              <a:rPr lang="en-US" sz="1600" dirty="0" err="1"/>
              <a:t>va</a:t>
            </a:r>
            <a:r>
              <a:rPr lang="en-US" sz="1600" dirty="0"/>
              <a:t> </a:t>
            </a:r>
            <a:r>
              <a:rPr lang="en-US" sz="1600" dirty="0" err="1"/>
              <a:t>shodliklarga</a:t>
            </a:r>
            <a:r>
              <a:rPr lang="en-US" sz="1600" dirty="0"/>
              <a:t> </a:t>
            </a:r>
            <a:r>
              <a:rPr lang="en-US" sz="1600" dirty="0" err="1"/>
              <a:t>to‘la</a:t>
            </a:r>
            <a:r>
              <a:rPr lang="en-US" sz="1600" dirty="0"/>
              <a:t> </a:t>
            </a:r>
            <a:r>
              <a:rPr lang="en-US" sz="1600" dirty="0" err="1"/>
              <a:t>bo‘lsin</a:t>
            </a:r>
            <a:r>
              <a:rPr lang="en-US" sz="1600" dirty="0"/>
              <a:t>. </a:t>
            </a:r>
          </a:p>
        </p:txBody>
      </p:sp>
      <p:pic>
        <p:nvPicPr>
          <p:cNvPr id="4" name="Picture 17" descr="3">
            <a:extLst>
              <a:ext uri="{FF2B5EF4-FFF2-40B4-BE49-F238E27FC236}">
                <a16:creationId xmlns:a16="http://schemas.microsoft.com/office/drawing/2014/main" id="{48D1FBEE-F9BD-4002-9AE7-8B0ADB07BDF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310" y="1774825"/>
            <a:ext cx="1081087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7096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D61BDE-5950-431F-BD8A-8A49F576C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0942"/>
          </a:xfrm>
        </p:spPr>
        <p:txBody>
          <a:bodyPr/>
          <a:lstStyle/>
          <a:p>
            <a:pPr algn="ctr"/>
            <a:r>
              <a:rPr lang="en-US" sz="2000" b="0" dirty="0"/>
              <a:t>„</a:t>
            </a:r>
            <a:r>
              <a:rPr lang="uz-Latn-UZ" sz="2000" b="0" dirty="0"/>
              <a:t>S</a:t>
            </a:r>
            <a:r>
              <a:rPr lang="en-US" sz="2000" b="0" dirty="0" err="1"/>
              <a:t>he’riyat</a:t>
            </a:r>
            <a:r>
              <a:rPr lang="en-US" sz="2000" b="0" dirty="0"/>
              <a:t> </a:t>
            </a:r>
            <a:r>
              <a:rPr lang="en-US" sz="2000" b="0" dirty="0" err="1"/>
              <a:t>xiyoboni</a:t>
            </a:r>
            <a:r>
              <a:rPr lang="en-US" sz="2000" b="0" dirty="0"/>
              <a:t>“ </a:t>
            </a:r>
            <a:r>
              <a:rPr lang="en-US" sz="2000" b="0" dirty="0" err="1"/>
              <a:t>radioeshittirishidan</a:t>
            </a:r>
            <a:br>
              <a:rPr lang="en-US" sz="2000" b="0" dirty="0"/>
            </a:br>
            <a:endParaRPr lang="ru-RU" sz="2000" b="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810C381-EA04-4F2D-AA56-5D514C2ED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5946" y="642551"/>
            <a:ext cx="3515154" cy="2143710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marL="72000" indent="361950" algn="just"/>
            <a:r>
              <a:rPr lang="en-US" sz="1600" dirty="0"/>
              <a:t>Yana </a:t>
            </a:r>
            <a:r>
              <a:rPr lang="en-US" sz="1600" dirty="0" err="1"/>
              <a:t>bir</a:t>
            </a:r>
            <a:r>
              <a:rPr lang="en-US" sz="1600" dirty="0"/>
              <a:t> </a:t>
            </a:r>
            <a:r>
              <a:rPr lang="en-US" sz="1600" dirty="0" err="1"/>
              <a:t>kun</a:t>
            </a:r>
            <a:r>
              <a:rPr lang="en-US" sz="1600" dirty="0"/>
              <a:t> </a:t>
            </a:r>
            <a:r>
              <a:rPr lang="en-US" sz="1600" dirty="0" err="1"/>
              <a:t>nihoyasiga</a:t>
            </a:r>
            <a:r>
              <a:rPr lang="en-US" sz="1600" dirty="0"/>
              <a:t> </a:t>
            </a:r>
            <a:r>
              <a:rPr lang="en-US" sz="1600" dirty="0" err="1"/>
              <a:t>yetdi</a:t>
            </a:r>
            <a:r>
              <a:rPr lang="en-US" sz="1600" dirty="0"/>
              <a:t>. Har </a:t>
            </a:r>
            <a:r>
              <a:rPr lang="en-US" sz="1600" dirty="0" err="1"/>
              <a:t>kech</a:t>
            </a:r>
            <a:r>
              <a:rPr lang="en-US" sz="1600" dirty="0"/>
              <a:t> </a:t>
            </a:r>
            <a:r>
              <a:rPr lang="en-US" sz="1600" dirty="0" err="1"/>
              <a:t>yotishdan</a:t>
            </a:r>
            <a:r>
              <a:rPr lang="en-US" sz="1600" dirty="0"/>
              <a:t> </a:t>
            </a:r>
            <a:r>
              <a:rPr lang="en-US" sz="1600" dirty="0" err="1"/>
              <a:t>oldin</a:t>
            </a:r>
            <a:r>
              <a:rPr lang="en-US" sz="1600" dirty="0"/>
              <a:t> </a:t>
            </a:r>
            <a:r>
              <a:rPr lang="en-US" sz="1600" dirty="0" err="1"/>
              <a:t>o‘tgan</a:t>
            </a:r>
            <a:r>
              <a:rPr lang="en-US" sz="1600" dirty="0"/>
              <a:t> </a:t>
            </a:r>
            <a:r>
              <a:rPr lang="en-US" sz="1600" dirty="0" err="1"/>
              <a:t>kuningizni</a:t>
            </a:r>
            <a:r>
              <a:rPr lang="en-US" sz="1600" dirty="0"/>
              <a:t> </a:t>
            </a:r>
            <a:r>
              <a:rPr lang="en-US" sz="1600" dirty="0" err="1"/>
              <a:t>sarhisob</a:t>
            </a:r>
            <a:r>
              <a:rPr lang="en-US" sz="1600" dirty="0"/>
              <a:t> </a:t>
            </a:r>
            <a:r>
              <a:rPr lang="en-US" sz="1600" dirty="0" err="1"/>
              <a:t>qiling</a:t>
            </a:r>
            <a:r>
              <a:rPr lang="en-US" sz="1600" dirty="0"/>
              <a:t>. </a:t>
            </a:r>
            <a:r>
              <a:rPr lang="en-US" sz="1600" dirty="0" err="1"/>
              <a:t>Yaxshiliklaringizdan</a:t>
            </a:r>
            <a:r>
              <a:rPr lang="en-US" sz="1600" dirty="0"/>
              <a:t> </a:t>
            </a:r>
            <a:r>
              <a:rPr lang="en-US" sz="1600" dirty="0" err="1"/>
              <a:t>quvoning</a:t>
            </a:r>
            <a:r>
              <a:rPr lang="en-US" sz="1600" dirty="0"/>
              <a:t>. </a:t>
            </a:r>
            <a:r>
              <a:rPr lang="en-US" sz="1600" dirty="0" err="1"/>
              <a:t>Dilingizga</a:t>
            </a:r>
            <a:r>
              <a:rPr lang="en-US" sz="1600" dirty="0"/>
              <a:t> </a:t>
            </a:r>
            <a:r>
              <a:rPr lang="en-US" sz="1600" dirty="0" err="1"/>
              <a:t>ozor</a:t>
            </a:r>
            <a:r>
              <a:rPr lang="en-US" sz="1600" dirty="0"/>
              <a:t> </a:t>
            </a:r>
            <a:r>
              <a:rPr lang="en-US" sz="1600" dirty="0" err="1"/>
              <a:t>yetkazganlarni</a:t>
            </a:r>
            <a:r>
              <a:rPr lang="uz-Latn-UZ" sz="1600" dirty="0"/>
              <a:t> </a:t>
            </a:r>
            <a:r>
              <a:rPr lang="en-US" sz="1600" dirty="0" err="1"/>
              <a:t>kechiring</a:t>
            </a:r>
            <a:r>
              <a:rPr lang="en-US" sz="1600" dirty="0"/>
              <a:t>. </a:t>
            </a:r>
            <a:r>
              <a:rPr lang="en-US" sz="1600" dirty="0" err="1"/>
              <a:t>Tongni</a:t>
            </a:r>
            <a:r>
              <a:rPr lang="en-US" sz="1600" dirty="0"/>
              <a:t> </a:t>
            </a:r>
            <a:r>
              <a:rPr lang="en-US" sz="1600" dirty="0" err="1"/>
              <a:t>toza</a:t>
            </a:r>
            <a:r>
              <a:rPr lang="en-US" sz="1600" dirty="0"/>
              <a:t> </a:t>
            </a:r>
            <a:r>
              <a:rPr lang="en-US" sz="1600" dirty="0" err="1"/>
              <a:t>yurak</a:t>
            </a:r>
            <a:r>
              <a:rPr lang="en-US" sz="1600" dirty="0"/>
              <a:t> </a:t>
            </a:r>
            <a:r>
              <a:rPr lang="en-US" sz="1600" dirty="0" err="1"/>
              <a:t>va</a:t>
            </a:r>
            <a:r>
              <a:rPr lang="en-US" sz="1600" dirty="0"/>
              <a:t> </a:t>
            </a:r>
            <a:r>
              <a:rPr lang="en-US" sz="1600" dirty="0" err="1"/>
              <a:t>go‘zal</a:t>
            </a:r>
            <a:r>
              <a:rPr lang="en-US" sz="1600" dirty="0"/>
              <a:t> </a:t>
            </a:r>
            <a:r>
              <a:rPr lang="en-US" sz="1600" dirty="0" err="1"/>
              <a:t>tilaklar</a:t>
            </a:r>
            <a:r>
              <a:rPr lang="en-US" sz="1600" dirty="0"/>
              <a:t> </a:t>
            </a:r>
            <a:r>
              <a:rPr lang="en-US" sz="1600" dirty="0" err="1"/>
              <a:t>bilan</a:t>
            </a:r>
            <a:r>
              <a:rPr lang="en-US" sz="1600" dirty="0"/>
              <a:t> </a:t>
            </a:r>
            <a:r>
              <a:rPr lang="en-US" sz="1600" dirty="0" err="1"/>
              <a:t>qarshi</a:t>
            </a:r>
            <a:r>
              <a:rPr lang="en-US" sz="1600" dirty="0"/>
              <a:t> </a:t>
            </a:r>
            <a:r>
              <a:rPr lang="en-US" sz="1600" dirty="0" err="1"/>
              <a:t>olish</a:t>
            </a:r>
            <a:r>
              <a:rPr lang="en-US" sz="1600" dirty="0"/>
              <a:t> </a:t>
            </a:r>
            <a:r>
              <a:rPr lang="en-US" sz="1600" dirty="0" err="1"/>
              <a:t>uchun</a:t>
            </a:r>
            <a:r>
              <a:rPr lang="en-US" sz="1600" dirty="0"/>
              <a:t> </a:t>
            </a:r>
            <a:r>
              <a:rPr lang="en-US" sz="1600" dirty="0" err="1"/>
              <a:t>xotirjam</a:t>
            </a:r>
            <a:r>
              <a:rPr lang="en-US" sz="1600" dirty="0"/>
              <a:t> dam </a:t>
            </a:r>
            <a:r>
              <a:rPr lang="en-US" sz="1600" dirty="0" err="1"/>
              <a:t>oling</a:t>
            </a:r>
            <a:r>
              <a:rPr lang="en-US" sz="1600" dirty="0"/>
              <a:t>. </a:t>
            </a:r>
            <a:r>
              <a:rPr lang="en-US" sz="1600" dirty="0" err="1"/>
              <a:t>Xayrli</a:t>
            </a:r>
            <a:r>
              <a:rPr lang="en-US" sz="1600" dirty="0"/>
              <a:t> tun, </a:t>
            </a:r>
            <a:r>
              <a:rPr lang="en-US" sz="1600" dirty="0" err="1"/>
              <a:t>azizlar</a:t>
            </a:r>
            <a:r>
              <a:rPr lang="en-US" sz="1600" dirty="0"/>
              <a:t>! </a:t>
            </a:r>
          </a:p>
          <a:p>
            <a:endParaRPr lang="ru-RU" dirty="0"/>
          </a:p>
        </p:txBody>
      </p:sp>
      <p:pic>
        <p:nvPicPr>
          <p:cNvPr id="4" name="Picture 6" descr="J0189251">
            <a:extLst>
              <a:ext uri="{FF2B5EF4-FFF2-40B4-BE49-F238E27FC236}">
                <a16:creationId xmlns:a16="http://schemas.microsoft.com/office/drawing/2014/main" id="{08A61A8A-3F75-41C5-8620-C337D94A776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6612" y="936625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0504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F3FC4E-16D6-4486-906E-5543281FD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>
                <a:solidFill>
                  <a:srgbClr val="FFC000"/>
                </a:solidFill>
              </a:rPr>
              <a:t>7.5-mashq</a:t>
            </a:r>
            <a:endParaRPr lang="ru-RU" sz="2800" b="0" dirty="0">
              <a:solidFill>
                <a:srgbClr val="FFC000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4255F3-7EE1-44EE-A883-1700FECFD8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900" y="631826"/>
            <a:ext cx="3124200" cy="1846659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marL="72000" indent="361950" algn="just"/>
            <a:r>
              <a:rPr lang="en-US" sz="1800" dirty="0" err="1">
                <a:solidFill>
                  <a:srgbClr val="7030A0"/>
                </a:solidFill>
              </a:rPr>
              <a:t>Xabar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matnini</a:t>
            </a:r>
            <a:r>
              <a:rPr lang="en-US" sz="1800" dirty="0">
                <a:solidFill>
                  <a:srgbClr val="7030A0"/>
                </a:solidFill>
              </a:rPr>
              <a:t> o</a:t>
            </a:r>
            <a:r>
              <a:rPr lang="uz-Latn-UZ" sz="1800" dirty="0">
                <a:solidFill>
                  <a:srgbClr val="7030A0"/>
                </a:solidFill>
              </a:rPr>
              <a:t>‘</a:t>
            </a:r>
            <a:r>
              <a:rPr lang="en-US" sz="1800" dirty="0" err="1">
                <a:solidFill>
                  <a:srgbClr val="7030A0"/>
                </a:solidFill>
              </a:rPr>
              <a:t>qing</a:t>
            </a:r>
            <a:r>
              <a:rPr lang="en-US" sz="1800" dirty="0">
                <a:solidFill>
                  <a:srgbClr val="7030A0"/>
                </a:solidFill>
              </a:rPr>
              <a:t>. </a:t>
            </a:r>
            <a:r>
              <a:rPr lang="en-US" sz="1800" dirty="0" err="1">
                <a:solidFill>
                  <a:srgbClr val="7030A0"/>
                </a:solidFill>
              </a:rPr>
              <a:t>Tabrik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va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hamdardlik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mavzusidagi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yo‘llanmalarning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xalqaro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munosabatlar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doirasidagi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o‘rni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yuzasidan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o‘z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fikringizni</a:t>
            </a:r>
            <a:r>
              <a:rPr lang="uz-Latn-UZ" sz="1800" dirty="0">
                <a:solidFill>
                  <a:srgbClr val="7030A0"/>
                </a:solidFill>
              </a:rPr>
              <a:t>  </a:t>
            </a:r>
            <a:r>
              <a:rPr lang="en-US" sz="1800" dirty="0" err="1">
                <a:solidFill>
                  <a:srgbClr val="7030A0"/>
                </a:solidFill>
              </a:rPr>
              <a:t>bildiring</a:t>
            </a:r>
            <a:r>
              <a:rPr lang="en-US" sz="1800" dirty="0">
                <a:solidFill>
                  <a:srgbClr val="7030A0"/>
                </a:solidFill>
              </a:rPr>
              <a:t>.</a:t>
            </a:r>
          </a:p>
          <a:p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4" name="Picture 8">
            <a:extLst>
              <a:ext uri="{FF2B5EF4-FFF2-40B4-BE49-F238E27FC236}">
                <a16:creationId xmlns:a16="http://schemas.microsoft.com/office/drawing/2014/main" id="{0F44C723-B5A3-4FF3-8DD1-6EF2D7B8C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5900" y="890881"/>
            <a:ext cx="1165411" cy="186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995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65800" cy="9366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637733" y="1201311"/>
            <a:ext cx="3235767" cy="1429875"/>
          </a:xfrm>
          <a:prstGeom prst="rect">
            <a:avLst/>
          </a:prstGeom>
        </p:spPr>
        <p:txBody>
          <a:bodyPr vert="horz" wrap="square" lIns="0" tIns="13966" rIns="0" bIns="0" rtlCol="0">
            <a:spAutoFit/>
          </a:bodyPr>
          <a:lstStyle/>
          <a:p>
            <a:pPr marL="18415">
              <a:spcAft>
                <a:spcPts val="1200"/>
              </a:spcAft>
            </a:pPr>
            <a:r>
              <a:rPr lang="uz-Latn-UZ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</a:t>
            </a:r>
          </a:p>
          <a:p>
            <a:pPr marL="18415">
              <a:spcAft>
                <a:spcPts val="1200"/>
              </a:spcAft>
            </a:pPr>
            <a:r>
              <a:rPr lang="uz-Latn-UZ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 va lug‘atlar</a:t>
            </a:r>
          </a:p>
          <a:p>
            <a:pPr marL="18415">
              <a:spcAft>
                <a:spcPts val="1200"/>
              </a:spcAft>
            </a:pPr>
            <a:r>
              <a:rPr lang="uz-Latn-UZ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bilan ishlash</a:t>
            </a:r>
            <a:endParaRPr lang="en-US" sz="2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26291" y="1226406"/>
            <a:ext cx="344044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26291" y="2120552"/>
            <a:ext cx="344044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406900" y="228105"/>
            <a:ext cx="898093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406900" y="228105"/>
            <a:ext cx="898093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423207" y="327025"/>
            <a:ext cx="898093" cy="323803"/>
          </a:xfrm>
          <a:prstGeom prst="rect">
            <a:avLst/>
          </a:prstGeom>
        </p:spPr>
        <p:txBody>
          <a:bodyPr vert="horz" wrap="square" lIns="0" tIns="15871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000" b="1" spc="10" dirty="0">
                <a:solidFill>
                  <a:srgbClr val="FEFEFE"/>
                </a:solidFill>
                <a:latin typeface="Arial"/>
                <a:cs typeface="Arial"/>
              </a:rPr>
              <a:t>11-</a:t>
            </a:r>
            <a:r>
              <a:rPr lang="en-US" sz="2000" b="1" spc="-5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b="1" dirty="0">
              <a:latin typeface="Arial"/>
              <a:cs typeface="Arial"/>
            </a:endParaRPr>
          </a:p>
        </p:txBody>
      </p:sp>
      <p:sp>
        <p:nvSpPr>
          <p:cNvPr id="40" name="object 12">
            <a:extLst>
              <a:ext uri="{FF2B5EF4-FFF2-40B4-BE49-F238E27FC236}">
                <a16:creationId xmlns:a16="http://schemas.microsoft.com/office/drawing/2014/main" id="{CBB755C7-D145-4CBF-A0CA-DCC15AF34619}"/>
              </a:ext>
            </a:extLst>
          </p:cNvPr>
          <p:cNvSpPr/>
          <p:nvPr/>
        </p:nvSpPr>
        <p:spPr>
          <a:xfrm>
            <a:off x="348287" y="290810"/>
            <a:ext cx="325478" cy="46486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301975" y="0"/>
                </a:move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30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18914"/>
                </a:lnTo>
                <a:lnTo>
                  <a:pt x="18921" y="15454"/>
                </a:lnTo>
                <a:lnTo>
                  <a:pt x="323109" y="15454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close/>
              </a:path>
              <a:path w="325120" h="464184">
                <a:moveTo>
                  <a:pt x="321185" y="247345"/>
                </a:moveTo>
                <a:lnTo>
                  <a:pt x="312649" y="247345"/>
                </a:lnTo>
                <a:lnTo>
                  <a:pt x="309190" y="250804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23087" y="448318"/>
                </a:lnTo>
                <a:lnTo>
                  <a:pt x="324648" y="440585"/>
                </a:lnTo>
                <a:lnTo>
                  <a:pt x="324648" y="250804"/>
                </a:lnTo>
                <a:lnTo>
                  <a:pt x="321185" y="247345"/>
                </a:lnTo>
                <a:close/>
              </a:path>
              <a:path w="325120" h="464184">
                <a:moveTo>
                  <a:pt x="323109" y="15454"/>
                </a:moveTo>
                <a:lnTo>
                  <a:pt x="305727" y="15454"/>
                </a:lnTo>
                <a:lnTo>
                  <a:pt x="309190" y="18914"/>
                </a:lnTo>
                <a:lnTo>
                  <a:pt x="309190" y="73832"/>
                </a:lnTo>
                <a:lnTo>
                  <a:pt x="31264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23183"/>
                </a:lnTo>
                <a:lnTo>
                  <a:pt x="323109" y="1545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" name="object 13">
            <a:extLst>
              <a:ext uri="{FF2B5EF4-FFF2-40B4-BE49-F238E27FC236}">
                <a16:creationId xmlns:a16="http://schemas.microsoft.com/office/drawing/2014/main" id="{A320EC73-1DA7-41B7-A48C-0FE802E7001D}"/>
              </a:ext>
            </a:extLst>
          </p:cNvPr>
          <p:cNvSpPr/>
          <p:nvPr/>
        </p:nvSpPr>
        <p:spPr>
          <a:xfrm>
            <a:off x="348287" y="290810"/>
            <a:ext cx="325478" cy="46486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23187" y="463777"/>
                </a:move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4648" y="440585"/>
                </a:lnTo>
                <a:lnTo>
                  <a:pt x="324648" y="255074"/>
                </a:lnTo>
                <a:lnTo>
                  <a:pt x="324648" y="250804"/>
                </a:lnTo>
                <a:lnTo>
                  <a:pt x="321185" y="247345"/>
                </a:lnTo>
                <a:lnTo>
                  <a:pt x="316919" y="247345"/>
                </a:lnTo>
                <a:lnTo>
                  <a:pt x="312649" y="247345"/>
                </a:lnTo>
                <a:lnTo>
                  <a:pt x="309190" y="250804"/>
                </a:lnTo>
                <a:lnTo>
                  <a:pt x="309190" y="255074"/>
                </a:lnTo>
                <a:lnTo>
                  <a:pt x="309190" y="440585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01457" y="448318"/>
                </a:lnTo>
                <a:lnTo>
                  <a:pt x="231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440585"/>
                </a:lnTo>
                <a:lnTo>
                  <a:pt x="15458" y="23183"/>
                </a:lnTo>
                <a:lnTo>
                  <a:pt x="15458" y="18914"/>
                </a:lnTo>
                <a:lnTo>
                  <a:pt x="18921" y="15454"/>
                </a:lnTo>
                <a:lnTo>
                  <a:pt x="23187" y="15454"/>
                </a:lnTo>
                <a:lnTo>
                  <a:pt x="301457" y="15454"/>
                </a:lnTo>
                <a:lnTo>
                  <a:pt x="305727" y="15454"/>
                </a:lnTo>
                <a:lnTo>
                  <a:pt x="309190" y="18914"/>
                </a:lnTo>
                <a:lnTo>
                  <a:pt x="309190" y="23183"/>
                </a:lnTo>
                <a:lnTo>
                  <a:pt x="309190" y="69562"/>
                </a:lnTo>
                <a:lnTo>
                  <a:pt x="309190" y="73832"/>
                </a:lnTo>
                <a:lnTo>
                  <a:pt x="312649" y="77292"/>
                </a:lnTo>
                <a:lnTo>
                  <a:pt x="31691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69562"/>
                </a:lnTo>
                <a:lnTo>
                  <a:pt x="324648" y="23183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2" name="object 14">
            <a:extLst>
              <a:ext uri="{FF2B5EF4-FFF2-40B4-BE49-F238E27FC236}">
                <a16:creationId xmlns:a16="http://schemas.microsoft.com/office/drawing/2014/main" id="{6F5E0EA3-D2C1-4987-9881-745CA41B84A5}"/>
              </a:ext>
            </a:extLst>
          </p:cNvPr>
          <p:cNvSpPr/>
          <p:nvPr/>
        </p:nvSpPr>
        <p:spPr>
          <a:xfrm>
            <a:off x="394317" y="305768"/>
            <a:ext cx="418926" cy="419080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406805" y="11192"/>
                </a:moveTo>
                <a:lnTo>
                  <a:pt x="352473" y="11192"/>
                </a:lnTo>
                <a:lnTo>
                  <a:pt x="35384" y="328280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761" y="330761"/>
                </a:lnTo>
                <a:lnTo>
                  <a:pt x="0" y="409531"/>
                </a:lnTo>
                <a:lnTo>
                  <a:pt x="245" y="412274"/>
                </a:lnTo>
                <a:lnTo>
                  <a:pt x="3107" y="416613"/>
                </a:lnTo>
                <a:lnTo>
                  <a:pt x="5529" y="417920"/>
                </a:lnTo>
                <a:lnTo>
                  <a:pt x="9195" y="417920"/>
                </a:lnTo>
                <a:lnTo>
                  <a:pt x="10213" y="417711"/>
                </a:lnTo>
                <a:lnTo>
                  <a:pt x="61990" y="395507"/>
                </a:lnTo>
                <a:lnTo>
                  <a:pt x="22816" y="395507"/>
                </a:lnTo>
                <a:lnTo>
                  <a:pt x="43498" y="347241"/>
                </a:lnTo>
                <a:lnTo>
                  <a:pt x="65430" y="347241"/>
                </a:lnTo>
                <a:lnTo>
                  <a:pt x="51854" y="333665"/>
                </a:lnTo>
                <a:lnTo>
                  <a:pt x="307051" y="78479"/>
                </a:lnTo>
                <a:lnTo>
                  <a:pt x="328910" y="78479"/>
                </a:lnTo>
                <a:lnTo>
                  <a:pt x="317981" y="67549"/>
                </a:lnTo>
                <a:lnTo>
                  <a:pt x="330602" y="54918"/>
                </a:lnTo>
                <a:lnTo>
                  <a:pt x="352438" y="54918"/>
                </a:lnTo>
                <a:lnTo>
                  <a:pt x="341532" y="43988"/>
                </a:lnTo>
                <a:lnTo>
                  <a:pt x="369260" y="16300"/>
                </a:lnTo>
                <a:lnTo>
                  <a:pt x="377798" y="14014"/>
                </a:lnTo>
                <a:lnTo>
                  <a:pt x="408786" y="14014"/>
                </a:lnTo>
                <a:lnTo>
                  <a:pt x="406994" y="11318"/>
                </a:lnTo>
                <a:lnTo>
                  <a:pt x="406805" y="11192"/>
                </a:lnTo>
                <a:close/>
              </a:path>
              <a:path w="418465" h="418465">
                <a:moveTo>
                  <a:pt x="65430" y="347241"/>
                </a:moveTo>
                <a:lnTo>
                  <a:pt x="43498" y="347241"/>
                </a:lnTo>
                <a:lnTo>
                  <a:pt x="71078" y="374821"/>
                </a:lnTo>
                <a:lnTo>
                  <a:pt x="22816" y="395507"/>
                </a:lnTo>
                <a:lnTo>
                  <a:pt x="61990" y="39550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932" y="382960"/>
                </a:lnTo>
                <a:lnTo>
                  <a:pt x="106502" y="366465"/>
                </a:lnTo>
                <a:lnTo>
                  <a:pt x="84654" y="366465"/>
                </a:lnTo>
                <a:lnTo>
                  <a:pt x="65430" y="347241"/>
                </a:lnTo>
                <a:close/>
              </a:path>
              <a:path w="418465" h="418465">
                <a:moveTo>
                  <a:pt x="328910" y="78479"/>
                </a:moveTo>
                <a:lnTo>
                  <a:pt x="307051" y="78479"/>
                </a:lnTo>
                <a:lnTo>
                  <a:pt x="339840" y="111268"/>
                </a:lnTo>
                <a:lnTo>
                  <a:pt x="84654" y="366465"/>
                </a:lnTo>
                <a:lnTo>
                  <a:pt x="106502" y="366465"/>
                </a:lnTo>
                <a:lnTo>
                  <a:pt x="372632" y="100338"/>
                </a:lnTo>
                <a:lnTo>
                  <a:pt x="350770" y="100338"/>
                </a:lnTo>
                <a:lnTo>
                  <a:pt x="328910" y="78479"/>
                </a:lnTo>
                <a:close/>
              </a:path>
              <a:path w="418465" h="418465">
                <a:moveTo>
                  <a:pt x="352438" y="54918"/>
                </a:moveTo>
                <a:lnTo>
                  <a:pt x="330602" y="54918"/>
                </a:lnTo>
                <a:lnTo>
                  <a:pt x="363402" y="87713"/>
                </a:lnTo>
                <a:lnTo>
                  <a:pt x="350770" y="100338"/>
                </a:lnTo>
                <a:lnTo>
                  <a:pt x="372632" y="100338"/>
                </a:lnTo>
                <a:lnTo>
                  <a:pt x="396154" y="76817"/>
                </a:lnTo>
                <a:lnTo>
                  <a:pt x="374291" y="76817"/>
                </a:lnTo>
                <a:lnTo>
                  <a:pt x="352438" y="54918"/>
                </a:lnTo>
                <a:close/>
              </a:path>
              <a:path w="418465" h="418465">
                <a:moveTo>
                  <a:pt x="408786" y="14014"/>
                </a:moveTo>
                <a:lnTo>
                  <a:pt x="377798" y="14014"/>
                </a:lnTo>
                <a:lnTo>
                  <a:pt x="393804" y="18301"/>
                </a:lnTo>
                <a:lnTo>
                  <a:pt x="400057" y="24551"/>
                </a:lnTo>
                <a:lnTo>
                  <a:pt x="404345" y="40561"/>
                </a:lnTo>
                <a:lnTo>
                  <a:pt x="402059" y="49100"/>
                </a:lnTo>
                <a:lnTo>
                  <a:pt x="396198" y="54957"/>
                </a:lnTo>
                <a:lnTo>
                  <a:pt x="374291" y="76817"/>
                </a:lnTo>
                <a:lnTo>
                  <a:pt x="396154" y="76817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8786" y="14014"/>
                </a:lnTo>
                <a:close/>
              </a:path>
              <a:path w="418465" h="418465">
                <a:moveTo>
                  <a:pt x="396158" y="54950"/>
                </a:moveTo>
                <a:close/>
              </a:path>
              <a:path w="418465" h="418465">
                <a:moveTo>
                  <a:pt x="379748" y="0"/>
                </a:moveTo>
                <a:lnTo>
                  <a:pt x="365235" y="2783"/>
                </a:lnTo>
                <a:lnTo>
                  <a:pt x="352454" y="11199"/>
                </a:lnTo>
                <a:lnTo>
                  <a:pt x="406805" y="11192"/>
                </a:lnTo>
                <a:lnTo>
                  <a:pt x="394249" y="2846"/>
                </a:lnTo>
                <a:lnTo>
                  <a:pt x="37974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3" name="object 15">
            <a:extLst>
              <a:ext uri="{FF2B5EF4-FFF2-40B4-BE49-F238E27FC236}">
                <a16:creationId xmlns:a16="http://schemas.microsoft.com/office/drawing/2014/main" id="{0ABB8709-86F6-46CA-8C30-4777699EAB4C}"/>
              </a:ext>
            </a:extLst>
          </p:cNvPr>
          <p:cNvSpPr/>
          <p:nvPr/>
        </p:nvSpPr>
        <p:spPr>
          <a:xfrm>
            <a:off x="734852" y="318430"/>
            <a:ext cx="65628" cy="656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4" name="object 16">
            <a:extLst>
              <a:ext uri="{FF2B5EF4-FFF2-40B4-BE49-F238E27FC236}">
                <a16:creationId xmlns:a16="http://schemas.microsoft.com/office/drawing/2014/main" id="{06354F10-528C-411E-AECE-792AA79C15FD}"/>
              </a:ext>
            </a:extLst>
          </p:cNvPr>
          <p:cNvSpPr/>
          <p:nvPr/>
        </p:nvSpPr>
        <p:spPr>
          <a:xfrm>
            <a:off x="417159" y="653520"/>
            <a:ext cx="48313" cy="48331"/>
          </a:xfrm>
          <a:custGeom>
            <a:avLst/>
            <a:gdLst/>
            <a:ahLst/>
            <a:cxnLst/>
            <a:rect l="l" t="t" r="r" b="b"/>
            <a:pathLst>
              <a:path w="48259" h="48259">
                <a:moveTo>
                  <a:pt x="0" y="48265"/>
                </a:moveTo>
                <a:lnTo>
                  <a:pt x="20681" y="0"/>
                </a:lnTo>
                <a:lnTo>
                  <a:pt x="48261" y="27579"/>
                </a:lnTo>
                <a:lnTo>
                  <a:pt x="0" y="48265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5" name="object 17">
            <a:extLst>
              <a:ext uri="{FF2B5EF4-FFF2-40B4-BE49-F238E27FC236}">
                <a16:creationId xmlns:a16="http://schemas.microsoft.com/office/drawing/2014/main" id="{ABFF23E1-C735-4C78-94D0-05E248A54E8A}"/>
              </a:ext>
            </a:extLst>
          </p:cNvPr>
          <p:cNvSpPr/>
          <p:nvPr/>
        </p:nvSpPr>
        <p:spPr>
          <a:xfrm>
            <a:off x="446227" y="384363"/>
            <a:ext cx="288608" cy="288714"/>
          </a:xfrm>
          <a:custGeom>
            <a:avLst/>
            <a:gdLst/>
            <a:ahLst/>
            <a:cxnLst/>
            <a:rect l="l" t="t" r="r" b="b"/>
            <a:pathLst>
              <a:path w="288290" h="288290">
                <a:moveTo>
                  <a:pt x="255197" y="0"/>
                </a:moveTo>
                <a:lnTo>
                  <a:pt x="287986" y="32788"/>
                </a:lnTo>
                <a:lnTo>
                  <a:pt x="32800" y="287986"/>
                </a:lnTo>
                <a:lnTo>
                  <a:pt x="0" y="255186"/>
                </a:lnTo>
                <a:lnTo>
                  <a:pt x="255197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6" name="object 18">
            <a:extLst>
              <a:ext uri="{FF2B5EF4-FFF2-40B4-BE49-F238E27FC236}">
                <a16:creationId xmlns:a16="http://schemas.microsoft.com/office/drawing/2014/main" id="{349ECD76-B28B-45A9-AA8C-8C168BF29136}"/>
              </a:ext>
            </a:extLst>
          </p:cNvPr>
          <p:cNvSpPr/>
          <p:nvPr/>
        </p:nvSpPr>
        <p:spPr>
          <a:xfrm>
            <a:off x="712649" y="360768"/>
            <a:ext cx="45770" cy="45787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32788" y="45420"/>
                </a:moveTo>
                <a:lnTo>
                  <a:pt x="0" y="12631"/>
                </a:lnTo>
                <a:lnTo>
                  <a:pt x="12621" y="0"/>
                </a:lnTo>
                <a:lnTo>
                  <a:pt x="45421" y="32795"/>
                </a:lnTo>
                <a:lnTo>
                  <a:pt x="32788" y="4542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9">
            <a:extLst>
              <a:ext uri="{FF2B5EF4-FFF2-40B4-BE49-F238E27FC236}">
                <a16:creationId xmlns:a16="http://schemas.microsoft.com/office/drawing/2014/main" id="{895C7C7C-2970-4E77-BAA2-3030D8DC862C}"/>
              </a:ext>
            </a:extLst>
          </p:cNvPr>
          <p:cNvSpPr/>
          <p:nvPr/>
        </p:nvSpPr>
        <p:spPr>
          <a:xfrm>
            <a:off x="394317" y="305768"/>
            <a:ext cx="418926" cy="419080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352473" y="11192"/>
                </a:moveTo>
                <a:lnTo>
                  <a:pt x="301579" y="62078"/>
                </a:lnTo>
                <a:lnTo>
                  <a:pt x="35460" y="328208"/>
                </a:lnTo>
                <a:lnTo>
                  <a:pt x="35359" y="328381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822" y="330631"/>
                </a:lnTo>
                <a:lnTo>
                  <a:pt x="33761" y="330761"/>
                </a:lnTo>
                <a:lnTo>
                  <a:pt x="1026" y="407145"/>
                </a:lnTo>
                <a:lnTo>
                  <a:pt x="0" y="409531"/>
                </a:lnTo>
                <a:lnTo>
                  <a:pt x="245" y="412274"/>
                </a:lnTo>
                <a:lnTo>
                  <a:pt x="1677" y="414446"/>
                </a:lnTo>
                <a:lnTo>
                  <a:pt x="3107" y="416613"/>
                </a:lnTo>
                <a:lnTo>
                  <a:pt x="5529" y="417920"/>
                </a:lnTo>
                <a:lnTo>
                  <a:pt x="8129" y="417920"/>
                </a:lnTo>
                <a:lnTo>
                  <a:pt x="9177" y="417923"/>
                </a:lnTo>
                <a:lnTo>
                  <a:pt x="10213" y="417711"/>
                </a:lnTo>
                <a:lnTo>
                  <a:pt x="11174" y="417293"/>
                </a:lnTo>
                <a:lnTo>
                  <a:pt x="87552" y="384559"/>
                </a:lnTo>
                <a:lnTo>
                  <a:pt x="87682" y="38449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863" y="383029"/>
                </a:lnTo>
                <a:lnTo>
                  <a:pt x="90032" y="382935"/>
                </a:lnTo>
                <a:lnTo>
                  <a:pt x="356227" y="116748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6994" y="11318"/>
                </a:lnTo>
                <a:lnTo>
                  <a:pt x="394249" y="2846"/>
                </a:lnTo>
                <a:lnTo>
                  <a:pt x="379748" y="0"/>
                </a:lnTo>
                <a:lnTo>
                  <a:pt x="365235" y="2783"/>
                </a:lnTo>
                <a:lnTo>
                  <a:pt x="352454" y="11199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20">
            <a:extLst>
              <a:ext uri="{FF2B5EF4-FFF2-40B4-BE49-F238E27FC236}">
                <a16:creationId xmlns:a16="http://schemas.microsoft.com/office/drawing/2014/main" id="{C131B292-257F-4A7B-A11F-1F0B7801BBD2}"/>
              </a:ext>
            </a:extLst>
          </p:cNvPr>
          <p:cNvSpPr/>
          <p:nvPr/>
        </p:nvSpPr>
        <p:spPr>
          <a:xfrm>
            <a:off x="410173" y="368352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21">
            <a:extLst>
              <a:ext uri="{FF2B5EF4-FFF2-40B4-BE49-F238E27FC236}">
                <a16:creationId xmlns:a16="http://schemas.microsoft.com/office/drawing/2014/main" id="{A3188B50-45BA-4B67-8828-724D3FB814B6}"/>
              </a:ext>
            </a:extLst>
          </p:cNvPr>
          <p:cNvSpPr/>
          <p:nvPr/>
        </p:nvSpPr>
        <p:spPr>
          <a:xfrm>
            <a:off x="410173" y="360612"/>
            <a:ext cx="201517" cy="15898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193235" y="0"/>
                </a:move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22">
            <a:extLst>
              <a:ext uri="{FF2B5EF4-FFF2-40B4-BE49-F238E27FC236}">
                <a16:creationId xmlns:a16="http://schemas.microsoft.com/office/drawing/2014/main" id="{6A6888D2-7ACE-4E45-8E8F-5C2603158F99}"/>
              </a:ext>
            </a:extLst>
          </p:cNvPr>
          <p:cNvSpPr/>
          <p:nvPr/>
        </p:nvSpPr>
        <p:spPr>
          <a:xfrm>
            <a:off x="410173" y="414796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23">
            <a:extLst>
              <a:ext uri="{FF2B5EF4-FFF2-40B4-BE49-F238E27FC236}">
                <a16:creationId xmlns:a16="http://schemas.microsoft.com/office/drawing/2014/main" id="{02BA5A4F-953F-4F1E-89AF-C36D044FA8D5}"/>
              </a:ext>
            </a:extLst>
          </p:cNvPr>
          <p:cNvSpPr/>
          <p:nvPr/>
        </p:nvSpPr>
        <p:spPr>
          <a:xfrm>
            <a:off x="410173" y="407056"/>
            <a:ext cx="201517" cy="15898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200964" y="7728"/>
                </a:move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24">
            <a:extLst>
              <a:ext uri="{FF2B5EF4-FFF2-40B4-BE49-F238E27FC236}">
                <a16:creationId xmlns:a16="http://schemas.microsoft.com/office/drawing/2014/main" id="{AB643593-D789-40B0-966A-78146405CC2F}"/>
              </a:ext>
            </a:extLst>
          </p:cNvPr>
          <p:cNvSpPr/>
          <p:nvPr/>
        </p:nvSpPr>
        <p:spPr>
          <a:xfrm>
            <a:off x="410173" y="461239"/>
            <a:ext cx="155111" cy="0"/>
          </a:xfrm>
          <a:custGeom>
            <a:avLst/>
            <a:gdLst/>
            <a:ahLst/>
            <a:cxnLst/>
            <a:rect l="l" t="t" r="r" b="b"/>
            <a:pathLst>
              <a:path w="154940">
                <a:moveTo>
                  <a:pt x="0" y="0"/>
                </a:moveTo>
                <a:lnTo>
                  <a:pt x="154587" y="0"/>
                </a:lnTo>
              </a:path>
            </a:pathLst>
          </a:custGeom>
          <a:ln w="15461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object 25">
            <a:extLst>
              <a:ext uri="{FF2B5EF4-FFF2-40B4-BE49-F238E27FC236}">
                <a16:creationId xmlns:a16="http://schemas.microsoft.com/office/drawing/2014/main" id="{8F53C781-98B4-4F4A-BF71-0E4979E2750B}"/>
              </a:ext>
            </a:extLst>
          </p:cNvPr>
          <p:cNvSpPr/>
          <p:nvPr/>
        </p:nvSpPr>
        <p:spPr>
          <a:xfrm>
            <a:off x="410173" y="453497"/>
            <a:ext cx="155111" cy="15898"/>
          </a:xfrm>
          <a:custGeom>
            <a:avLst/>
            <a:gdLst/>
            <a:ahLst/>
            <a:cxnLst/>
            <a:rect l="l" t="t" r="r" b="b"/>
            <a:pathLst>
              <a:path w="154940" h="15875">
                <a:moveTo>
                  <a:pt x="7728" y="0"/>
                </a:moveTo>
                <a:lnTo>
                  <a:pt x="3459" y="0"/>
                </a:lnTo>
                <a:lnTo>
                  <a:pt x="0" y="3463"/>
                </a:lnTo>
                <a:lnTo>
                  <a:pt x="0" y="7732"/>
                </a:lnTo>
                <a:lnTo>
                  <a:pt x="0" y="11998"/>
                </a:lnTo>
                <a:lnTo>
                  <a:pt x="3459" y="15461"/>
                </a:lnTo>
                <a:lnTo>
                  <a:pt x="7728" y="15461"/>
                </a:lnTo>
                <a:lnTo>
                  <a:pt x="146858" y="15461"/>
                </a:lnTo>
                <a:lnTo>
                  <a:pt x="151124" y="15461"/>
                </a:lnTo>
                <a:lnTo>
                  <a:pt x="154587" y="11998"/>
                </a:lnTo>
                <a:lnTo>
                  <a:pt x="154587" y="7732"/>
                </a:lnTo>
                <a:lnTo>
                  <a:pt x="154587" y="3463"/>
                </a:lnTo>
                <a:lnTo>
                  <a:pt x="151124" y="0"/>
                </a:lnTo>
                <a:lnTo>
                  <a:pt x="146858" y="0"/>
                </a:lnTo>
                <a:lnTo>
                  <a:pt x="7728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26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3553385" cy="6303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uz-Latn-UZ" sz="4000" spc="10" dirty="0">
                <a:latin typeface="Arial" pitchFamily="34" charset="0"/>
                <a:cs typeface="Arial" pitchFamily="34" charset="0"/>
              </a:rPr>
              <a:t>ONA TILI</a:t>
            </a:r>
            <a:endParaRPr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E688753-AF40-4DF9-B254-59E0CD93E74F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44" r="7344"/>
          <a:stretch>
            <a:fillRect/>
          </a:stretch>
        </p:blipFill>
        <p:spPr>
          <a:xfrm>
            <a:off x="3873500" y="1470025"/>
            <a:ext cx="1676400" cy="1546720"/>
          </a:xfrm>
        </p:spPr>
      </p:pic>
    </p:spTree>
    <p:extLst>
      <p:ext uri="{BB962C8B-B14F-4D97-AF65-F5344CB8AC3E}">
        <p14:creationId xmlns:p14="http://schemas.microsoft.com/office/powerpoint/2010/main" val="29745735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4E48DC-DE00-4C90-AD93-D462A957C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0" y="98425"/>
            <a:ext cx="5172947" cy="861774"/>
          </a:xfrm>
        </p:spPr>
        <p:txBody>
          <a:bodyPr/>
          <a:lstStyle/>
          <a:p>
            <a:pPr algn="ctr"/>
            <a:r>
              <a:rPr lang="en-US" sz="2800" b="0" dirty="0"/>
              <a:t>Internet </a:t>
            </a:r>
            <a:r>
              <a:rPr lang="en-US" sz="2800" b="0" dirty="0" err="1"/>
              <a:t>ma’lumotlaridan</a:t>
            </a:r>
            <a:br>
              <a:rPr lang="en-US" sz="2800" b="0" dirty="0"/>
            </a:br>
            <a:endParaRPr lang="ru-RU" sz="2800" b="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EC0C01F-CE8E-46BD-854C-6AFFE9A82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400" cy="2462213"/>
          </a:xfrm>
          <a:solidFill>
            <a:srgbClr val="FFFF99"/>
          </a:solidFill>
        </p:spPr>
        <p:txBody>
          <a:bodyPr/>
          <a:lstStyle/>
          <a:p>
            <a:pPr marL="71438" indent="290513" algn="just"/>
            <a:r>
              <a:rPr lang="en-US" sz="1600" dirty="0" err="1"/>
              <a:t>Tojikiston</a:t>
            </a:r>
            <a:r>
              <a:rPr lang="en-US" sz="1600" dirty="0"/>
              <a:t> </a:t>
            </a:r>
            <a:r>
              <a:rPr lang="en-US" sz="1600" dirty="0" err="1"/>
              <a:t>Respublikasi</a:t>
            </a:r>
            <a:r>
              <a:rPr lang="en-US" sz="1600" dirty="0"/>
              <a:t> </a:t>
            </a:r>
            <a:r>
              <a:rPr lang="en-US" sz="1600" dirty="0" err="1"/>
              <a:t>Favqulodda</a:t>
            </a:r>
            <a:r>
              <a:rPr lang="en-US" sz="1600" dirty="0"/>
              <a:t> </a:t>
            </a:r>
            <a:r>
              <a:rPr lang="en-US" sz="1600" dirty="0" err="1"/>
              <a:t>vaziyatlar</a:t>
            </a:r>
            <a:r>
              <a:rPr lang="en-US" sz="1600" dirty="0"/>
              <a:t> </a:t>
            </a:r>
            <a:r>
              <a:rPr lang="en-US" sz="1600" dirty="0" err="1"/>
              <a:t>qo‘mitasi</a:t>
            </a:r>
            <a:r>
              <a:rPr lang="en-US" sz="1600" dirty="0"/>
              <a:t> </a:t>
            </a:r>
            <a:r>
              <a:rPr lang="en-US" sz="1600" dirty="0" err="1"/>
              <a:t>raisi</a:t>
            </a:r>
            <a:r>
              <a:rPr lang="en-US" sz="1600" dirty="0"/>
              <a:t> Rustam </a:t>
            </a:r>
            <a:r>
              <a:rPr lang="en-US" sz="1600" dirty="0" err="1"/>
              <a:t>Nazarzoda</a:t>
            </a:r>
            <a:r>
              <a:rPr lang="en-US" sz="1600" dirty="0"/>
              <a:t> </a:t>
            </a:r>
            <a:r>
              <a:rPr lang="en-US" sz="1600" dirty="0" err="1"/>
              <a:t>Qozog‘iston</a:t>
            </a:r>
            <a:r>
              <a:rPr lang="en-US" sz="1600" dirty="0"/>
              <a:t> </a:t>
            </a:r>
            <a:r>
              <a:rPr lang="en-US" sz="1600" dirty="0" err="1"/>
              <a:t>Respublikasi</a:t>
            </a:r>
            <a:r>
              <a:rPr lang="en-US" sz="1600" dirty="0"/>
              <a:t> </a:t>
            </a:r>
            <a:r>
              <a:rPr lang="en-US" sz="1600" dirty="0" err="1"/>
              <a:t>hududidan</a:t>
            </a:r>
            <a:r>
              <a:rPr lang="en-US" sz="1600" dirty="0"/>
              <a:t> </a:t>
            </a:r>
            <a:r>
              <a:rPr lang="en-US" sz="1600" dirty="0" err="1"/>
              <a:t>o‘tuvchi</a:t>
            </a:r>
            <a:r>
              <a:rPr lang="en-US" sz="1600" dirty="0"/>
              <a:t> „Samara-Chimkent“ </a:t>
            </a:r>
            <a:r>
              <a:rPr lang="en-US" sz="1600" dirty="0" err="1"/>
              <a:t>avtoyo‘lida</a:t>
            </a:r>
            <a:r>
              <a:rPr lang="en-US" sz="1600" dirty="0"/>
              <a:t> </a:t>
            </a:r>
            <a:r>
              <a:rPr lang="en-US" sz="1600" dirty="0" err="1"/>
              <a:t>yo‘lovchi</a:t>
            </a:r>
            <a:r>
              <a:rPr lang="en-US" sz="1600" dirty="0"/>
              <a:t> </a:t>
            </a:r>
            <a:r>
              <a:rPr lang="en-US" sz="1600" dirty="0" err="1"/>
              <a:t>avtobusdagi</a:t>
            </a:r>
            <a:r>
              <a:rPr lang="en-US" sz="1600" dirty="0"/>
              <a:t> </a:t>
            </a:r>
            <a:r>
              <a:rPr lang="en-US" sz="1600" dirty="0" err="1"/>
              <a:t>yong‘in</a:t>
            </a:r>
            <a:r>
              <a:rPr lang="en-US" sz="1600" dirty="0"/>
              <a:t> </a:t>
            </a:r>
            <a:r>
              <a:rPr lang="en-US" sz="1600" dirty="0" err="1"/>
              <a:t>natijasida</a:t>
            </a:r>
            <a:r>
              <a:rPr lang="en-US" sz="1600" dirty="0"/>
              <a:t> </a:t>
            </a:r>
            <a:r>
              <a:rPr lang="en-US" sz="1600" dirty="0" err="1"/>
              <a:t>O‘zbekiston</a:t>
            </a:r>
            <a:r>
              <a:rPr lang="en-US" sz="1600" dirty="0"/>
              <a:t> </a:t>
            </a:r>
            <a:r>
              <a:rPr lang="en-US" sz="1600" dirty="0" err="1"/>
              <a:t>Respublikasi</a:t>
            </a:r>
            <a:r>
              <a:rPr lang="en-US" sz="1600" dirty="0"/>
              <a:t> </a:t>
            </a:r>
            <a:r>
              <a:rPr lang="en-US" sz="1600" dirty="0" err="1"/>
              <a:t>fuqarolarining</a:t>
            </a:r>
            <a:r>
              <a:rPr lang="en-US" sz="1600" dirty="0"/>
              <a:t> </a:t>
            </a:r>
            <a:r>
              <a:rPr lang="en-US" sz="1600" dirty="0" err="1"/>
              <a:t>halok</a:t>
            </a:r>
            <a:r>
              <a:rPr lang="en-US" sz="1600" dirty="0"/>
              <a:t> </a:t>
            </a:r>
            <a:r>
              <a:rPr lang="en-US" sz="1600" dirty="0" err="1"/>
              <a:t>bo‘lganligi</a:t>
            </a:r>
            <a:r>
              <a:rPr lang="en-US" sz="1600" dirty="0"/>
              <a:t> </a:t>
            </a:r>
            <a:r>
              <a:rPr lang="en-US" sz="1600" dirty="0" err="1"/>
              <a:t>munosabati</a:t>
            </a:r>
            <a:r>
              <a:rPr lang="en-US" sz="1600" dirty="0"/>
              <a:t> </a:t>
            </a:r>
            <a:r>
              <a:rPr lang="en-US" sz="1600" dirty="0" err="1"/>
              <a:t>bilan</a:t>
            </a:r>
            <a:r>
              <a:rPr lang="en-US" sz="1600" dirty="0"/>
              <a:t> </a:t>
            </a:r>
            <a:r>
              <a:rPr lang="en-US" sz="1600" dirty="0" err="1"/>
              <a:t>chuqur</a:t>
            </a:r>
            <a:r>
              <a:rPr lang="en-US" sz="1600" dirty="0"/>
              <a:t> </a:t>
            </a:r>
            <a:r>
              <a:rPr lang="en-US" sz="1600" dirty="0" err="1"/>
              <a:t>hamdardlik</a:t>
            </a:r>
            <a:r>
              <a:rPr lang="en-US" sz="1600" dirty="0"/>
              <a:t> </a:t>
            </a:r>
            <a:r>
              <a:rPr lang="en-US" sz="1600" dirty="0" err="1"/>
              <a:t>bildirdi</a:t>
            </a:r>
            <a:r>
              <a:rPr lang="en-US" sz="1600" dirty="0"/>
              <a:t>. </a:t>
            </a:r>
            <a:r>
              <a:rPr lang="en-US" sz="1600" dirty="0" err="1"/>
              <a:t>Tojikiston</a:t>
            </a:r>
            <a:r>
              <a:rPr lang="en-US" sz="1600" dirty="0"/>
              <a:t> </a:t>
            </a:r>
            <a:r>
              <a:rPr lang="en-US" sz="1600" dirty="0" err="1"/>
              <a:t>Respublikasi</a:t>
            </a:r>
            <a:r>
              <a:rPr lang="en-US" sz="1600" dirty="0"/>
              <a:t> </a:t>
            </a:r>
            <a:r>
              <a:rPr lang="en-US" sz="1600" dirty="0" err="1"/>
              <a:t>Favqulodda</a:t>
            </a:r>
            <a:r>
              <a:rPr lang="en-US" sz="1600" dirty="0"/>
              <a:t> </a:t>
            </a:r>
            <a:r>
              <a:rPr lang="en-US" sz="1600" dirty="0" err="1"/>
              <a:t>vaziyatlar</a:t>
            </a:r>
            <a:r>
              <a:rPr lang="en-US" sz="1600" dirty="0"/>
              <a:t> </a:t>
            </a:r>
            <a:r>
              <a:rPr lang="en-US" sz="1600" dirty="0" err="1"/>
              <a:t>qo‘mitasi</a:t>
            </a:r>
            <a:r>
              <a:rPr lang="en-US" sz="1600" dirty="0"/>
              <a:t> </a:t>
            </a:r>
            <a:r>
              <a:rPr lang="en-US" sz="1600" dirty="0" err="1"/>
              <a:t>raisining</a:t>
            </a:r>
            <a:r>
              <a:rPr lang="en-US" sz="1600" dirty="0"/>
              <a:t> </a:t>
            </a:r>
            <a:r>
              <a:rPr lang="en-US" sz="1600" dirty="0" err="1"/>
              <a:t>bergan</a:t>
            </a:r>
            <a:r>
              <a:rPr lang="en-US" sz="1600" dirty="0"/>
              <a:t> </a:t>
            </a:r>
            <a:r>
              <a:rPr lang="en-US" sz="1600" dirty="0" err="1"/>
              <a:t>axborotida</a:t>
            </a:r>
            <a:r>
              <a:rPr lang="en-US" sz="1600" dirty="0"/>
              <a:t> „</a:t>
            </a:r>
            <a:r>
              <a:rPr lang="en-US" sz="1600" dirty="0" err="1"/>
              <a:t>Ushbu</a:t>
            </a:r>
            <a:r>
              <a:rPr lang="en-US" sz="1600" dirty="0"/>
              <a:t> </a:t>
            </a:r>
            <a:r>
              <a:rPr lang="en-US" sz="1600" dirty="0" err="1"/>
              <a:t>fojia</a:t>
            </a:r>
            <a:r>
              <a:rPr lang="en-US" sz="1600" dirty="0"/>
              <a:t> </a:t>
            </a:r>
            <a:r>
              <a:rPr lang="en-US" sz="1600" dirty="0" err="1"/>
              <a:t>qurbonlarining</a:t>
            </a:r>
            <a:r>
              <a:rPr lang="en-US" sz="1600" dirty="0"/>
              <a:t> </a:t>
            </a:r>
            <a:r>
              <a:rPr lang="en-US" sz="1600" dirty="0" err="1"/>
              <a:t>oilalariga</a:t>
            </a:r>
            <a:r>
              <a:rPr lang="en-US" sz="1600" dirty="0"/>
              <a:t>, </a:t>
            </a:r>
            <a:r>
              <a:rPr lang="en-US" sz="1600" dirty="0" err="1"/>
              <a:t>qarindoshlariga</a:t>
            </a:r>
            <a:r>
              <a:rPr lang="en-US" sz="1600" dirty="0"/>
              <a:t> </a:t>
            </a:r>
            <a:r>
              <a:rPr lang="en-US" sz="1600" dirty="0" err="1"/>
              <a:t>hamdardlik</a:t>
            </a:r>
            <a:r>
              <a:rPr lang="en-US" sz="1600" dirty="0"/>
              <a:t> </a:t>
            </a:r>
            <a:r>
              <a:rPr lang="en-US" sz="1600" dirty="0" err="1"/>
              <a:t>bildiramiz</a:t>
            </a:r>
            <a:r>
              <a:rPr lang="en-US" sz="1600" dirty="0"/>
              <a:t>, </a:t>
            </a:r>
            <a:r>
              <a:rPr lang="en-US" sz="1600" dirty="0" err="1"/>
              <a:t>jabrlanganlarga</a:t>
            </a:r>
            <a:r>
              <a:rPr lang="en-US" sz="1600" dirty="0"/>
              <a:t> </a:t>
            </a:r>
            <a:r>
              <a:rPr lang="en-US" sz="1600" dirty="0" err="1"/>
              <a:t>esa</a:t>
            </a:r>
            <a:r>
              <a:rPr lang="en-US" sz="1600" dirty="0"/>
              <a:t> </a:t>
            </a:r>
            <a:r>
              <a:rPr lang="en-US" sz="1600" dirty="0" err="1"/>
              <a:t>tezroq</a:t>
            </a:r>
            <a:r>
              <a:rPr lang="en-US" sz="1600" dirty="0"/>
              <a:t> </a:t>
            </a:r>
            <a:r>
              <a:rPr lang="en-US" sz="1600" dirty="0" err="1"/>
              <a:t>sog‘ayib</a:t>
            </a:r>
            <a:r>
              <a:rPr lang="en-US" sz="1600" dirty="0"/>
              <a:t> </a:t>
            </a:r>
            <a:r>
              <a:rPr lang="en-US" sz="1600" dirty="0" err="1"/>
              <a:t>ketishlarini</a:t>
            </a:r>
            <a:r>
              <a:rPr lang="en-US" sz="1600" dirty="0"/>
              <a:t> </a:t>
            </a:r>
            <a:r>
              <a:rPr lang="en-US" sz="1600" dirty="0" err="1"/>
              <a:t>tilaymiz</a:t>
            </a:r>
            <a:r>
              <a:rPr lang="en-US" sz="1600" dirty="0"/>
              <a:t>“ deb </a:t>
            </a:r>
            <a:r>
              <a:rPr lang="en-US" sz="1600" dirty="0" err="1"/>
              <a:t>bayon</a:t>
            </a:r>
            <a:r>
              <a:rPr lang="en-US" sz="1600" dirty="0"/>
              <a:t> </a:t>
            </a:r>
            <a:r>
              <a:rPr lang="en-US" sz="1600" dirty="0" err="1"/>
              <a:t>qilingan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28558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291B29-A98F-47B6-AC55-DBCF69A1E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>
                <a:solidFill>
                  <a:srgbClr val="FFC000"/>
                </a:solidFill>
              </a:rPr>
              <a:t>7.6-mashq</a:t>
            </a:r>
            <a:endParaRPr lang="ru-RU" sz="2800" b="0" dirty="0">
              <a:solidFill>
                <a:srgbClr val="FFC000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401FA85-0064-4FBF-A62E-AB9733C6A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700" y="620197"/>
            <a:ext cx="3513852" cy="19697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71438" indent="290513" algn="just"/>
            <a:r>
              <a:rPr lang="en-US" sz="1600" dirty="0"/>
              <a:t>Ta</a:t>
            </a:r>
            <a:r>
              <a:rPr lang="uz-Latn-UZ" sz="1600" dirty="0"/>
              <a:t>’</a:t>
            </a:r>
            <a:r>
              <a:rPr lang="en-US" sz="1600" dirty="0" err="1"/>
              <a:t>ziya</a:t>
            </a:r>
            <a:r>
              <a:rPr lang="en-US" sz="1600" dirty="0"/>
              <a:t> </a:t>
            </a:r>
            <a:r>
              <a:rPr lang="en-US" sz="1600" dirty="0" err="1"/>
              <a:t>ifodalarini</a:t>
            </a:r>
            <a:r>
              <a:rPr lang="en-US" sz="1600" dirty="0"/>
              <a:t> </a:t>
            </a:r>
            <a:r>
              <a:rPr lang="en-US" sz="1600" dirty="0" err="1"/>
              <a:t>yarating</a:t>
            </a:r>
            <a:r>
              <a:rPr lang="en-US" sz="1600" dirty="0"/>
              <a:t>. Ula</a:t>
            </a:r>
            <a:r>
              <a:rPr lang="uz-Latn-UZ" sz="1600" dirty="0"/>
              <a:t>rn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marhumning</a:t>
            </a:r>
            <a:r>
              <a:rPr lang="en-US" sz="1600" dirty="0"/>
              <a:t> </a:t>
            </a:r>
            <a:r>
              <a:rPr lang="en-US" sz="1600" dirty="0" err="1"/>
              <a:t>yosh</a:t>
            </a:r>
            <a:r>
              <a:rPr lang="en-US" sz="1600" dirty="0"/>
              <a:t> </a:t>
            </a:r>
            <a:r>
              <a:rPr lang="en-US" sz="1600" dirty="0" err="1"/>
              <a:t>va</a:t>
            </a:r>
            <a:r>
              <a:rPr lang="en-US" sz="1600" dirty="0"/>
              <a:t> </a:t>
            </a:r>
            <a:r>
              <a:rPr lang="en-US" sz="1600" dirty="0" err="1"/>
              <a:t>jins</a:t>
            </a:r>
            <a:r>
              <a:rPr lang="en-US" sz="1600" dirty="0"/>
              <a:t> </a:t>
            </a:r>
            <a:r>
              <a:rPr lang="en-US" sz="1600" dirty="0" err="1"/>
              <a:t>xusus</a:t>
            </a:r>
            <a:r>
              <a:rPr lang="uz-Latn-UZ" sz="1600" dirty="0"/>
              <a:t>i</a:t>
            </a:r>
            <a:r>
              <a:rPr lang="en-US" sz="1600" dirty="0" err="1"/>
              <a:t>yatlariga</a:t>
            </a:r>
            <a:r>
              <a:rPr lang="en-US" sz="1600" dirty="0"/>
              <a:t> ko</a:t>
            </a:r>
            <a:r>
              <a:rPr lang="uz-Latn-UZ" sz="1600" dirty="0"/>
              <a:t>‘</a:t>
            </a:r>
            <a:r>
              <a:rPr lang="en-US" sz="1600" dirty="0"/>
              <a:t>ra </a:t>
            </a:r>
            <a:r>
              <a:rPr lang="en-US" sz="1600" dirty="0" err="1"/>
              <a:t>turlarga</a:t>
            </a:r>
            <a:r>
              <a:rPr lang="en-US" sz="1600" dirty="0"/>
              <a:t> </a:t>
            </a:r>
            <a:r>
              <a:rPr lang="en-US" sz="1600" dirty="0" err="1"/>
              <a:t>ajrating</a:t>
            </a:r>
            <a:r>
              <a:rPr lang="en-US" sz="1600" dirty="0"/>
              <a:t>.</a:t>
            </a:r>
          </a:p>
          <a:p>
            <a:pPr marL="71438" indent="290513" algn="just"/>
            <a:r>
              <a:rPr lang="en-US" sz="1600" dirty="0" err="1"/>
              <a:t>Namuna</a:t>
            </a:r>
            <a:r>
              <a:rPr lang="en-US" sz="1600" dirty="0"/>
              <a:t>: </a:t>
            </a:r>
            <a:r>
              <a:rPr lang="en-US" sz="1600" dirty="0" err="1"/>
              <a:t>marhuma</a:t>
            </a:r>
            <a:r>
              <a:rPr lang="en-US" sz="1600" dirty="0"/>
              <a:t> </a:t>
            </a:r>
            <a:r>
              <a:rPr lang="en-US" sz="1600" dirty="0" err="1"/>
              <a:t>yosh</a:t>
            </a:r>
            <a:r>
              <a:rPr lang="en-US" sz="1600" dirty="0"/>
              <a:t> </a:t>
            </a:r>
            <a:r>
              <a:rPr lang="en-US" sz="1600" dirty="0" err="1"/>
              <a:t>ketibdi</a:t>
            </a:r>
            <a:r>
              <a:rPr lang="en-US" sz="1600" dirty="0"/>
              <a:t>, </a:t>
            </a:r>
            <a:r>
              <a:rPr lang="en-US" sz="1600" dirty="0" err="1"/>
              <a:t>yaqinlariga</a:t>
            </a:r>
            <a:r>
              <a:rPr lang="en-US" sz="1600" dirty="0"/>
              <a:t> </a:t>
            </a:r>
            <a:r>
              <a:rPr lang="en-US" sz="1600" dirty="0" err="1"/>
              <a:t>sabr</a:t>
            </a:r>
            <a:r>
              <a:rPr lang="en-US" sz="1600" dirty="0"/>
              <a:t> </a:t>
            </a:r>
            <a:r>
              <a:rPr lang="en-US" sz="1600" dirty="0" err="1"/>
              <a:t>bersin</a:t>
            </a:r>
            <a:r>
              <a:rPr lang="en-US" sz="1600" dirty="0"/>
              <a:t>; </a:t>
            </a:r>
            <a:r>
              <a:rPr lang="en-US" sz="1600" dirty="0" err="1"/>
              <a:t>bandachilik</a:t>
            </a:r>
            <a:r>
              <a:rPr lang="en-US" sz="1600" dirty="0"/>
              <a:t> </a:t>
            </a:r>
            <a:r>
              <a:rPr lang="en-US" sz="1600" dirty="0" err="1"/>
              <a:t>ekan</a:t>
            </a:r>
            <a:r>
              <a:rPr lang="en-US" sz="1600" dirty="0"/>
              <a:t>-da, </a:t>
            </a:r>
            <a:r>
              <a:rPr lang="en-US" sz="1600" dirty="0" err="1"/>
              <a:t>rahmatlidan</a:t>
            </a:r>
            <a:r>
              <a:rPr lang="en-US" sz="1600" dirty="0"/>
              <a:t> </a:t>
            </a:r>
            <a:r>
              <a:rPr lang="en-US" sz="1600" dirty="0" err="1"/>
              <a:t>ikkita</a:t>
            </a:r>
            <a:r>
              <a:rPr lang="en-US" sz="1600" dirty="0"/>
              <a:t> </a:t>
            </a:r>
            <a:r>
              <a:rPr lang="en-US" sz="1600" dirty="0" err="1"/>
              <a:t>sag‘ir</a:t>
            </a:r>
            <a:r>
              <a:rPr lang="en-US" sz="1600" dirty="0"/>
              <a:t> </a:t>
            </a:r>
            <a:r>
              <a:rPr lang="en-US" sz="1600" dirty="0" err="1"/>
              <a:t>qolibdi</a:t>
            </a:r>
            <a:r>
              <a:rPr lang="en-US" sz="1600" dirty="0"/>
              <a:t>, </a:t>
            </a:r>
            <a:r>
              <a:rPr lang="en-US" sz="1600" dirty="0" err="1"/>
              <a:t>oxirati</a:t>
            </a:r>
            <a:r>
              <a:rPr lang="en-US" sz="1600" dirty="0"/>
              <a:t> </a:t>
            </a:r>
            <a:r>
              <a:rPr lang="en-US" sz="1600" dirty="0" err="1"/>
              <a:t>obod</a:t>
            </a:r>
            <a:r>
              <a:rPr lang="en-US" sz="1600" dirty="0"/>
              <a:t> </a:t>
            </a:r>
            <a:r>
              <a:rPr lang="en-US" sz="1600" dirty="0" err="1"/>
              <a:t>bo‘lsin</a:t>
            </a:r>
            <a:r>
              <a:rPr lang="en-US" sz="1600" dirty="0"/>
              <a:t>, </a:t>
            </a:r>
            <a:r>
              <a:rPr lang="en-US" sz="1600" dirty="0" err="1"/>
              <a:t>Allohning</a:t>
            </a:r>
            <a:r>
              <a:rPr lang="en-US" sz="1600" dirty="0"/>
              <a:t> </a:t>
            </a:r>
            <a:r>
              <a:rPr lang="en-US" sz="1600" dirty="0" err="1"/>
              <a:t>irodasi</a:t>
            </a:r>
            <a:r>
              <a:rPr lang="en-US" sz="1600" dirty="0"/>
              <a:t>.</a:t>
            </a:r>
          </a:p>
        </p:txBody>
      </p:sp>
      <p:pic>
        <p:nvPicPr>
          <p:cNvPr id="4" name="Picture 8" descr="MM900283034[1]">
            <a:extLst>
              <a:ext uri="{FF2B5EF4-FFF2-40B4-BE49-F238E27FC236}">
                <a16:creationId xmlns:a16="http://schemas.microsoft.com/office/drawing/2014/main" id="{7BF203CC-5DE4-4D70-8F82-86B14E90A07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2924" y="860425"/>
            <a:ext cx="172329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89498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8A26F0-98B4-47F3-9716-C3F469426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uz-Latn-UZ" sz="2400" b="0" dirty="0"/>
              <a:t>Mustaqil bajarish uchun topshiriq</a:t>
            </a:r>
            <a:r>
              <a:rPr lang="en-US" sz="2400" b="0" dirty="0"/>
              <a:t>lar</a:t>
            </a:r>
            <a:endParaRPr lang="ru-RU" sz="2400" b="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3E64FCE-FDA0-4B42-A65A-1F960D208F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" y="876965"/>
            <a:ext cx="1905000" cy="1698268"/>
          </a:xfrm>
          <a:prstGeom prst="rect">
            <a:avLst/>
          </a:prstGeom>
        </p:spPr>
      </p:pic>
      <p:sp>
        <p:nvSpPr>
          <p:cNvPr id="6" name="Текст 5">
            <a:extLst>
              <a:ext uri="{FF2B5EF4-FFF2-40B4-BE49-F238E27FC236}">
                <a16:creationId xmlns:a16="http://schemas.microsoft.com/office/drawing/2014/main" id="{6FDD127A-28EE-49FC-A4FE-08D1FCB888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97100" y="631825"/>
            <a:ext cx="3429000" cy="193899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72000" indent="361950" algn="just"/>
            <a:r>
              <a:rPr lang="en-US" sz="1800" dirty="0">
                <a:solidFill>
                  <a:schemeClr val="accent4">
                    <a:lumMod val="75000"/>
                  </a:schemeClr>
                </a:solidFill>
              </a:rPr>
              <a:t>7.1-topshiriq. </a:t>
            </a:r>
            <a:r>
              <a:rPr lang="en-US" sz="1800" dirty="0"/>
              <a:t>„Shirin </a:t>
            </a:r>
            <a:r>
              <a:rPr lang="en-US" sz="1800" dirty="0" err="1"/>
              <a:t>so‘z</a:t>
            </a:r>
            <a:r>
              <a:rPr lang="en-US" sz="1800" dirty="0"/>
              <a:t> - </a:t>
            </a:r>
            <a:r>
              <a:rPr lang="en-US" sz="1800" dirty="0" err="1"/>
              <a:t>jon</a:t>
            </a:r>
            <a:r>
              <a:rPr lang="en-US" sz="1800" dirty="0"/>
              <a:t> </a:t>
            </a:r>
            <a:r>
              <a:rPr lang="en-US" sz="1800" dirty="0" err="1"/>
              <a:t>ozig‘i</a:t>
            </a:r>
            <a:r>
              <a:rPr lang="en-US" sz="1800" dirty="0"/>
              <a:t>“ </a:t>
            </a:r>
            <a:r>
              <a:rPr lang="en-US" sz="1800" dirty="0" err="1"/>
              <a:t>mavzusida</a:t>
            </a:r>
            <a:r>
              <a:rPr lang="en-US" sz="1800" dirty="0"/>
              <a:t> </a:t>
            </a:r>
            <a:r>
              <a:rPr lang="en-US" sz="1800" dirty="0" err="1"/>
              <a:t>bemorga</a:t>
            </a:r>
            <a:r>
              <a:rPr lang="en-US" sz="1800" dirty="0"/>
              <a:t> </a:t>
            </a:r>
            <a:r>
              <a:rPr lang="en-US" sz="1800" dirty="0" err="1"/>
              <a:t>hamdardlik</a:t>
            </a:r>
            <a:r>
              <a:rPr lang="en-US" sz="1800" dirty="0"/>
              <a:t> </a:t>
            </a:r>
            <a:r>
              <a:rPr lang="en-US" sz="1800" dirty="0" err="1"/>
              <a:t>yozma</a:t>
            </a:r>
            <a:r>
              <a:rPr lang="en-US" sz="1800" dirty="0"/>
              <a:t> </a:t>
            </a:r>
            <a:r>
              <a:rPr lang="en-US" sz="1800" dirty="0" err="1"/>
              <a:t>nutqi</a:t>
            </a:r>
            <a:r>
              <a:rPr lang="en-US" sz="1800" dirty="0"/>
              <a:t> </a:t>
            </a:r>
            <a:r>
              <a:rPr lang="en-US" sz="1800" dirty="0" err="1"/>
              <a:t>matnini</a:t>
            </a:r>
            <a:r>
              <a:rPr lang="en-US" sz="1800" dirty="0"/>
              <a:t> </a:t>
            </a:r>
            <a:r>
              <a:rPr lang="en-US" sz="1800" dirty="0" err="1"/>
              <a:t>tayyorlang</a:t>
            </a:r>
            <a:r>
              <a:rPr lang="en-US" sz="1800" dirty="0"/>
              <a:t>.</a:t>
            </a:r>
          </a:p>
          <a:p>
            <a:pPr marL="72000" indent="361950" algn="just"/>
            <a:r>
              <a:rPr lang="en-US" sz="1800" dirty="0">
                <a:solidFill>
                  <a:schemeClr val="accent4">
                    <a:lumMod val="75000"/>
                  </a:schemeClr>
                </a:solidFill>
              </a:rPr>
              <a:t>7.2-topshiriq.</a:t>
            </a:r>
            <a:r>
              <a:rPr lang="uz-Latn-UZ" sz="18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dirty="0" err="1"/>
              <a:t>Matningiz</a:t>
            </a:r>
            <a:r>
              <a:rPr lang="en-US" sz="1800" dirty="0"/>
              <a:t> </a:t>
            </a:r>
            <a:r>
              <a:rPr lang="en-US" sz="1800" dirty="0" err="1"/>
              <a:t>mazmunini</a:t>
            </a:r>
            <a:r>
              <a:rPr lang="en-US" sz="1800" dirty="0"/>
              <a:t> </a:t>
            </a:r>
            <a:r>
              <a:rPr lang="en-US" sz="1800" dirty="0" err="1"/>
              <a:t>og‘zaki</a:t>
            </a:r>
            <a:r>
              <a:rPr lang="en-US" sz="1800" dirty="0"/>
              <a:t> </a:t>
            </a:r>
            <a:r>
              <a:rPr lang="en-US" sz="1800" dirty="0" err="1"/>
              <a:t>bayon</a:t>
            </a:r>
            <a:r>
              <a:rPr lang="en-US" sz="1800" dirty="0"/>
              <a:t> </a:t>
            </a:r>
            <a:r>
              <a:rPr lang="en-US" sz="1800" dirty="0" err="1"/>
              <a:t>qiling</a:t>
            </a:r>
            <a:r>
              <a:rPr lang="en-US" sz="1800" dirty="0"/>
              <a:t>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915683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84E89D-08A7-48D5-9B1E-8E2949802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48538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O‘tgan darsda</a:t>
            </a:r>
            <a:endParaRPr lang="ru-RU" sz="2800" b="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D3E17B-49F9-4A05-995E-EB5D902C7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278" y="631825"/>
            <a:ext cx="4935243" cy="762000"/>
          </a:xfrm>
          <a:solidFill>
            <a:schemeClr val="accent2"/>
          </a:solidFill>
        </p:spPr>
        <p:txBody>
          <a:bodyPr/>
          <a:lstStyle/>
          <a:p>
            <a:pPr algn="ctr"/>
            <a:endParaRPr lang="uz-Latn-UZ" sz="1800" dirty="0">
              <a:solidFill>
                <a:srgbClr val="FFFF00"/>
              </a:solidFill>
            </a:endParaRPr>
          </a:p>
          <a:p>
            <a:pPr algn="ctr"/>
            <a:r>
              <a:rPr lang="uz-Latn-UZ" sz="1800" dirty="0">
                <a:solidFill>
                  <a:srgbClr val="FFFF00"/>
                </a:solidFill>
              </a:rPr>
              <a:t>Qo‘shma so‘zlar imlosiga ko‘ra ikki turli bo‘ladi:</a:t>
            </a:r>
            <a:endParaRPr lang="ru-RU" sz="1800" dirty="0">
              <a:solidFill>
                <a:srgbClr val="FFFF00"/>
              </a:solidFill>
            </a:endParaRPr>
          </a:p>
        </p:txBody>
      </p:sp>
      <p:sp>
        <p:nvSpPr>
          <p:cNvPr id="4" name="Крест 3">
            <a:extLst>
              <a:ext uri="{FF2B5EF4-FFF2-40B4-BE49-F238E27FC236}">
                <a16:creationId xmlns:a16="http://schemas.microsoft.com/office/drawing/2014/main" id="{A4A11236-6561-4E59-BBE6-2EF09A490F3C}"/>
              </a:ext>
            </a:extLst>
          </p:cNvPr>
          <p:cNvSpPr/>
          <p:nvPr/>
        </p:nvSpPr>
        <p:spPr>
          <a:xfrm>
            <a:off x="300752" y="1622425"/>
            <a:ext cx="2209800" cy="1371600"/>
          </a:xfrm>
          <a:prstGeom prst="pl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 yoziladigan qo‘shma so‘zlar</a:t>
            </a:r>
            <a:endParaRPr lang="ru-RU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нак ''минус'' 4">
            <a:extLst>
              <a:ext uri="{FF2B5EF4-FFF2-40B4-BE49-F238E27FC236}">
                <a16:creationId xmlns:a16="http://schemas.microsoft.com/office/drawing/2014/main" id="{EEF5CB93-A7F2-4880-9259-D0BA46A10C6D}"/>
              </a:ext>
            </a:extLst>
          </p:cNvPr>
          <p:cNvSpPr/>
          <p:nvPr/>
        </p:nvSpPr>
        <p:spPr>
          <a:xfrm>
            <a:off x="2273300" y="631825"/>
            <a:ext cx="3581400" cy="3048000"/>
          </a:xfrm>
          <a:prstGeom prst="mathMinus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Ajratib yoziladigan qo‘shma so‘zlar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656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6A9319F9-56BD-4C34-881C-24BA920FA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8" y="26988"/>
            <a:ext cx="5165725" cy="376237"/>
          </a:xfrm>
        </p:spPr>
        <p:txBody>
          <a:bodyPr/>
          <a:lstStyle/>
          <a:p>
            <a:pPr algn="ctr"/>
            <a:r>
              <a:rPr lang="uz-Latn-UZ" sz="2800" b="0" dirty="0"/>
              <a:t>Qo‘shma so‘zlarda so‘z urg‘usi</a:t>
            </a:r>
            <a:endParaRPr lang="ru-RU" sz="2800" b="0" dirty="0"/>
          </a:p>
        </p:txBody>
      </p:sp>
      <p:sp>
        <p:nvSpPr>
          <p:cNvPr id="5" name="Куб 4">
            <a:extLst>
              <a:ext uri="{FF2B5EF4-FFF2-40B4-BE49-F238E27FC236}">
                <a16:creationId xmlns:a16="http://schemas.microsoft.com/office/drawing/2014/main" id="{53527ADC-EFE6-44C0-B9EC-E2A07A5EF1CE}"/>
              </a:ext>
            </a:extLst>
          </p:cNvPr>
          <p:cNvSpPr/>
          <p:nvPr/>
        </p:nvSpPr>
        <p:spPr>
          <a:xfrm>
            <a:off x="215900" y="631825"/>
            <a:ext cx="2743200" cy="2509837"/>
          </a:xfrm>
          <a:prstGeom prst="cub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yoziladigan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so‘zlarda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urg‘usi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olibsotar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sassiqpopishak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Куб 5">
            <a:extLst>
              <a:ext uri="{FF2B5EF4-FFF2-40B4-BE49-F238E27FC236}">
                <a16:creationId xmlns:a16="http://schemas.microsoft.com/office/drawing/2014/main" id="{791BE712-36A6-4640-A688-C47459A7C897}"/>
              </a:ext>
            </a:extLst>
          </p:cNvPr>
          <p:cNvSpPr/>
          <p:nvPr/>
        </p:nvSpPr>
        <p:spPr>
          <a:xfrm>
            <a:off x="2578100" y="628897"/>
            <a:ext cx="3048000" cy="2433637"/>
          </a:xfrm>
          <a:prstGeom prst="cub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yoziladigan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qismining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har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birida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alohida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urg‘usi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kelmoq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17750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9C9715-486E-4896-8323-1295FB7C1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>
                <a:solidFill>
                  <a:srgbClr val="FFC000"/>
                </a:solidFill>
              </a:rPr>
              <a:t>7.1-mashq</a:t>
            </a:r>
            <a:endParaRPr lang="ru-RU" sz="2800" b="0" dirty="0">
              <a:solidFill>
                <a:srgbClr val="FFC000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B7ED5E6-98FB-4B59-B04D-F887796CF9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0752" y="708025"/>
            <a:ext cx="3191747" cy="166199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72000" indent="361950" algn="ctr"/>
            <a:r>
              <a:rPr lang="en-US" sz="1800" dirty="0" err="1"/>
              <a:t>Berilgan</a:t>
            </a:r>
            <a:r>
              <a:rPr lang="en-US" sz="1800" dirty="0"/>
              <a:t> </a:t>
            </a:r>
            <a:r>
              <a:rPr lang="en-US" sz="1800" dirty="0" err="1"/>
              <a:t>tabrik</a:t>
            </a:r>
            <a:r>
              <a:rPr lang="en-US" sz="1800" dirty="0"/>
              <a:t> </a:t>
            </a:r>
            <a:r>
              <a:rPr lang="en-US" sz="1800" dirty="0" err="1"/>
              <a:t>mavzusidagi</a:t>
            </a:r>
            <a:r>
              <a:rPr lang="en-US" sz="1800" dirty="0"/>
              <a:t> </a:t>
            </a:r>
            <a:r>
              <a:rPr lang="en-US" sz="1800" dirty="0" err="1"/>
              <a:t>matnlar</a:t>
            </a:r>
            <a:r>
              <a:rPr lang="en-US" sz="1800" dirty="0"/>
              <a:t> </a:t>
            </a:r>
            <a:r>
              <a:rPr lang="en-US" sz="1800" dirty="0" err="1"/>
              <a:t>bilan</a:t>
            </a:r>
            <a:r>
              <a:rPr lang="en-US" sz="1800" dirty="0"/>
              <a:t> </a:t>
            </a:r>
            <a:r>
              <a:rPr lang="en-US" sz="1800" dirty="0" err="1"/>
              <a:t>tanishing</a:t>
            </a:r>
            <a:r>
              <a:rPr lang="en-US" sz="1800" dirty="0"/>
              <a:t>. </a:t>
            </a:r>
            <a:r>
              <a:rPr lang="en-US" sz="1800" dirty="0" err="1"/>
              <a:t>Bunday</a:t>
            </a:r>
            <a:r>
              <a:rPr lang="en-US" sz="1800" dirty="0"/>
              <a:t> </a:t>
            </a:r>
            <a:r>
              <a:rPr lang="en-US" sz="1800" dirty="0" err="1"/>
              <a:t>matnlarda</a:t>
            </a:r>
            <a:r>
              <a:rPr lang="en-US" sz="1800" dirty="0"/>
              <a:t> </a:t>
            </a:r>
            <a:r>
              <a:rPr lang="en-US" sz="1800" dirty="0" err="1"/>
              <a:t>faol</a:t>
            </a:r>
            <a:r>
              <a:rPr lang="en-US" sz="1800" dirty="0"/>
              <a:t> </a:t>
            </a:r>
            <a:r>
              <a:rPr lang="en-US" sz="1800" dirty="0" err="1"/>
              <a:t>qo</a:t>
            </a:r>
            <a:r>
              <a:rPr lang="uz-Latn-UZ" sz="1800" dirty="0"/>
              <a:t>‘</a:t>
            </a:r>
            <a:r>
              <a:rPr lang="en-US" sz="1800" dirty="0" err="1"/>
              <a:t>llanadigan</a:t>
            </a:r>
            <a:r>
              <a:rPr lang="en-US" sz="1800" dirty="0"/>
              <a:t> </a:t>
            </a:r>
            <a:r>
              <a:rPr lang="en-US" sz="1800" dirty="0" err="1"/>
              <a:t>til</a:t>
            </a:r>
            <a:r>
              <a:rPr lang="en-US" sz="1800" dirty="0"/>
              <a:t> </a:t>
            </a:r>
            <a:r>
              <a:rPr lang="en-US" sz="1800" dirty="0" err="1"/>
              <a:t>birliklariga</a:t>
            </a:r>
            <a:r>
              <a:rPr lang="en-US" sz="1800" dirty="0"/>
              <a:t>, </a:t>
            </a:r>
            <a:r>
              <a:rPr lang="en-US" sz="1800" dirty="0" err="1"/>
              <a:t>ijodko</a:t>
            </a:r>
            <a:r>
              <a:rPr lang="uz-Latn-UZ" sz="1800" dirty="0"/>
              <a:t>rn</a:t>
            </a:r>
            <a:r>
              <a:rPr lang="en-US" sz="1800" dirty="0" err="1"/>
              <a:t>ing</a:t>
            </a:r>
            <a:r>
              <a:rPr lang="en-US" sz="1800" dirty="0"/>
              <a:t> </a:t>
            </a:r>
            <a:r>
              <a:rPr lang="en-US" sz="1800" dirty="0" err="1"/>
              <a:t>badiiy</a:t>
            </a:r>
            <a:r>
              <a:rPr lang="en-US" sz="1800" dirty="0"/>
              <a:t> </a:t>
            </a:r>
            <a:r>
              <a:rPr lang="en-US" sz="1800" dirty="0" err="1"/>
              <a:t>topilmalariga</a:t>
            </a:r>
            <a:r>
              <a:rPr lang="en-US" sz="1800" dirty="0"/>
              <a:t> </a:t>
            </a:r>
            <a:r>
              <a:rPr lang="en-US" sz="1800" dirty="0" err="1"/>
              <a:t>diqqat</a:t>
            </a:r>
            <a:r>
              <a:rPr lang="en-US" sz="1800" dirty="0"/>
              <a:t> qi</a:t>
            </a:r>
            <a:r>
              <a:rPr lang="uz-Latn-UZ" sz="1800" dirty="0"/>
              <a:t>li</a:t>
            </a:r>
            <a:r>
              <a:rPr lang="en-US" sz="1800" dirty="0"/>
              <a:t>ng.</a:t>
            </a:r>
            <a:endParaRPr lang="ru-RU" sz="18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EABCA22-03F2-44D4-9F9D-44671366A2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1100" y="886738"/>
            <a:ext cx="1860409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0486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DEF169-A88C-4975-BED2-02773164C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uz-Latn-UZ" sz="2400" b="0" dirty="0"/>
              <a:t>Tabrik matni</a:t>
            </a:r>
            <a:endParaRPr lang="ru-RU" sz="2400" b="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64B009-9EB2-4F96-B422-1F23E5BB71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6226" y="608012"/>
            <a:ext cx="5439874" cy="2462213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marL="72000" indent="361950" algn="just"/>
            <a:r>
              <a:rPr lang="uz-Latn-UZ" sz="1600" dirty="0"/>
              <a:t>O</a:t>
            </a:r>
            <a:r>
              <a:rPr lang="en-US" sz="1600" dirty="0"/>
              <a:t>‘</a:t>
            </a:r>
            <a:r>
              <a:rPr lang="en-US" sz="1600" dirty="0" err="1"/>
              <a:t>zbekiston</a:t>
            </a:r>
            <a:r>
              <a:rPr lang="en-US" sz="1600" dirty="0"/>
              <a:t> </a:t>
            </a:r>
            <a:r>
              <a:rPr lang="en-US" sz="1600" dirty="0" err="1"/>
              <a:t>Qahramoni</a:t>
            </a:r>
            <a:r>
              <a:rPr lang="en-US" sz="1600" dirty="0"/>
              <a:t>, </a:t>
            </a:r>
            <a:r>
              <a:rPr lang="en-US" sz="1600" dirty="0" err="1"/>
              <a:t>O‘zbekiston</a:t>
            </a:r>
            <a:r>
              <a:rPr lang="en-US" sz="1600" dirty="0"/>
              <a:t> </a:t>
            </a:r>
            <a:r>
              <a:rPr lang="en-US" sz="1600" dirty="0" err="1"/>
              <a:t>xalq</a:t>
            </a:r>
            <a:r>
              <a:rPr lang="en-US" sz="1600" dirty="0"/>
              <a:t> </a:t>
            </a:r>
            <a:r>
              <a:rPr lang="en-US" sz="1600" dirty="0" err="1"/>
              <a:t>yozuvchisi</a:t>
            </a:r>
            <a:r>
              <a:rPr lang="uz-Latn-UZ" sz="1600" dirty="0"/>
              <a:t> </a:t>
            </a:r>
            <a:r>
              <a:rPr lang="en-US" sz="1600" dirty="0"/>
              <a:t>–</a:t>
            </a:r>
            <a:r>
              <a:rPr lang="uz-Latn-UZ" sz="1600" dirty="0"/>
              <a:t> </a:t>
            </a:r>
            <a:r>
              <a:rPr lang="en-US" sz="1600" dirty="0" err="1"/>
              <a:t>bu</a:t>
            </a:r>
            <a:r>
              <a:rPr lang="en-US" sz="1600" dirty="0"/>
              <a:t> </a:t>
            </a:r>
            <a:r>
              <a:rPr lang="en-US" sz="1600" dirty="0" err="1"/>
              <a:t>oliy</a:t>
            </a:r>
            <a:r>
              <a:rPr lang="en-US" sz="1600" dirty="0"/>
              <a:t> </a:t>
            </a:r>
            <a:r>
              <a:rPr lang="en-US" sz="1600" dirty="0" err="1"/>
              <a:t>unvonlar</a:t>
            </a:r>
            <a:r>
              <a:rPr lang="en-US" sz="1600" dirty="0"/>
              <a:t> Said </a:t>
            </a:r>
            <a:r>
              <a:rPr lang="en-US" sz="1600" dirty="0" err="1"/>
              <a:t>Ahmadning</a:t>
            </a:r>
            <a:r>
              <a:rPr lang="en-US" sz="1600" dirty="0"/>
              <a:t> el-yurt </a:t>
            </a:r>
            <a:r>
              <a:rPr lang="en-US" sz="1600" dirty="0" err="1"/>
              <a:t>oldidagi</a:t>
            </a:r>
            <a:r>
              <a:rPr lang="en-US" sz="1600" dirty="0"/>
              <a:t> </a:t>
            </a:r>
            <a:r>
              <a:rPr lang="en-US" sz="1600" dirty="0" err="1"/>
              <a:t>buyuk</a:t>
            </a:r>
            <a:r>
              <a:rPr lang="en-US" sz="1600" dirty="0"/>
              <a:t> </a:t>
            </a:r>
            <a:r>
              <a:rPr lang="en-US" sz="1600" dirty="0" err="1"/>
              <a:t>xizmatlarining</a:t>
            </a:r>
            <a:r>
              <a:rPr lang="en-US" sz="1600" dirty="0"/>
              <a:t> </a:t>
            </a:r>
            <a:r>
              <a:rPr lang="en-US" sz="1600" dirty="0" err="1"/>
              <a:t>xalq</a:t>
            </a:r>
            <a:r>
              <a:rPr lang="en-US" sz="1600" dirty="0"/>
              <a:t> </a:t>
            </a:r>
            <a:r>
              <a:rPr lang="en-US" sz="1600" dirty="0" err="1"/>
              <a:t>tomonidan</a:t>
            </a:r>
            <a:r>
              <a:rPr lang="en-US" sz="1600" dirty="0"/>
              <a:t>, </a:t>
            </a:r>
            <a:r>
              <a:rPr lang="en-US" sz="1600" dirty="0" err="1"/>
              <a:t>davlat</a:t>
            </a:r>
            <a:r>
              <a:rPr lang="en-US" sz="1600" dirty="0"/>
              <a:t> </a:t>
            </a:r>
            <a:r>
              <a:rPr lang="en-US" sz="1600" dirty="0" err="1"/>
              <a:t>tomonidan</a:t>
            </a:r>
            <a:r>
              <a:rPr lang="en-US" sz="1600" dirty="0"/>
              <a:t> </a:t>
            </a:r>
            <a:r>
              <a:rPr lang="en-US" sz="1600" dirty="0" err="1"/>
              <a:t>e’tirof</a:t>
            </a:r>
            <a:r>
              <a:rPr lang="en-US" sz="1600" dirty="0"/>
              <a:t> </a:t>
            </a:r>
            <a:r>
              <a:rPr lang="en-US" sz="1600" dirty="0" err="1"/>
              <a:t>etilishidir</a:t>
            </a:r>
            <a:r>
              <a:rPr lang="en-US" sz="1600" dirty="0"/>
              <a:t>.</a:t>
            </a:r>
          </a:p>
          <a:p>
            <a:pPr marL="72000" indent="361950" algn="just"/>
            <a:r>
              <a:rPr lang="en-US" sz="1600" dirty="0"/>
              <a:t>Said Ahmad </a:t>
            </a:r>
            <a:r>
              <a:rPr lang="en-US" sz="1600" dirty="0" err="1"/>
              <a:t>bugungi</a:t>
            </a:r>
            <a:r>
              <a:rPr lang="en-US" sz="1600" dirty="0"/>
              <a:t> </a:t>
            </a:r>
            <a:r>
              <a:rPr lang="en-US" sz="1600" dirty="0" err="1"/>
              <a:t>o‘zbek</a:t>
            </a:r>
            <a:r>
              <a:rPr lang="en-US" sz="1600" dirty="0"/>
              <a:t> </a:t>
            </a:r>
            <a:r>
              <a:rPr lang="en-US" sz="1600" dirty="0" err="1"/>
              <a:t>adabiyotining</a:t>
            </a:r>
            <a:r>
              <a:rPr lang="en-US" sz="1600" dirty="0"/>
              <a:t> </a:t>
            </a:r>
            <a:r>
              <a:rPr lang="en-US" sz="1600" dirty="0" err="1"/>
              <a:t>chinorlaridan</a:t>
            </a:r>
            <a:r>
              <a:rPr lang="en-US" sz="1600" dirty="0"/>
              <a:t>, </a:t>
            </a:r>
            <a:r>
              <a:rPr lang="en-US" sz="1600" dirty="0" err="1"/>
              <a:t>oqsoqollaridan</a:t>
            </a:r>
            <a:r>
              <a:rPr lang="en-US" sz="1600" dirty="0"/>
              <a:t> </a:t>
            </a:r>
            <a:r>
              <a:rPr lang="en-US" sz="1600" dirty="0" err="1"/>
              <a:t>biri</a:t>
            </a:r>
            <a:r>
              <a:rPr lang="en-US" sz="1600" dirty="0"/>
              <a:t> </a:t>
            </a:r>
            <a:r>
              <a:rPr lang="en-US" sz="1600" dirty="0" err="1"/>
              <a:t>bo‘lib</a:t>
            </a:r>
            <a:r>
              <a:rPr lang="en-US" sz="1600" dirty="0"/>
              <a:t> </a:t>
            </a:r>
            <a:r>
              <a:rPr lang="en-US" sz="1600" dirty="0" err="1"/>
              <a:t>qoldi</a:t>
            </a:r>
            <a:r>
              <a:rPr lang="en-US" sz="1600" dirty="0"/>
              <a:t>. Biz </a:t>
            </a:r>
            <a:r>
              <a:rPr lang="en-US" sz="1600" dirty="0" err="1"/>
              <a:t>uni</a:t>
            </a:r>
            <a:r>
              <a:rPr lang="en-US" sz="1600" dirty="0"/>
              <a:t> </a:t>
            </a:r>
            <a:r>
              <a:rPr lang="en-US" sz="1600" dirty="0" err="1"/>
              <a:t>shunday</a:t>
            </a:r>
            <a:r>
              <a:rPr lang="en-US" sz="1600" dirty="0"/>
              <a:t> deb </a:t>
            </a:r>
            <a:r>
              <a:rPr lang="en-US" sz="1600" dirty="0" err="1"/>
              <a:t>atayotgan</a:t>
            </a:r>
            <a:r>
              <a:rPr lang="en-US" sz="1600" dirty="0"/>
              <a:t> </a:t>
            </a:r>
            <a:r>
              <a:rPr lang="en-US" sz="1600" dirty="0" err="1"/>
              <a:t>ekanmiz</a:t>
            </a:r>
            <a:r>
              <a:rPr lang="en-US" sz="1600" dirty="0"/>
              <a:t>, </a:t>
            </a:r>
            <a:r>
              <a:rPr lang="en-US" sz="1600" dirty="0" err="1"/>
              <a:t>bunda</a:t>
            </a:r>
            <a:r>
              <a:rPr lang="en-US" sz="1600" dirty="0"/>
              <a:t> </a:t>
            </a:r>
            <a:r>
              <a:rPr lang="en-US" sz="1600" dirty="0" err="1"/>
              <a:t>uning</a:t>
            </a:r>
            <a:r>
              <a:rPr lang="en-US" sz="1600" dirty="0"/>
              <a:t> </a:t>
            </a:r>
            <a:r>
              <a:rPr lang="en-US" sz="1600" dirty="0" err="1"/>
              <a:t>yoshi</a:t>
            </a:r>
            <a:r>
              <a:rPr lang="en-US" sz="1600" dirty="0"/>
              <a:t> </a:t>
            </a:r>
            <a:r>
              <a:rPr lang="en-US" sz="1600" dirty="0" err="1"/>
              <a:t>ulug‘ligini</a:t>
            </a:r>
            <a:r>
              <a:rPr lang="en-US" sz="1600" dirty="0"/>
              <a:t> </a:t>
            </a:r>
            <a:r>
              <a:rPr lang="en-US" sz="1600" dirty="0" err="1"/>
              <a:t>nazarda</a:t>
            </a:r>
            <a:r>
              <a:rPr lang="en-US" sz="1600" dirty="0"/>
              <a:t> </a:t>
            </a:r>
            <a:r>
              <a:rPr lang="en-US" sz="1600" dirty="0" err="1"/>
              <a:t>tutayotganimiz</a:t>
            </a:r>
            <a:r>
              <a:rPr lang="en-US" sz="1600" dirty="0"/>
              <a:t> </a:t>
            </a:r>
            <a:r>
              <a:rPr lang="en-US" sz="1600" dirty="0" err="1"/>
              <a:t>yo‘q</a:t>
            </a:r>
            <a:r>
              <a:rPr lang="en-US" sz="1600" dirty="0"/>
              <a:t>. U </a:t>
            </a:r>
            <a:r>
              <a:rPr lang="en-US" sz="1600" dirty="0" err="1"/>
              <a:t>o‘z</a:t>
            </a:r>
            <a:r>
              <a:rPr lang="en-US" sz="1600" dirty="0"/>
              <a:t> </a:t>
            </a:r>
            <a:r>
              <a:rPr lang="en-US" sz="1600" dirty="0" err="1"/>
              <a:t>iste’dodi</a:t>
            </a:r>
            <a:r>
              <a:rPr lang="en-US" sz="1600" dirty="0"/>
              <a:t> </a:t>
            </a:r>
            <a:r>
              <a:rPr lang="en-US" sz="1600" dirty="0" err="1"/>
              <a:t>bilan</a:t>
            </a:r>
            <a:r>
              <a:rPr lang="en-US" sz="1600" dirty="0"/>
              <a:t>, </a:t>
            </a:r>
            <a:r>
              <a:rPr lang="en-US" sz="1600" dirty="0" err="1"/>
              <a:t>qalamining</a:t>
            </a:r>
            <a:r>
              <a:rPr lang="en-US" sz="1600" dirty="0"/>
              <a:t> </a:t>
            </a:r>
            <a:r>
              <a:rPr lang="en-US" sz="1600" dirty="0" err="1"/>
              <a:t>o‘tkirligi</a:t>
            </a:r>
            <a:r>
              <a:rPr lang="en-US" sz="1600" dirty="0"/>
              <a:t>, </a:t>
            </a:r>
            <a:r>
              <a:rPr lang="en-US" sz="1600" dirty="0" err="1"/>
              <a:t>betakror</a:t>
            </a:r>
            <a:r>
              <a:rPr lang="en-US" sz="1600" dirty="0"/>
              <a:t> </a:t>
            </a:r>
            <a:r>
              <a:rPr lang="en-US" sz="1600" dirty="0" err="1"/>
              <a:t>qahramonlar</a:t>
            </a:r>
            <a:r>
              <a:rPr lang="en-US" sz="1600" dirty="0"/>
              <a:t> </a:t>
            </a:r>
            <a:r>
              <a:rPr lang="en-US" sz="1600" dirty="0" err="1"/>
              <a:t>galereyasini</a:t>
            </a:r>
            <a:r>
              <a:rPr lang="en-US" sz="1600" dirty="0"/>
              <a:t> </a:t>
            </a:r>
            <a:r>
              <a:rPr lang="en-US" sz="1600" dirty="0" err="1"/>
              <a:t>yaratgani</a:t>
            </a:r>
            <a:r>
              <a:rPr lang="en-US" sz="1600" dirty="0"/>
              <a:t> </a:t>
            </a:r>
            <a:r>
              <a:rPr lang="en-US" sz="1600" dirty="0" err="1"/>
              <a:t>bilan</a:t>
            </a:r>
            <a:r>
              <a:rPr lang="en-US" sz="1600" dirty="0"/>
              <a:t> </a:t>
            </a:r>
            <a:r>
              <a:rPr lang="en-US" sz="1600" dirty="0" err="1"/>
              <a:t>bu</a:t>
            </a:r>
            <a:r>
              <a:rPr lang="en-US" sz="1600" dirty="0"/>
              <a:t> </a:t>
            </a:r>
            <a:r>
              <a:rPr lang="en-US" sz="1600" dirty="0" err="1"/>
              <a:t>sharafli</a:t>
            </a:r>
            <a:r>
              <a:rPr lang="en-US" sz="1600" dirty="0"/>
              <a:t> </a:t>
            </a:r>
            <a:r>
              <a:rPr lang="en-US" sz="1600" dirty="0" err="1"/>
              <a:t>nomga</a:t>
            </a:r>
            <a:r>
              <a:rPr lang="en-US" sz="1600" dirty="0"/>
              <a:t> </a:t>
            </a:r>
            <a:r>
              <a:rPr lang="en-US" sz="1600" dirty="0" err="1"/>
              <a:t>munosib</a:t>
            </a:r>
            <a:r>
              <a:rPr lang="en-US" sz="1600" dirty="0"/>
              <a:t> </a:t>
            </a:r>
            <a:r>
              <a:rPr lang="en-US" sz="1600" dirty="0" err="1"/>
              <a:t>ijodkordir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81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6A381A-43D6-493E-8DA7-DE7D8EBF9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7700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9A2C709-B82B-4F33-AAA7-DF8FF9121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6226" y="631825"/>
            <a:ext cx="5439874" cy="1661993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marL="72000" indent="361950"/>
            <a:r>
              <a:rPr lang="en-US" sz="1800" dirty="0" err="1"/>
              <a:t>San’atkor</a:t>
            </a:r>
            <a:r>
              <a:rPr lang="en-US" sz="1800" dirty="0"/>
              <a:t> </a:t>
            </a:r>
            <a:r>
              <a:rPr lang="en-US" sz="1800" dirty="0" err="1"/>
              <a:t>ustoz</a:t>
            </a:r>
            <a:r>
              <a:rPr lang="en-US" sz="1800" dirty="0"/>
              <a:t> </a:t>
            </a:r>
            <a:r>
              <a:rPr lang="en-US" sz="1800" dirty="0" err="1"/>
              <a:t>bugun</a:t>
            </a:r>
            <a:r>
              <a:rPr lang="en-US" sz="1800" dirty="0"/>
              <a:t> </a:t>
            </a:r>
            <a:r>
              <a:rPr lang="en-US" sz="1800" dirty="0" err="1"/>
              <a:t>muborak</a:t>
            </a:r>
            <a:r>
              <a:rPr lang="en-US" sz="1800" dirty="0"/>
              <a:t> </a:t>
            </a:r>
            <a:r>
              <a:rPr lang="en-US" sz="1800" dirty="0" err="1"/>
              <a:t>sakson</a:t>
            </a:r>
            <a:r>
              <a:rPr lang="en-US" sz="1800" dirty="0"/>
              <a:t> </a:t>
            </a:r>
            <a:r>
              <a:rPr lang="en-US" sz="1800" dirty="0" err="1"/>
              <a:t>yoshga</a:t>
            </a:r>
            <a:r>
              <a:rPr lang="en-US" sz="1800" dirty="0"/>
              <a:t> </a:t>
            </a:r>
            <a:r>
              <a:rPr lang="en-US" sz="1800" dirty="0" err="1"/>
              <a:t>qadam</a:t>
            </a:r>
            <a:r>
              <a:rPr lang="en-US" sz="1800" dirty="0"/>
              <a:t> </a:t>
            </a:r>
            <a:r>
              <a:rPr lang="en-US" sz="1800" dirty="0" err="1"/>
              <a:t>qo‘ydi</a:t>
            </a:r>
            <a:r>
              <a:rPr lang="en-US" sz="1800" dirty="0"/>
              <a:t>. Biz </a:t>
            </a:r>
            <a:r>
              <a:rPr lang="en-US" sz="1800" dirty="0" err="1"/>
              <a:t>bu</a:t>
            </a:r>
            <a:r>
              <a:rPr lang="en-US" sz="1800" dirty="0"/>
              <a:t> </a:t>
            </a:r>
            <a:r>
              <a:rPr lang="en-US" sz="1800" dirty="0" err="1"/>
              <a:t>betakror</a:t>
            </a:r>
            <a:r>
              <a:rPr lang="en-US" sz="1800" dirty="0"/>
              <a:t> </a:t>
            </a:r>
            <a:r>
              <a:rPr lang="en-US" sz="1800" dirty="0" err="1"/>
              <a:t>adibga</a:t>
            </a:r>
            <a:r>
              <a:rPr lang="en-US" sz="1800" dirty="0"/>
              <a:t> </a:t>
            </a:r>
            <a:r>
              <a:rPr lang="en-US" sz="1800" dirty="0" err="1"/>
              <a:t>uzoq</a:t>
            </a:r>
            <a:r>
              <a:rPr lang="en-US" sz="1800" dirty="0"/>
              <a:t> </a:t>
            </a:r>
            <a:r>
              <a:rPr lang="en-US" sz="1800" dirty="0" err="1"/>
              <a:t>umr</a:t>
            </a:r>
            <a:r>
              <a:rPr lang="en-US" sz="1800" dirty="0"/>
              <a:t> </a:t>
            </a:r>
            <a:r>
              <a:rPr lang="en-US" sz="1800" dirty="0" err="1"/>
              <a:t>tilaymiz</a:t>
            </a:r>
            <a:r>
              <a:rPr lang="en-US" sz="1800" dirty="0"/>
              <a:t>.</a:t>
            </a:r>
          </a:p>
          <a:p>
            <a:pPr marL="72000" indent="361950"/>
            <a:r>
              <a:rPr lang="uz-Latn-UZ" sz="1800" dirty="0"/>
              <a:t>– X</a:t>
            </a:r>
            <a:r>
              <a:rPr lang="en-US" sz="1800" dirty="0" err="1"/>
              <a:t>alqimiz</a:t>
            </a:r>
            <a:r>
              <a:rPr lang="en-US" sz="1800" dirty="0"/>
              <a:t> </a:t>
            </a:r>
            <a:r>
              <a:rPr lang="en-US" sz="1800" dirty="0" err="1"/>
              <a:t>uchun</a:t>
            </a:r>
            <a:r>
              <a:rPr lang="en-US" sz="1800" dirty="0"/>
              <a:t> </a:t>
            </a:r>
            <a:r>
              <a:rPr lang="en-US" sz="1800" dirty="0" err="1"/>
              <a:t>yangi-yangi</a:t>
            </a:r>
            <a:r>
              <a:rPr lang="en-US" sz="1800" dirty="0"/>
              <a:t> </a:t>
            </a:r>
            <a:r>
              <a:rPr lang="en-US" sz="1800" dirty="0" err="1"/>
              <a:t>asarlar</a:t>
            </a:r>
            <a:r>
              <a:rPr lang="en-US" sz="1800" dirty="0"/>
              <a:t> </a:t>
            </a:r>
            <a:r>
              <a:rPr lang="en-US" sz="1800" dirty="0" err="1"/>
              <a:t>yaratib</a:t>
            </a:r>
            <a:r>
              <a:rPr lang="en-US" sz="1800" dirty="0"/>
              <a:t> </a:t>
            </a:r>
            <a:r>
              <a:rPr lang="en-US" sz="1800" dirty="0" err="1"/>
              <a:t>beravering</a:t>
            </a:r>
            <a:r>
              <a:rPr lang="en-US" sz="1800" dirty="0"/>
              <a:t>, Said Ahmad aka! (</a:t>
            </a:r>
            <a:r>
              <a:rPr lang="en-US" sz="1800" dirty="0" err="1"/>
              <a:t>Ozod</a:t>
            </a:r>
            <a:r>
              <a:rPr lang="en-US" sz="1800" dirty="0"/>
              <a:t> </a:t>
            </a:r>
            <a:r>
              <a:rPr lang="en-US" sz="1800" dirty="0" err="1"/>
              <a:t>Sharafiddinov</a:t>
            </a:r>
            <a:r>
              <a:rPr lang="en-US" sz="1800" dirty="0"/>
              <a:t>, 2000-yil)</a:t>
            </a:r>
          </a:p>
        </p:txBody>
      </p:sp>
      <p:pic>
        <p:nvPicPr>
          <p:cNvPr id="4" name="Picture 11" descr="MC900432665[1]">
            <a:extLst>
              <a:ext uri="{FF2B5EF4-FFF2-40B4-BE49-F238E27FC236}">
                <a16:creationId xmlns:a16="http://schemas.microsoft.com/office/drawing/2014/main" id="{705149C0-42A2-46E0-9E7A-ACF71C1BEE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2925" y="2281032"/>
            <a:ext cx="2559947" cy="1009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12253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3D6011-76D7-4844-9533-CDFE903FD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Tabrik matni</a:t>
            </a:r>
            <a:endParaRPr lang="ru-RU" sz="2800" b="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A311DAF-44B0-4057-B3A2-61E1BA2930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0752" y="631826"/>
            <a:ext cx="5164295" cy="1938992"/>
          </a:xfrm>
          <a:solidFill>
            <a:srgbClr val="00B0F0"/>
          </a:solidFill>
        </p:spPr>
        <p:txBody>
          <a:bodyPr/>
          <a:lstStyle/>
          <a:p>
            <a:pPr marL="72000" indent="361950"/>
            <a:r>
              <a:rPr lang="en-US" sz="1800" dirty="0"/>
              <a:t>II. </a:t>
            </a:r>
            <a:r>
              <a:rPr lang="en-US" sz="1800" dirty="0" err="1"/>
              <a:t>Nosirning</a:t>
            </a:r>
            <a:r>
              <a:rPr lang="en-US" sz="1800" dirty="0"/>
              <a:t> </a:t>
            </a:r>
            <a:r>
              <a:rPr lang="en-US" sz="1800" dirty="0" err="1"/>
              <a:t>o‘nga</a:t>
            </a:r>
            <a:r>
              <a:rPr lang="en-US" sz="1800" dirty="0"/>
              <a:t> </a:t>
            </a:r>
            <a:r>
              <a:rPr lang="en-US" sz="1800" dirty="0" err="1"/>
              <a:t>yaqin</a:t>
            </a:r>
            <a:r>
              <a:rPr lang="en-US" sz="1800" dirty="0"/>
              <a:t> </a:t>
            </a:r>
            <a:r>
              <a:rPr lang="en-US" sz="1800" dirty="0" err="1"/>
              <a:t>romanni</a:t>
            </a:r>
            <a:r>
              <a:rPr lang="en-US" sz="1800" dirty="0"/>
              <a:t> </a:t>
            </a:r>
            <a:r>
              <a:rPr lang="en-US" sz="1800" dirty="0" err="1"/>
              <a:t>tarjima</a:t>
            </a:r>
            <a:r>
              <a:rPr lang="en-US" sz="1800" dirty="0"/>
              <a:t> </a:t>
            </a:r>
            <a:r>
              <a:rPr lang="en-US" sz="1800" dirty="0" err="1"/>
              <a:t>qilib</a:t>
            </a:r>
            <a:r>
              <a:rPr lang="en-US" sz="1800" dirty="0"/>
              <a:t>, </a:t>
            </a:r>
            <a:r>
              <a:rPr lang="en-US" sz="1800" dirty="0" err="1"/>
              <a:t>qanchadan</a:t>
            </a:r>
            <a:r>
              <a:rPr lang="en-US" sz="1800" dirty="0"/>
              <a:t> </a:t>
            </a:r>
            <a:r>
              <a:rPr lang="en-US" sz="1800" dirty="0" err="1"/>
              <a:t>qancha</a:t>
            </a:r>
            <a:r>
              <a:rPr lang="en-US" sz="1800" dirty="0"/>
              <a:t> </a:t>
            </a:r>
            <a:r>
              <a:rPr lang="en-US" sz="1800" dirty="0" err="1"/>
              <a:t>qissa</a:t>
            </a:r>
            <a:r>
              <a:rPr lang="en-US" sz="1800" dirty="0"/>
              <a:t> </a:t>
            </a:r>
            <a:r>
              <a:rPr lang="en-US" sz="1800" dirty="0" err="1"/>
              <a:t>yozib</a:t>
            </a:r>
            <a:r>
              <a:rPr lang="en-US" sz="1800" dirty="0"/>
              <a:t>, </a:t>
            </a:r>
            <a:r>
              <a:rPr lang="en-US" sz="1800" dirty="0" err="1"/>
              <a:t>bitta</a:t>
            </a:r>
            <a:r>
              <a:rPr lang="en-US" sz="1800" dirty="0"/>
              <a:t> </a:t>
            </a:r>
            <a:r>
              <a:rPr lang="en-US" sz="1800" dirty="0" err="1"/>
              <a:t>tokchani</a:t>
            </a:r>
            <a:r>
              <a:rPr lang="en-US" sz="1800" dirty="0"/>
              <a:t> </a:t>
            </a:r>
            <a:r>
              <a:rPr lang="en-US" sz="1800" dirty="0" err="1"/>
              <a:t>to‘ldiradigan</a:t>
            </a:r>
            <a:r>
              <a:rPr lang="en-US" sz="1800" dirty="0"/>
              <a:t> </a:t>
            </a:r>
            <a:r>
              <a:rPr lang="en-US" sz="1800" dirty="0" err="1"/>
              <a:t>kitob</a:t>
            </a:r>
            <a:r>
              <a:rPr lang="en-US" sz="1800" dirty="0"/>
              <a:t> </a:t>
            </a:r>
            <a:r>
              <a:rPr lang="en-US" sz="1800" dirty="0" err="1"/>
              <a:t>chiqarib</a:t>
            </a:r>
            <a:r>
              <a:rPr lang="en-US" sz="1800" dirty="0"/>
              <a:t> </a:t>
            </a:r>
            <a:r>
              <a:rPr lang="en-US" sz="1800" dirty="0" err="1"/>
              <a:t>qo‘yganini</a:t>
            </a:r>
            <a:r>
              <a:rPr lang="en-US" sz="1800" dirty="0"/>
              <a:t> </a:t>
            </a:r>
            <a:r>
              <a:rPr lang="en-US" sz="1800" dirty="0" err="1"/>
              <a:t>uncha-muncha</a:t>
            </a:r>
            <a:r>
              <a:rPr lang="en-US" sz="1800" dirty="0"/>
              <a:t> </a:t>
            </a:r>
            <a:r>
              <a:rPr lang="en-US" sz="1800" dirty="0" err="1"/>
              <a:t>ellik</a:t>
            </a:r>
            <a:r>
              <a:rPr lang="en-US" sz="1800" dirty="0"/>
              <a:t> </a:t>
            </a:r>
            <a:r>
              <a:rPr lang="en-US" sz="1800" dirty="0" err="1"/>
              <a:t>yoshlining</a:t>
            </a:r>
            <a:r>
              <a:rPr lang="en-US" sz="1800" dirty="0"/>
              <a:t> </a:t>
            </a:r>
            <a:r>
              <a:rPr lang="en-US" sz="1800" dirty="0" err="1"/>
              <a:t>qo‘lidan</a:t>
            </a:r>
            <a:r>
              <a:rPr lang="en-US" sz="1800" dirty="0"/>
              <a:t> </a:t>
            </a:r>
            <a:r>
              <a:rPr lang="en-US" sz="1800" dirty="0" err="1"/>
              <a:t>kelmaydigan</a:t>
            </a:r>
            <a:r>
              <a:rPr lang="en-US" sz="1800" dirty="0"/>
              <a:t> </a:t>
            </a:r>
            <a:r>
              <a:rPr lang="en-US" sz="1800" dirty="0" err="1"/>
              <a:t>mehnat</a:t>
            </a:r>
            <a:r>
              <a:rPr lang="en-US" sz="1800" dirty="0"/>
              <a:t> deb tan </a:t>
            </a:r>
            <a:r>
              <a:rPr lang="en-US" sz="1800" dirty="0" err="1"/>
              <a:t>olmay</a:t>
            </a:r>
            <a:r>
              <a:rPr lang="en-US" sz="1800" dirty="0"/>
              <a:t> </a:t>
            </a:r>
            <a:r>
              <a:rPr lang="en-US" sz="1800" dirty="0" err="1"/>
              <a:t>ilojim</a:t>
            </a:r>
            <a:r>
              <a:rPr lang="en-US" sz="1800" dirty="0"/>
              <a:t> </a:t>
            </a:r>
            <a:r>
              <a:rPr lang="en-US" sz="1800" dirty="0" err="1"/>
              <a:t>yo‘q</a:t>
            </a:r>
            <a:r>
              <a:rPr lang="en-US" sz="1800" dirty="0"/>
              <a:t>. </a:t>
            </a:r>
            <a:r>
              <a:rPr lang="en-US" sz="1800" dirty="0" err="1"/>
              <a:t>Nosir</a:t>
            </a:r>
            <a:r>
              <a:rPr lang="en-US" sz="1800" dirty="0"/>
              <a:t> </a:t>
            </a:r>
            <a:r>
              <a:rPr lang="en-US" sz="1800" dirty="0" err="1"/>
              <a:t>yaxshi</a:t>
            </a:r>
            <a:r>
              <a:rPr lang="en-US" sz="1800" dirty="0"/>
              <a:t> </a:t>
            </a:r>
            <a:r>
              <a:rPr lang="en-US" sz="1800" dirty="0" err="1"/>
              <a:t>odam</a:t>
            </a:r>
            <a:r>
              <a:rPr lang="en-US" sz="1800" dirty="0"/>
              <a:t>, </a:t>
            </a:r>
            <a:r>
              <a:rPr lang="en-US" sz="1800" dirty="0" err="1"/>
              <a:t>yaxshi</a:t>
            </a:r>
            <a:r>
              <a:rPr lang="en-US" sz="1800" dirty="0"/>
              <a:t> </a:t>
            </a:r>
            <a:r>
              <a:rPr lang="en-US" sz="1800" dirty="0" err="1"/>
              <a:t>yozuvchi</a:t>
            </a:r>
            <a:r>
              <a:rPr lang="en-US" sz="1800" dirty="0"/>
              <a:t>, </a:t>
            </a:r>
            <a:r>
              <a:rPr lang="en-US" sz="1800" dirty="0" err="1"/>
              <a:t>yaxshi</a:t>
            </a:r>
            <a:r>
              <a:rPr lang="en-US" sz="1800" dirty="0"/>
              <a:t> </a:t>
            </a:r>
            <a:r>
              <a:rPr lang="en-US" sz="1800" dirty="0" err="1"/>
              <a:t>tarjimon</a:t>
            </a:r>
            <a:r>
              <a:rPr lang="en-US" sz="1800" dirty="0"/>
              <a:t> </a:t>
            </a:r>
            <a:r>
              <a:rPr lang="en-US" sz="1800" dirty="0" err="1"/>
              <a:t>va</a:t>
            </a:r>
            <a:r>
              <a:rPr lang="en-US" sz="1800" dirty="0"/>
              <a:t> mana </a:t>
            </a:r>
            <a:r>
              <a:rPr lang="en-US" sz="1800" dirty="0" err="1"/>
              <a:t>endi</a:t>
            </a:r>
            <a:r>
              <a:rPr lang="en-US" sz="1800" dirty="0"/>
              <a:t> </a:t>
            </a:r>
            <a:r>
              <a:rPr lang="en-US" sz="1800" dirty="0" err="1"/>
              <a:t>boz</a:t>
            </a:r>
            <a:r>
              <a:rPr lang="en-US" sz="1800" dirty="0"/>
              <a:t> </a:t>
            </a:r>
            <a:r>
              <a:rPr lang="en-US" sz="1800" dirty="0" err="1"/>
              <a:t>ustiga</a:t>
            </a:r>
            <a:r>
              <a:rPr lang="en-US" sz="1800" dirty="0"/>
              <a:t> </a:t>
            </a:r>
            <a:r>
              <a:rPr lang="en-US" sz="1800" dirty="0" err="1"/>
              <a:t>yaxshi</a:t>
            </a:r>
            <a:r>
              <a:rPr lang="en-US" sz="1800" dirty="0"/>
              <a:t> </a:t>
            </a:r>
            <a:r>
              <a:rPr lang="en-US" sz="1800" dirty="0" err="1"/>
              <a:t>chol</a:t>
            </a:r>
            <a:r>
              <a:rPr lang="en-US" sz="1800" dirty="0"/>
              <a:t> </a:t>
            </a:r>
            <a:r>
              <a:rPr lang="en-US" sz="1800" dirty="0" err="1"/>
              <a:t>bo‘ldi</a:t>
            </a:r>
            <a:r>
              <a:rPr lang="en-US" sz="1800" dirty="0"/>
              <a:t>.</a:t>
            </a:r>
            <a:endParaRPr lang="ru-RU" sz="1800" dirty="0"/>
          </a:p>
        </p:txBody>
      </p:sp>
      <p:sp>
        <p:nvSpPr>
          <p:cNvPr id="6" name="Лента лицом вниз 8">
            <a:extLst>
              <a:ext uri="{FF2B5EF4-FFF2-40B4-BE49-F238E27FC236}">
                <a16:creationId xmlns:a16="http://schemas.microsoft.com/office/drawing/2014/main" id="{75BDE1C2-8109-4A65-8336-570628F835C8}"/>
              </a:ext>
            </a:extLst>
          </p:cNvPr>
          <p:cNvSpPr/>
          <p:nvPr/>
        </p:nvSpPr>
        <p:spPr>
          <a:xfrm>
            <a:off x="1130300" y="2613024"/>
            <a:ext cx="3679825" cy="430888"/>
          </a:xfrm>
          <a:prstGeom prst="ribbon">
            <a:avLst>
              <a:gd name="adj1" fmla="val 18487"/>
              <a:gd name="adj2" fmla="val 50000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z-Cyrl-UZ" sz="24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700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CB2DA3-8769-4F91-9FE4-56CD912AD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7700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63C0D44-DF6F-4BFC-876F-7CEF1045C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6226" y="631824"/>
            <a:ext cx="5439874" cy="2510601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marL="72000" indent="361950" algn="just"/>
            <a:r>
              <a:rPr lang="en-US" sz="1800" dirty="0"/>
              <a:t>Men </a:t>
            </a:r>
            <a:r>
              <a:rPr lang="en-US" sz="1800" dirty="0" err="1"/>
              <a:t>talantli</a:t>
            </a:r>
            <a:r>
              <a:rPr lang="en-US" sz="1800" dirty="0"/>
              <a:t> </a:t>
            </a:r>
            <a:r>
              <a:rPr lang="en-US" sz="1800" dirty="0" err="1"/>
              <a:t>ukam</a:t>
            </a:r>
            <a:r>
              <a:rPr lang="en-US" sz="1800" dirty="0"/>
              <a:t> </a:t>
            </a:r>
            <a:r>
              <a:rPr lang="en-US" sz="1800" dirty="0" err="1"/>
              <a:t>Nosir</a:t>
            </a:r>
            <a:r>
              <a:rPr lang="en-US" sz="1800" dirty="0"/>
              <a:t> </a:t>
            </a:r>
            <a:r>
              <a:rPr lang="en-US" sz="1800" dirty="0" err="1"/>
              <a:t>Fozilovga</a:t>
            </a:r>
            <a:r>
              <a:rPr lang="en-US" sz="1800" dirty="0"/>
              <a:t> Jambul </a:t>
            </a:r>
            <a:r>
              <a:rPr lang="en-US" sz="1800" dirty="0" err="1"/>
              <a:t>umridek</a:t>
            </a:r>
            <a:r>
              <a:rPr lang="en-US" sz="1800" dirty="0"/>
              <a:t> </a:t>
            </a:r>
            <a:r>
              <a:rPr lang="en-US" sz="1800" dirty="0" err="1"/>
              <a:t>uzoq</a:t>
            </a:r>
            <a:r>
              <a:rPr lang="en-US" sz="1800" dirty="0"/>
              <a:t> </a:t>
            </a:r>
            <a:r>
              <a:rPr lang="en-US" sz="1800" dirty="0" err="1"/>
              <a:t>umr</a:t>
            </a:r>
            <a:r>
              <a:rPr lang="en-US" sz="1800" dirty="0"/>
              <a:t>, </a:t>
            </a:r>
            <a:r>
              <a:rPr lang="en-US" sz="1800" dirty="0" err="1"/>
              <a:t>Oybekcha</a:t>
            </a:r>
            <a:r>
              <a:rPr lang="en-US" sz="1800" dirty="0"/>
              <a:t> </a:t>
            </a:r>
            <a:r>
              <a:rPr lang="en-US" sz="1800" dirty="0" err="1"/>
              <a:t>donolik</a:t>
            </a:r>
            <a:r>
              <a:rPr lang="en-US" sz="1800" dirty="0"/>
              <a:t>, </a:t>
            </a:r>
            <a:r>
              <a:rPr lang="en-US" sz="1800" dirty="0" err="1"/>
              <a:t>G‘afur</a:t>
            </a:r>
            <a:r>
              <a:rPr lang="en-US" sz="1800" dirty="0"/>
              <a:t> </a:t>
            </a:r>
            <a:r>
              <a:rPr lang="en-US" sz="1800" dirty="0" err="1"/>
              <a:t>G‘ulomga</a:t>
            </a:r>
            <a:r>
              <a:rPr lang="en-US" sz="1800" dirty="0"/>
              <a:t> </a:t>
            </a:r>
            <a:r>
              <a:rPr lang="en-US" sz="1800" dirty="0" err="1"/>
              <a:t>xos</a:t>
            </a:r>
            <a:r>
              <a:rPr lang="en-US" sz="1800" dirty="0"/>
              <a:t> </a:t>
            </a:r>
            <a:r>
              <a:rPr lang="en-US" sz="1800" dirty="0" err="1"/>
              <a:t>quvnoqlik</a:t>
            </a:r>
            <a:r>
              <a:rPr lang="en-US" sz="1800" dirty="0"/>
              <a:t>, </a:t>
            </a:r>
            <a:r>
              <a:rPr lang="en-US" sz="1800" dirty="0" err="1"/>
              <a:t>Qahhorcha</a:t>
            </a:r>
            <a:r>
              <a:rPr lang="en-US" sz="1800" dirty="0"/>
              <a:t> </a:t>
            </a:r>
            <a:r>
              <a:rPr lang="en-US" sz="1800" dirty="0" err="1"/>
              <a:t>zukkolik</a:t>
            </a:r>
            <a:r>
              <a:rPr lang="en-US" sz="1800" dirty="0"/>
              <a:t> </a:t>
            </a:r>
            <a:r>
              <a:rPr lang="en-US" sz="1800" dirty="0" err="1"/>
              <a:t>tilayman</a:t>
            </a:r>
            <a:r>
              <a:rPr lang="en-US" sz="1800" dirty="0"/>
              <a:t>.</a:t>
            </a:r>
          </a:p>
          <a:p>
            <a:pPr marL="72000" indent="361950" algn="just"/>
            <a:r>
              <a:rPr lang="en-US" sz="1800" dirty="0" err="1"/>
              <a:t>Ellik</a:t>
            </a:r>
            <a:r>
              <a:rPr lang="en-US" sz="1800" dirty="0"/>
              <a:t> </a:t>
            </a:r>
            <a:r>
              <a:rPr lang="en-US" sz="1800" dirty="0" err="1"/>
              <a:t>yoshing</a:t>
            </a:r>
            <a:r>
              <a:rPr lang="en-US" sz="1800" dirty="0"/>
              <a:t> </a:t>
            </a:r>
            <a:r>
              <a:rPr lang="en-US" sz="1800" dirty="0" err="1"/>
              <a:t>qutlug</a:t>
            </a:r>
            <a:r>
              <a:rPr lang="en-US" sz="1800" dirty="0"/>
              <a:t>‘ </a:t>
            </a:r>
            <a:r>
              <a:rPr lang="en-US" sz="1800" dirty="0" err="1"/>
              <a:t>bo‘lsin</a:t>
            </a:r>
            <a:r>
              <a:rPr lang="en-US" sz="1800" dirty="0"/>
              <a:t>, </a:t>
            </a:r>
            <a:r>
              <a:rPr lang="en-US" sz="1800" dirty="0" err="1"/>
              <a:t>o‘zbeklarning</a:t>
            </a:r>
            <a:r>
              <a:rPr lang="en-US" sz="1800" dirty="0"/>
              <a:t> </a:t>
            </a:r>
            <a:r>
              <a:rPr lang="en-US" sz="1800" dirty="0" err="1"/>
              <a:t>qozog‘i</a:t>
            </a:r>
            <a:r>
              <a:rPr lang="en-US" sz="1800" dirty="0"/>
              <a:t>, </a:t>
            </a:r>
            <a:r>
              <a:rPr lang="en-US" sz="1800" dirty="0" err="1"/>
              <a:t>qozoqlarning</a:t>
            </a:r>
            <a:r>
              <a:rPr lang="en-US" sz="1800" dirty="0"/>
              <a:t> </a:t>
            </a:r>
            <a:r>
              <a:rPr lang="en-US" sz="1800" dirty="0" err="1"/>
              <a:t>o‘zbegi</a:t>
            </a:r>
            <a:r>
              <a:rPr lang="en-US" sz="1800" dirty="0"/>
              <a:t>! </a:t>
            </a:r>
            <a:r>
              <a:rPr lang="en-US" sz="1800" dirty="0" err="1"/>
              <a:t>Oltmishga</a:t>
            </a:r>
            <a:r>
              <a:rPr lang="en-US" sz="1800" dirty="0"/>
              <a:t> </a:t>
            </a:r>
            <a:r>
              <a:rPr lang="en-US" sz="1800" dirty="0" err="1"/>
              <a:t>tomon</a:t>
            </a:r>
            <a:r>
              <a:rPr lang="en-US" sz="1800" dirty="0"/>
              <a:t> </a:t>
            </a:r>
            <a:r>
              <a:rPr lang="en-US" sz="1800" dirty="0" err="1"/>
              <a:t>yo‘ling</a:t>
            </a:r>
            <a:r>
              <a:rPr lang="en-US" sz="1800" dirty="0"/>
              <a:t> </a:t>
            </a:r>
            <a:r>
              <a:rPr lang="en-US" sz="1800" dirty="0" err="1"/>
              <a:t>bexatar</a:t>
            </a:r>
            <a:r>
              <a:rPr lang="en-US" sz="1800" dirty="0"/>
              <a:t> </a:t>
            </a:r>
            <a:r>
              <a:rPr lang="en-US" sz="1800" dirty="0" err="1"/>
              <a:t>bo‘lsin</a:t>
            </a:r>
            <a:r>
              <a:rPr lang="en-US" sz="1800" dirty="0"/>
              <a:t>, </a:t>
            </a:r>
            <a:r>
              <a:rPr lang="en-US" sz="1800" dirty="0" err="1"/>
              <a:t>ukam</a:t>
            </a:r>
            <a:r>
              <a:rPr lang="en-US" sz="1800" dirty="0"/>
              <a:t>! (Said</a:t>
            </a:r>
            <a:r>
              <a:rPr lang="uz-Latn-UZ" sz="1800" dirty="0"/>
              <a:t> </a:t>
            </a:r>
            <a:r>
              <a:rPr lang="en-US" sz="1800" dirty="0"/>
              <a:t>Ahmad)</a:t>
            </a:r>
          </a:p>
          <a:p>
            <a:endParaRPr lang="ru-RU" dirty="0"/>
          </a:p>
        </p:txBody>
      </p:sp>
      <p:pic>
        <p:nvPicPr>
          <p:cNvPr id="5" name="Picture 2" descr="C:\мама\Мои рисунки\глаза\h13.gif">
            <a:extLst>
              <a:ext uri="{FF2B5EF4-FFF2-40B4-BE49-F238E27FC236}">
                <a16:creationId xmlns:a16="http://schemas.microsoft.com/office/drawing/2014/main" id="{ED195F37-4556-41A2-A10C-1826BB94755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17076" y="2249661"/>
            <a:ext cx="948724" cy="72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395247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f831a3c1cdbce13dd7dd4ab442522346322c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7464</TotalTime>
  <Words>1093</Words>
  <Application>Microsoft Office PowerPoint</Application>
  <PresentationFormat>Произвольный</PresentationFormat>
  <Paragraphs>65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11-sinf ona tili</vt:lpstr>
      <vt:lpstr>ONA TILI</vt:lpstr>
      <vt:lpstr>O‘tgan darsda</vt:lpstr>
      <vt:lpstr>Qo‘shma so‘zlarda so‘z urg‘usi</vt:lpstr>
      <vt:lpstr>7.1-mashq</vt:lpstr>
      <vt:lpstr>Tabrik matni</vt:lpstr>
      <vt:lpstr>Презентация PowerPoint</vt:lpstr>
      <vt:lpstr>Tabrik matni</vt:lpstr>
      <vt:lpstr>Презентация PowerPoint</vt:lpstr>
      <vt:lpstr>7.2-mashq</vt:lpstr>
      <vt:lpstr>7.3-mashq</vt:lpstr>
      <vt:lpstr>Hamdardlik matni</vt:lpstr>
      <vt:lpstr>Презентация PowerPoint</vt:lpstr>
      <vt:lpstr>Hamdardlik matni</vt:lpstr>
      <vt:lpstr>Презентация PowerPoint</vt:lpstr>
      <vt:lpstr>7.4-mashq</vt:lpstr>
      <vt:lpstr>„Hamroh“ radioeshittirishidan</vt:lpstr>
      <vt:lpstr>„She’riyat xiyoboni“ radioeshittirishidan </vt:lpstr>
      <vt:lpstr>7.5-mashq</vt:lpstr>
      <vt:lpstr>Internet ma’lumotlaridan </vt:lpstr>
      <vt:lpstr>7.6-mashq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Пользователь</cp:lastModifiedBy>
  <cp:revision>640</cp:revision>
  <dcterms:created xsi:type="dcterms:W3CDTF">2020-04-13T08:06:06Z</dcterms:created>
  <dcterms:modified xsi:type="dcterms:W3CDTF">2021-02-18T10:32:19Z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