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317" r:id="rId4"/>
    <p:sldId id="348" r:id="rId5"/>
    <p:sldId id="329" r:id="rId6"/>
    <p:sldId id="343" r:id="rId7"/>
    <p:sldId id="351" r:id="rId8"/>
    <p:sldId id="352" r:id="rId9"/>
    <p:sldId id="353" r:id="rId10"/>
    <p:sldId id="354" r:id="rId11"/>
    <p:sldId id="355" r:id="rId12"/>
    <p:sldId id="356" r:id="rId13"/>
    <p:sldId id="259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25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8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0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3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4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76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8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35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8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E835D-C732-4F75-B7D2-67D1244CD1C9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4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7890" y="2783541"/>
            <a:ext cx="8624110" cy="2977291"/>
          </a:xfrm>
        </p:spPr>
        <p:txBody>
          <a:bodyPr>
            <a:normAutofit/>
          </a:bodyPr>
          <a:lstStyle/>
          <a:p>
            <a:r>
              <a:rPr lang="de-DE" sz="5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AT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Arzt“</a:t>
            </a:r>
            <a:endParaRPr lang="de-DE" sz="6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545" y="115910"/>
            <a:ext cx="11848565" cy="148798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44050" y="242887"/>
            <a:ext cx="1559379" cy="134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endParaRPr lang="de-DE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85046" y="2702858"/>
            <a:ext cx="1358153" cy="299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541" y="4411683"/>
            <a:ext cx="3693459" cy="24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5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3"/>
          <p:cNvSpPr txBox="1">
            <a:spLocks/>
          </p:cNvSpPr>
          <p:nvPr/>
        </p:nvSpPr>
        <p:spPr>
          <a:xfrm>
            <a:off x="436098" y="0"/>
            <a:ext cx="11619914" cy="1325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Arzt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78191" y="1403143"/>
            <a:ext cx="12013809" cy="52413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b="1" dirty="0"/>
              <a:t>Wann müssen Sie die Praxisgebühr bezahlen, wann nicht? Kreuzen Sie an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847224"/>
              </p:ext>
            </p:extLst>
          </p:nvPr>
        </p:nvGraphicFramePr>
        <p:xfrm>
          <a:off x="900333" y="1965274"/>
          <a:ext cx="11085341" cy="489272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70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5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742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3200" dirty="0"/>
                        <a:t>Nicht bezahlen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3200" dirty="0"/>
                        <a:t>Bezahlen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742">
                <a:tc>
                  <a:txBody>
                    <a:bodyPr/>
                    <a:lstStyle/>
                    <a:p>
                      <a:r>
                        <a:rPr lang="de-AT" sz="3200" dirty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3200" dirty="0"/>
                        <a:t>Sie haben eine Überweisung.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692">
                <a:tc>
                  <a:txBody>
                    <a:bodyPr/>
                    <a:lstStyle/>
                    <a:p>
                      <a:r>
                        <a:rPr lang="de-AT" sz="3200" dirty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3200" dirty="0"/>
                        <a:t>Sie haben einen Beleg für die Praxisgebühr.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692">
                <a:tc>
                  <a:txBody>
                    <a:bodyPr/>
                    <a:lstStyle/>
                    <a:p>
                      <a:r>
                        <a:rPr lang="de-AT" sz="3200" dirty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3200" dirty="0"/>
                        <a:t>Sie machen den ersten Arztbesuch</a:t>
                      </a:r>
                      <a:r>
                        <a:rPr lang="de-AT" sz="3200" baseline="0" dirty="0"/>
                        <a:t> im Quartal.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742">
                <a:tc>
                  <a:txBody>
                    <a:bodyPr/>
                    <a:lstStyle/>
                    <a:p>
                      <a:r>
                        <a:rPr lang="de-AT" sz="3200" dirty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3200" dirty="0"/>
                        <a:t>Sie sind noch nicht 18 Jahre alt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326880" y="4726745"/>
            <a:ext cx="2588455" cy="10269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71846" y="5831059"/>
            <a:ext cx="2984696" cy="10269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57778" y="2586111"/>
            <a:ext cx="2998764" cy="10269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338604" y="3655255"/>
            <a:ext cx="2588455" cy="10269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776011" y="147917"/>
            <a:ext cx="1573307" cy="7933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/>
              <a:t>S.106 Üb 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349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3"/>
          <p:cNvSpPr txBox="1">
            <a:spLocks/>
          </p:cNvSpPr>
          <p:nvPr/>
        </p:nvSpPr>
        <p:spPr>
          <a:xfrm>
            <a:off x="436098" y="0"/>
            <a:ext cx="11619914" cy="1325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Arzt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78191" y="1403143"/>
            <a:ext cx="12013809" cy="5241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b="1" dirty="0"/>
              <a:t>Lesen Sie das Arztschild.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95" y="2133361"/>
            <a:ext cx="8271803" cy="461775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776011" y="147917"/>
            <a:ext cx="1573307" cy="7933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/>
              <a:t>S.107 Üb 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299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3"/>
          <p:cNvSpPr txBox="1">
            <a:spLocks/>
          </p:cNvSpPr>
          <p:nvPr/>
        </p:nvSpPr>
        <p:spPr>
          <a:xfrm>
            <a:off x="436098" y="0"/>
            <a:ext cx="11619914" cy="1325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Arzt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78191" y="1403143"/>
            <a:ext cx="12013809" cy="5241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b="1" dirty="0"/>
              <a:t>Was ist richtig, was ist falsch? Kreuzen Sie an.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0858"/>
            <a:ext cx="12192000" cy="43917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869637" y="2572045"/>
            <a:ext cx="1322363" cy="3821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544929" y="2977664"/>
            <a:ext cx="1322363" cy="3821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869637" y="3341079"/>
            <a:ext cx="1322363" cy="3821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869637" y="3749043"/>
            <a:ext cx="1322363" cy="3821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542583" y="4157006"/>
            <a:ext cx="1322363" cy="3821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542585" y="4564969"/>
            <a:ext cx="1322363" cy="3821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869637" y="4972931"/>
            <a:ext cx="1322363" cy="3821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869637" y="5352759"/>
            <a:ext cx="1322363" cy="3821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570720" y="5746655"/>
            <a:ext cx="1322363" cy="3821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570719" y="6154618"/>
            <a:ext cx="1322363" cy="3821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776011" y="147917"/>
            <a:ext cx="1573307" cy="7933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/>
              <a:t>S.107 Üb 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2373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806824" y="0"/>
            <a:ext cx="10520082" cy="1046816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sz="half" idx="1"/>
          </p:nvPr>
        </p:nvSpPr>
        <p:spPr>
          <a:xfrm>
            <a:off x="0" y="1969476"/>
            <a:ext cx="12192000" cy="1871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5400" b="1" dirty="0"/>
              <a:t>Schreiben Sie darüber , </a:t>
            </a:r>
          </a:p>
          <a:p>
            <a:pPr marL="0" indent="0" algn="ctr">
              <a:buNone/>
            </a:pPr>
            <a:r>
              <a:rPr lang="de-AT" sz="5400" b="1" dirty="0"/>
              <a:t>wann Ihr Arzt Sprechzeiten hat.</a:t>
            </a:r>
          </a:p>
        </p:txBody>
      </p:sp>
      <p:sp>
        <p:nvSpPr>
          <p:cNvPr id="6" name="Объект 1"/>
          <p:cNvSpPr>
            <a:spLocks noGrp="1"/>
          </p:cNvSpPr>
          <p:nvPr>
            <p:ph sz="half" idx="1"/>
          </p:nvPr>
        </p:nvSpPr>
        <p:spPr>
          <a:xfrm>
            <a:off x="936812" y="3712695"/>
            <a:ext cx="10401886" cy="4738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368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487" y="157164"/>
            <a:ext cx="11215687" cy="84432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61143"/>
            <a:ext cx="11215687" cy="5125358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Ende.</a:t>
            </a:r>
          </a:p>
          <a:p>
            <a:endParaRPr lang="de-DE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endParaRPr lang="de-DE" sz="5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</a:p>
        </p:txBody>
      </p:sp>
    </p:spTree>
    <p:extLst>
      <p:ext uri="{BB962C8B-B14F-4D97-AF65-F5344CB8AC3E}">
        <p14:creationId xmlns:p14="http://schemas.microsoft.com/office/powerpoint/2010/main" val="35631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6006353" y="1921390"/>
            <a:ext cx="6185647" cy="5663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err="1"/>
              <a:t>Sprichwörter</a:t>
            </a:r>
            <a:endParaRPr lang="en-US" sz="3600" b="1" dirty="0"/>
          </a:p>
          <a:p>
            <a:pPr marL="0" indent="0" algn="ctr">
              <a:buNone/>
            </a:pPr>
            <a:endParaRPr lang="de-AT" sz="3600" b="1" i="1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856130" y="342713"/>
            <a:ext cx="10515600" cy="1325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Arzt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5378824" y="2608729"/>
            <a:ext cx="6732368" cy="4080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de-AT" dirty="0"/>
              <a:t>Arbeit ist die Hälfte der Gesundheit.</a:t>
            </a:r>
          </a:p>
          <a:p>
            <a:pPr marL="514350" indent="-514350">
              <a:buAutoNum type="arabicPeriod"/>
            </a:pPr>
            <a:r>
              <a:rPr lang="de-AT" dirty="0"/>
              <a:t>Der kürzeste Weg zur Gesundheit ist der Weg zu Fuß.</a:t>
            </a:r>
          </a:p>
          <a:p>
            <a:pPr marL="514350" indent="-514350">
              <a:buAutoNum type="arabicPeriod"/>
            </a:pPr>
            <a:r>
              <a:rPr lang="de-AT" dirty="0"/>
              <a:t>Die Ernährung ist die Grundlage der Gesundheit.</a:t>
            </a:r>
          </a:p>
          <a:p>
            <a:pPr marL="514350" indent="-514350">
              <a:buAutoNum type="arabicPeriod"/>
            </a:pPr>
            <a:r>
              <a:rPr lang="de-AT" dirty="0"/>
              <a:t>Die Hauptfeinde des Herzens sind ausweglose Konfliktsituationen, </a:t>
            </a:r>
            <a:r>
              <a:rPr lang="de-AT" dirty="0" err="1"/>
              <a:t>Übernährung</a:t>
            </a:r>
            <a:r>
              <a:rPr lang="de-AT" dirty="0"/>
              <a:t> und wenig Bewegung.</a:t>
            </a:r>
          </a:p>
        </p:txBody>
      </p:sp>
      <p:sp>
        <p:nvSpPr>
          <p:cNvPr id="13" name="Текст 6"/>
          <p:cNvSpPr txBox="1">
            <a:spLocks/>
          </p:cNvSpPr>
          <p:nvPr/>
        </p:nvSpPr>
        <p:spPr>
          <a:xfrm>
            <a:off x="6288742" y="2427822"/>
            <a:ext cx="5903258" cy="3609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AT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61" y="1898837"/>
            <a:ext cx="51149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7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183341" y="107577"/>
            <a:ext cx="10219765" cy="86061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Arzt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24435" y="3281083"/>
            <a:ext cx="12192000" cy="2138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2729" y="2003612"/>
            <a:ext cx="12192000" cy="2138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371599"/>
            <a:ext cx="9560859" cy="8202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abends, nachmittags, nachmittags, vormittags, vormittags, vormittags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" name="Объект 1"/>
          <p:cNvSpPr txBox="1">
            <a:spLocks/>
          </p:cNvSpPr>
          <p:nvPr/>
        </p:nvSpPr>
        <p:spPr>
          <a:xfrm>
            <a:off x="-117645" y="941294"/>
            <a:ext cx="12013809" cy="5018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3200" dirty="0"/>
              <a:t>Ergänzen Sie die Sätze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407024"/>
            <a:ext cx="9789458" cy="44509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de-AT" sz="2800" dirty="0">
                <a:solidFill>
                  <a:schemeClr val="tx1"/>
                </a:solidFill>
              </a:rPr>
              <a:t>Doktor Meyer hat am Montag _______________ von 8 bis 11 Uhr Sprechzeit.</a:t>
            </a:r>
          </a:p>
          <a:p>
            <a:pPr marL="342900" indent="-342900">
              <a:buAutoNum type="arabicPeriod"/>
            </a:pPr>
            <a:r>
              <a:rPr lang="de-AT" sz="2800" dirty="0">
                <a:solidFill>
                  <a:schemeClr val="tx1"/>
                </a:solidFill>
              </a:rPr>
              <a:t>Die Sprechzeit beginnt _______________ am Montag , Dienstag und Freitag um 15 Uhr.</a:t>
            </a:r>
          </a:p>
          <a:p>
            <a:pPr marL="342900" indent="-342900">
              <a:buAutoNum type="arabicPeriod"/>
            </a:pPr>
            <a:r>
              <a:rPr lang="de-AT" sz="2800" dirty="0">
                <a:solidFill>
                  <a:schemeClr val="tx1"/>
                </a:solidFill>
              </a:rPr>
              <a:t>Man kann am Donnerstag bis 20 Uhr _____________ kommen.</a:t>
            </a:r>
          </a:p>
          <a:p>
            <a:pPr marL="342900" indent="-342900">
              <a:buAutoNum type="arabicPeriod"/>
            </a:pPr>
            <a:r>
              <a:rPr lang="de-AT" sz="2800" dirty="0">
                <a:solidFill>
                  <a:schemeClr val="tx1"/>
                </a:solidFill>
              </a:rPr>
              <a:t>Aber am Donnerstag hat Doktor Meyer _______________ keine Sprechzeit.</a:t>
            </a:r>
          </a:p>
          <a:p>
            <a:pPr marL="342900" indent="-342900">
              <a:buAutoNum type="arabicPeriod"/>
            </a:pPr>
            <a:r>
              <a:rPr lang="de-AT" sz="2800" dirty="0">
                <a:solidFill>
                  <a:schemeClr val="tx1"/>
                </a:solidFill>
              </a:rPr>
              <a:t>Am Mittwoch ist ________________keine Sprechzeit.</a:t>
            </a:r>
          </a:p>
          <a:p>
            <a:pPr marL="342900" indent="-342900">
              <a:buAutoNum type="arabicPeriod"/>
            </a:pPr>
            <a:r>
              <a:rPr lang="de-AT" sz="2800" dirty="0">
                <a:solidFill>
                  <a:schemeClr val="tx1"/>
                </a:solidFill>
              </a:rPr>
              <a:t>Die Sprechzeit beginnt _____________ am Montag, Dienstag und Freitag um 8 Uhr.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347" y="1047585"/>
            <a:ext cx="1600109" cy="166113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212" y="2756025"/>
            <a:ext cx="1593028" cy="159302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206" y="4445391"/>
            <a:ext cx="1695559" cy="2011680"/>
          </a:xfrm>
          <a:prstGeom prst="rect">
            <a:avLst/>
          </a:prstGeom>
        </p:spPr>
      </p:pic>
      <p:sp>
        <p:nvSpPr>
          <p:cNvPr id="33" name="Объект 1"/>
          <p:cNvSpPr txBox="1">
            <a:spLocks/>
          </p:cNvSpPr>
          <p:nvPr/>
        </p:nvSpPr>
        <p:spPr>
          <a:xfrm>
            <a:off x="4899211" y="2438772"/>
            <a:ext cx="2489982" cy="5509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i="1" dirty="0">
                <a:solidFill>
                  <a:srgbClr val="FF0000"/>
                </a:solidFill>
              </a:rPr>
              <a:t>vormittags</a:t>
            </a:r>
          </a:p>
        </p:txBody>
      </p:sp>
      <p:sp>
        <p:nvSpPr>
          <p:cNvPr id="34" name="Объект 1"/>
          <p:cNvSpPr txBox="1">
            <a:spLocks/>
          </p:cNvSpPr>
          <p:nvPr/>
        </p:nvSpPr>
        <p:spPr>
          <a:xfrm>
            <a:off x="3863787" y="3326278"/>
            <a:ext cx="2489982" cy="5509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i="1" dirty="0">
                <a:solidFill>
                  <a:srgbClr val="FF0000"/>
                </a:solidFill>
              </a:rPr>
              <a:t>nachmittags</a:t>
            </a:r>
          </a:p>
        </p:txBody>
      </p:sp>
      <p:sp>
        <p:nvSpPr>
          <p:cNvPr id="35" name="Объект 1"/>
          <p:cNvSpPr txBox="1">
            <a:spLocks/>
          </p:cNvSpPr>
          <p:nvPr/>
        </p:nvSpPr>
        <p:spPr>
          <a:xfrm>
            <a:off x="5746376" y="4146549"/>
            <a:ext cx="2489982" cy="5509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i="1" dirty="0">
                <a:solidFill>
                  <a:srgbClr val="FF0000"/>
                </a:solidFill>
              </a:rPr>
              <a:t>abends</a:t>
            </a:r>
          </a:p>
        </p:txBody>
      </p:sp>
      <p:sp>
        <p:nvSpPr>
          <p:cNvPr id="36" name="Объект 1"/>
          <p:cNvSpPr txBox="1">
            <a:spLocks/>
          </p:cNvSpPr>
          <p:nvPr/>
        </p:nvSpPr>
        <p:spPr>
          <a:xfrm>
            <a:off x="6136342" y="4563407"/>
            <a:ext cx="2489982" cy="5509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i="1" dirty="0">
                <a:solidFill>
                  <a:srgbClr val="FF0000"/>
                </a:solidFill>
              </a:rPr>
              <a:t>vormittags</a:t>
            </a:r>
          </a:p>
        </p:txBody>
      </p:sp>
      <p:sp>
        <p:nvSpPr>
          <p:cNvPr id="37" name="Объект 1"/>
          <p:cNvSpPr txBox="1">
            <a:spLocks/>
          </p:cNvSpPr>
          <p:nvPr/>
        </p:nvSpPr>
        <p:spPr>
          <a:xfrm>
            <a:off x="3003176" y="5450913"/>
            <a:ext cx="2489982" cy="5509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i="1" dirty="0">
                <a:solidFill>
                  <a:srgbClr val="FF0000"/>
                </a:solidFill>
              </a:rPr>
              <a:t>nachmittags</a:t>
            </a:r>
          </a:p>
        </p:txBody>
      </p:sp>
      <p:sp>
        <p:nvSpPr>
          <p:cNvPr id="38" name="Объект 1"/>
          <p:cNvSpPr txBox="1">
            <a:spLocks/>
          </p:cNvSpPr>
          <p:nvPr/>
        </p:nvSpPr>
        <p:spPr>
          <a:xfrm>
            <a:off x="3756212" y="5881220"/>
            <a:ext cx="2489982" cy="5509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i="1" dirty="0">
                <a:solidFill>
                  <a:srgbClr val="FF0000"/>
                </a:solidFill>
              </a:rPr>
              <a:t>vormittags</a:t>
            </a:r>
          </a:p>
        </p:txBody>
      </p:sp>
      <p:sp>
        <p:nvSpPr>
          <p:cNvPr id="2" name="Овал 1"/>
          <p:cNvSpPr/>
          <p:nvPr/>
        </p:nvSpPr>
        <p:spPr>
          <a:xfrm>
            <a:off x="9776011" y="147917"/>
            <a:ext cx="1573307" cy="7933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/>
              <a:t>S.106 Üb 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875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/>
      <p:bldP spid="11" grpId="0" animBg="1"/>
      <p:bldP spid="33" grpId="0" build="p"/>
      <p:bldP spid="34" grpId="0" build="p"/>
      <p:bldP spid="35" grpId="0" build="p"/>
      <p:bldP spid="36" grpId="0" build="p"/>
      <p:bldP spid="37" grpId="0" build="p"/>
      <p:bldP spid="3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36813" y="0"/>
            <a:ext cx="10515600" cy="1325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Arzt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15153" y="1653989"/>
            <a:ext cx="12192000" cy="2138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3863789"/>
            <a:ext cx="12192000" cy="2138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6625883" y="2514489"/>
            <a:ext cx="5430129" cy="39988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de-DE" sz="3200" dirty="0"/>
              <a:t>imstande sein, etwas zu tun; </a:t>
            </a:r>
          </a:p>
          <a:p>
            <a:pPr>
              <a:buFontTx/>
              <a:buChar char="-"/>
            </a:pPr>
            <a:r>
              <a:rPr lang="de-DE" sz="3200" dirty="0"/>
              <a:t>etwas zu tun vermögen</a:t>
            </a:r>
          </a:p>
          <a:p>
            <a:pPr>
              <a:buFontTx/>
              <a:buChar char="-"/>
            </a:pPr>
            <a:endParaRPr lang="de-DE" sz="3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3200" i="1" dirty="0" err="1">
                <a:solidFill>
                  <a:srgbClr val="FF0000"/>
                </a:solidFill>
              </a:rPr>
              <a:t>z.B</a:t>
            </a:r>
            <a:r>
              <a:rPr lang="de-DE" sz="3200" i="1" dirty="0">
                <a:solidFill>
                  <a:srgbClr val="FF0000"/>
                </a:solidFill>
              </a:rPr>
              <a:t>: Ich bin gesund. Ich kann arbeiten.</a:t>
            </a:r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7885354" y="1696702"/>
            <a:ext cx="2345996" cy="5509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i="1" dirty="0">
                <a:solidFill>
                  <a:srgbClr val="FF0000"/>
                </a:solidFill>
              </a:rPr>
              <a:t>Können</a:t>
            </a:r>
          </a:p>
        </p:txBody>
      </p:sp>
      <p:sp>
        <p:nvSpPr>
          <p:cNvPr id="19" name="Объект 1"/>
          <p:cNvSpPr txBox="1">
            <a:spLocks/>
          </p:cNvSpPr>
          <p:nvPr/>
        </p:nvSpPr>
        <p:spPr>
          <a:xfrm>
            <a:off x="2304756" y="1668085"/>
            <a:ext cx="2461846" cy="5241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i="1" dirty="0">
                <a:solidFill>
                  <a:srgbClr val="FF0000"/>
                </a:solidFill>
              </a:rPr>
              <a:t>Müssen</a:t>
            </a:r>
          </a:p>
        </p:txBody>
      </p:sp>
      <p:sp>
        <p:nvSpPr>
          <p:cNvPr id="20" name="Объект 1"/>
          <p:cNvSpPr txBox="1">
            <a:spLocks/>
          </p:cNvSpPr>
          <p:nvPr/>
        </p:nvSpPr>
        <p:spPr>
          <a:xfrm>
            <a:off x="1066800" y="2540279"/>
            <a:ext cx="5430129" cy="39988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de-DE" sz="3200" dirty="0"/>
              <a:t>gezwungen sein, etwas zu tun; </a:t>
            </a:r>
          </a:p>
          <a:p>
            <a:pPr>
              <a:buFontTx/>
              <a:buChar char="-"/>
            </a:pPr>
            <a:r>
              <a:rPr lang="de-DE" sz="3200" dirty="0"/>
              <a:t>zwangsläufig notwendig sein, dass etwas Bestimmtes geschieht</a:t>
            </a:r>
            <a:endParaRPr lang="de-DE" sz="3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3200" i="1" dirty="0" err="1">
                <a:solidFill>
                  <a:srgbClr val="FF0000"/>
                </a:solidFill>
              </a:rPr>
              <a:t>z.B</a:t>
            </a:r>
            <a:r>
              <a:rPr lang="de-DE" sz="3200" i="1" dirty="0">
                <a:solidFill>
                  <a:srgbClr val="FF0000"/>
                </a:solidFill>
              </a:rPr>
              <a:t>: Ich bin krank. Ich muss zum Arzt gehen.</a:t>
            </a:r>
          </a:p>
        </p:txBody>
      </p:sp>
    </p:spTree>
    <p:extLst>
      <p:ext uri="{BB962C8B-B14F-4D97-AF65-F5344CB8AC3E}">
        <p14:creationId xmlns:p14="http://schemas.microsoft.com/office/powerpoint/2010/main" val="231842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19" grpId="0" build="p"/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3"/>
          <p:cNvSpPr txBox="1">
            <a:spLocks/>
          </p:cNvSpPr>
          <p:nvPr/>
        </p:nvSpPr>
        <p:spPr>
          <a:xfrm>
            <a:off x="436098" y="0"/>
            <a:ext cx="11619914" cy="1325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Arzt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-156400" y="1345948"/>
            <a:ext cx="11832584" cy="540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3200" b="1" dirty="0"/>
              <a:t>Ergänzen Sie </a:t>
            </a:r>
            <a:r>
              <a:rPr lang="de-AT" sz="3200" b="1" i="1" dirty="0"/>
              <a:t>können</a:t>
            </a:r>
            <a:r>
              <a:rPr lang="de-AT" sz="3200" b="1" dirty="0"/>
              <a:t> oder </a:t>
            </a:r>
            <a:r>
              <a:rPr lang="de-AT" sz="3200" b="1" i="1" dirty="0"/>
              <a:t>müssen</a:t>
            </a:r>
            <a:r>
              <a:rPr lang="de-AT" sz="3200" b="1" dirty="0"/>
              <a:t>. </a:t>
            </a:r>
          </a:p>
          <a:p>
            <a:pPr marL="0" indent="0">
              <a:buNone/>
            </a:pPr>
            <a:endParaRPr lang="de-AT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0" y="1871003"/>
            <a:ext cx="12192001" cy="4986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dirty="0"/>
          </a:p>
          <a:p>
            <a:pPr>
              <a:buFontTx/>
              <a:buChar char="-"/>
            </a:pPr>
            <a:endParaRPr lang="de-AT" sz="2500" dirty="0"/>
          </a:p>
          <a:p>
            <a:pPr marL="0" indent="0">
              <a:buFont typeface="Arial" panose="020B0604020202020204" pitchFamily="34" charset="0"/>
              <a:buNone/>
            </a:pPr>
            <a:endParaRPr lang="de-AT" dirty="0">
              <a:solidFill>
                <a:srgbClr val="C0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de-AT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55841"/>
            <a:ext cx="12192000" cy="3349041"/>
          </a:xfrm>
          <a:prstGeom prst="rect">
            <a:avLst/>
          </a:prstGeom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3880338" y="3201463"/>
            <a:ext cx="2461846" cy="5241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i="1" dirty="0">
                <a:solidFill>
                  <a:srgbClr val="FF0000"/>
                </a:solidFill>
              </a:rPr>
              <a:t>muss</a:t>
            </a: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726831" y="3775894"/>
            <a:ext cx="2461846" cy="5241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i="1" dirty="0">
                <a:solidFill>
                  <a:srgbClr val="FF0000"/>
                </a:solidFill>
              </a:rPr>
              <a:t>kann</a:t>
            </a: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1934307" y="4279986"/>
            <a:ext cx="2461846" cy="5241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i="1" dirty="0">
                <a:solidFill>
                  <a:srgbClr val="FF0000"/>
                </a:solidFill>
              </a:rPr>
              <a:t>kann</a:t>
            </a: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2199248" y="4812213"/>
            <a:ext cx="2461846" cy="5241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i="1" dirty="0">
                <a:solidFill>
                  <a:srgbClr val="FF0000"/>
                </a:solidFill>
              </a:rPr>
              <a:t>müssen</a:t>
            </a:r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3420793" y="5274103"/>
            <a:ext cx="2461846" cy="5241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i="1" dirty="0">
                <a:solidFill>
                  <a:srgbClr val="FF0000"/>
                </a:solidFill>
              </a:rPr>
              <a:t>können</a:t>
            </a:r>
          </a:p>
        </p:txBody>
      </p:sp>
      <p:sp>
        <p:nvSpPr>
          <p:cNvPr id="17" name="Овал 16"/>
          <p:cNvSpPr/>
          <p:nvPr/>
        </p:nvSpPr>
        <p:spPr>
          <a:xfrm>
            <a:off x="10300446" y="201706"/>
            <a:ext cx="1573307" cy="7933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/>
              <a:t>S.106 Üb 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152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3"/>
          <p:cNvSpPr txBox="1">
            <a:spLocks/>
          </p:cNvSpPr>
          <p:nvPr/>
        </p:nvSpPr>
        <p:spPr>
          <a:xfrm>
            <a:off x="436098" y="0"/>
            <a:ext cx="11619914" cy="1325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Arzt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78191" y="1403143"/>
            <a:ext cx="12013809" cy="5241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b="1" dirty="0"/>
              <a:t>Lesen Sie die Dialoge und kreuzen Sie die richtige Antwort an.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2" y="1913427"/>
            <a:ext cx="8848578" cy="27850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642" y="4839286"/>
            <a:ext cx="8672059" cy="201871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776011" y="147917"/>
            <a:ext cx="1573307" cy="7933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/>
              <a:t>S.106 Üb 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54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3"/>
          <p:cNvSpPr txBox="1">
            <a:spLocks/>
          </p:cNvSpPr>
          <p:nvPr/>
        </p:nvSpPr>
        <p:spPr>
          <a:xfrm>
            <a:off x="436098" y="0"/>
            <a:ext cx="11619914" cy="1325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Arzt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78191" y="1403143"/>
            <a:ext cx="12013809" cy="5241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b="1" dirty="0"/>
              <a:t>Lesen Sie die Dialoge und kreuzen Sie die richtige Antwort an.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11" y="1992044"/>
            <a:ext cx="10134600" cy="45339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776011" y="147917"/>
            <a:ext cx="1573307" cy="7933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/>
              <a:t>S.106 Üb 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534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3"/>
          <p:cNvSpPr txBox="1">
            <a:spLocks/>
          </p:cNvSpPr>
          <p:nvPr/>
        </p:nvSpPr>
        <p:spPr>
          <a:xfrm>
            <a:off x="436098" y="0"/>
            <a:ext cx="11619914" cy="1325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Arzt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78191" y="1403143"/>
            <a:ext cx="12013809" cy="5241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b="1" dirty="0"/>
              <a:t>Lesen Sie die Dialoge und kreuzen Sie die richtige Antwort an.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2019300"/>
            <a:ext cx="9953625" cy="281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34" y="4784481"/>
            <a:ext cx="10191750" cy="17907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776011" y="147917"/>
            <a:ext cx="1573307" cy="7933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/>
              <a:t>S.106 Üb 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351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3"/>
          <p:cNvSpPr txBox="1">
            <a:spLocks/>
          </p:cNvSpPr>
          <p:nvPr/>
        </p:nvSpPr>
        <p:spPr>
          <a:xfrm>
            <a:off x="436098" y="0"/>
            <a:ext cx="11619914" cy="1325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Arzt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78191" y="1403143"/>
            <a:ext cx="12013809" cy="5241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b="1" dirty="0"/>
              <a:t>Lesen Sie die Dialoge und kreuzen Sie die richtige Antwort an.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685" y="2088643"/>
            <a:ext cx="8671559" cy="476935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776011" y="147917"/>
            <a:ext cx="1573307" cy="7933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/>
              <a:t>S.106 Üb 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8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3922</TotalTime>
  <Words>417</Words>
  <Application>Microsoft Office PowerPoint</Application>
  <PresentationFormat>Широкоэкранный</PresentationFormat>
  <Paragraphs>90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DEUTSCH</vt:lpstr>
      <vt:lpstr>v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Selbständige Arbeit: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Asus</dc:creator>
  <cp:lastModifiedBy>Аскарова Комила</cp:lastModifiedBy>
  <cp:revision>186</cp:revision>
  <cp:lastPrinted>2020-10-06T17:09:25Z</cp:lastPrinted>
  <dcterms:created xsi:type="dcterms:W3CDTF">2020-09-30T13:15:45Z</dcterms:created>
  <dcterms:modified xsi:type="dcterms:W3CDTF">2022-07-16T09:23:34Z</dcterms:modified>
</cp:coreProperties>
</file>