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  <p:sldMasterId id="2147483697" r:id="rId2"/>
    <p:sldMasterId id="2147483742" r:id="rId3"/>
    <p:sldMasterId id="2147483790" r:id="rId4"/>
  </p:sldMasterIdLst>
  <p:notesMasterIdLst>
    <p:notesMasterId r:id="rId27"/>
  </p:notesMasterIdLst>
  <p:sldIdLst>
    <p:sldId id="1377" r:id="rId5"/>
    <p:sldId id="1424" r:id="rId6"/>
    <p:sldId id="1414" r:id="rId7"/>
    <p:sldId id="1415" r:id="rId8"/>
    <p:sldId id="1426" r:id="rId9"/>
    <p:sldId id="288" r:id="rId10"/>
    <p:sldId id="1420" r:id="rId11"/>
    <p:sldId id="1411" r:id="rId12"/>
    <p:sldId id="1434" r:id="rId13"/>
    <p:sldId id="1435" r:id="rId14"/>
    <p:sldId id="1436" r:id="rId15"/>
    <p:sldId id="1438" r:id="rId16"/>
    <p:sldId id="1449" r:id="rId17"/>
    <p:sldId id="1440" r:id="rId18"/>
    <p:sldId id="1441" r:id="rId19"/>
    <p:sldId id="1442" r:id="rId20"/>
    <p:sldId id="1443" r:id="rId21"/>
    <p:sldId id="1444" r:id="rId22"/>
    <p:sldId id="1445" r:id="rId23"/>
    <p:sldId id="1446" r:id="rId24"/>
    <p:sldId id="1448" r:id="rId25"/>
    <p:sldId id="1395" r:id="rId26"/>
  </p:sldIdLst>
  <p:sldSz cx="12479338" cy="7019925"/>
  <p:notesSz cx="5765800" cy="3244850"/>
  <p:defaultTextStyle>
    <a:defPPr>
      <a:defRPr lang="ru-RU"/>
    </a:defPPr>
    <a:lvl1pPr marL="0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1pPr>
    <a:lvl2pPr marL="968121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2pPr>
    <a:lvl3pPr marL="1936242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3pPr>
    <a:lvl4pPr marL="2904363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4pPr>
    <a:lvl5pPr marL="3872484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5pPr>
    <a:lvl6pPr marL="4840605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6pPr>
    <a:lvl7pPr marL="5808726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7pPr>
    <a:lvl8pPr marL="6776847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8pPr>
    <a:lvl9pPr marL="7744968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1" userDrawn="1">
          <p15:clr>
            <a:srgbClr val="A4A3A4"/>
          </p15:clr>
        </p15:guide>
        <p15:guide id="2" pos="46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2E5"/>
    <a:srgbClr val="110662"/>
    <a:srgbClr val="2365C7"/>
    <a:srgbClr val="0097CC"/>
    <a:srgbClr val="006032"/>
    <a:srgbClr val="00A859"/>
    <a:srgbClr val="CEE1F2"/>
    <a:srgbClr val="FF99FF"/>
    <a:srgbClr val="F7F7F7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96" autoAdjust="0"/>
    <p:restoredTop sz="87367" autoAdjust="0"/>
  </p:normalViewPr>
  <p:slideViewPr>
    <p:cSldViewPr>
      <p:cViewPr varScale="1">
        <p:scale>
          <a:sx n="95" d="100"/>
          <a:sy n="95" d="100"/>
        </p:scale>
        <p:origin x="624" y="96"/>
      </p:cViewPr>
      <p:guideLst>
        <p:guide orient="horz" pos="6231"/>
        <p:guide pos="46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A39DF-9567-4CDA-A4A4-E359C8BAF477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5C840-5611-4C0C-86CE-4F43C3DD34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526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1pPr>
    <a:lvl2pPr marL="968121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2pPr>
    <a:lvl3pPr marL="1936242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3pPr>
    <a:lvl4pPr marL="2904363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4pPr>
    <a:lvl5pPr marL="3872484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5pPr>
    <a:lvl6pPr marL="4840605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6pPr>
    <a:lvl7pPr marL="5808726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7pPr>
    <a:lvl8pPr marL="6776847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8pPr>
    <a:lvl9pPr marL="7744968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301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297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297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918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9917" y="1148863"/>
            <a:ext cx="9359504" cy="2443974"/>
          </a:xfrm>
        </p:spPr>
        <p:txBody>
          <a:bodyPr anchor="b"/>
          <a:lstStyle>
            <a:lvl1pPr algn="ctr">
              <a:defRPr sz="471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9917" y="3687086"/>
            <a:ext cx="9359504" cy="1694856"/>
          </a:xfrm>
        </p:spPr>
        <p:txBody>
          <a:bodyPr/>
          <a:lstStyle>
            <a:lvl1pPr marL="0" indent="0" algn="ctr">
              <a:buNone/>
              <a:defRPr sz="1886"/>
            </a:lvl1pPr>
            <a:lvl2pPr marL="359451" indent="0" algn="ctr">
              <a:buNone/>
              <a:defRPr sz="1572"/>
            </a:lvl2pPr>
            <a:lvl3pPr marL="718903" indent="0" algn="ctr">
              <a:buNone/>
              <a:defRPr sz="1415"/>
            </a:lvl3pPr>
            <a:lvl4pPr marL="1078354" indent="0" algn="ctr">
              <a:buNone/>
              <a:defRPr sz="1258"/>
            </a:lvl4pPr>
            <a:lvl5pPr marL="1437806" indent="0" algn="ctr">
              <a:buNone/>
              <a:defRPr sz="1258"/>
            </a:lvl5pPr>
            <a:lvl6pPr marL="1797257" indent="0" algn="ctr">
              <a:buNone/>
              <a:defRPr sz="1258"/>
            </a:lvl6pPr>
            <a:lvl7pPr marL="2156709" indent="0" algn="ctr">
              <a:buNone/>
              <a:defRPr sz="1258"/>
            </a:lvl7pPr>
            <a:lvl8pPr marL="2516159" indent="0" algn="ctr">
              <a:buNone/>
              <a:defRPr sz="1258"/>
            </a:lvl8pPr>
            <a:lvl9pPr marL="2875611" indent="0" algn="ctr">
              <a:buNone/>
              <a:defRPr sz="125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7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68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30527" y="373746"/>
            <a:ext cx="2690857" cy="59490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57955" y="373746"/>
            <a:ext cx="7916580" cy="59490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8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57956" y="373747"/>
            <a:ext cx="10763429" cy="9669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57956" y="1593713"/>
            <a:ext cx="10763429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5969"/>
            <a:endParaRPr lang="ru-RU" sz="1842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205687" y="1829731"/>
            <a:ext cx="10110214" cy="4402078"/>
          </a:xfrm>
        </p:spPr>
        <p:txBody>
          <a:bodyPr/>
          <a:lstStyle>
            <a:lvl1pPr marL="526483" indent="-526483">
              <a:buFont typeface="+mj-lt"/>
              <a:buAutoNum type="arabicPeriod"/>
              <a:defRPr/>
            </a:lvl1pPr>
            <a:lvl2pPr marL="935969" indent="-467984">
              <a:buFont typeface="+mj-lt"/>
              <a:buAutoNum type="arabicPeriod"/>
              <a:defRPr/>
            </a:lvl2pPr>
            <a:lvl3pPr marL="1403953" indent="-467984">
              <a:buFont typeface="+mj-lt"/>
              <a:buAutoNum type="arabicPeriod"/>
              <a:defRPr/>
            </a:lvl3pPr>
            <a:lvl4pPr marL="1754942" indent="-350989">
              <a:buFont typeface="+mj-lt"/>
              <a:buAutoNum type="arabicPeriod"/>
              <a:defRPr/>
            </a:lvl4pPr>
            <a:lvl5pPr marL="2222926" indent="-350989">
              <a:buFont typeface="+mj-lt"/>
              <a:buAutoNum type="arabicPeriod"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0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0391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02" y="-84323"/>
            <a:ext cx="12629240" cy="7104248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0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6635" y="1256419"/>
            <a:ext cx="8566898" cy="326331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504" baseline="0"/>
            </a:lvl1pPr>
          </a:lstStyle>
          <a:p>
            <a:r>
              <a:rPr lang="en-US"/>
              <a:t>Fan nomi</a:t>
            </a:r>
            <a:br>
              <a:rPr lang="en-US"/>
            </a:br>
            <a:r>
              <a:rPr lang="uz-Cyrl-UZ"/>
              <a:t>№(</a:t>
            </a:r>
            <a:r>
              <a:rPr lang="en-US"/>
              <a:t>Mavzu raqami)</a:t>
            </a:r>
            <a:br>
              <a:rPr lang="en-US"/>
            </a:br>
            <a:r>
              <a:rPr lang="en-US"/>
              <a:t>Mavzu</a:t>
            </a:r>
            <a:br>
              <a:rPr lang="en-US"/>
            </a:br>
            <a:r>
              <a:rPr lang="en-US"/>
              <a:t> </a:t>
            </a:r>
            <a:br>
              <a:rPr lang="en-US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6635" y="133512"/>
            <a:ext cx="2568572" cy="4073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5969"/>
            <a:r>
              <a:rPr lang="en-US" sz="2047" b="1">
                <a:solidFill>
                  <a:prstClr val="black"/>
                </a:solidFill>
              </a:rPr>
              <a:t>Temurbeklar maktabi</a:t>
            </a:r>
            <a:endParaRPr lang="ru-RU" sz="2047" b="1">
              <a:solidFill>
                <a:prstClr val="black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479338" cy="701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7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57956" y="373747"/>
            <a:ext cx="10763429" cy="966996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57956" y="1593714"/>
            <a:ext cx="10763429" cy="2647755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5969"/>
            <a:endParaRPr lang="ru-RU" sz="1842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205687" y="1829730"/>
            <a:ext cx="10110214" cy="2167200"/>
          </a:xfrm>
        </p:spPr>
        <p:txBody>
          <a:bodyPr/>
          <a:lstStyle>
            <a:lvl1pPr marL="0" marR="0" indent="0" algn="l" defTabSz="935969" rtl="0" eaLnBrk="1" fontAlgn="auto" latinLnBrk="0" hangingPunct="1">
              <a:lnSpc>
                <a:spcPct val="90000"/>
              </a:lnSpc>
              <a:spcBef>
                <a:spcPts val="102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67984" indent="0">
              <a:buNone/>
              <a:defRPr/>
            </a:lvl2pPr>
            <a:lvl3pPr marL="935969" indent="0">
              <a:buNone/>
              <a:defRPr/>
            </a:lvl3pPr>
            <a:lvl4pPr marL="1403953" indent="0">
              <a:buNone/>
              <a:defRPr/>
            </a:lvl4pPr>
            <a:lvl5pPr marL="1871938" indent="0">
              <a:buNone/>
              <a:defRPr/>
            </a:lvl5pPr>
          </a:lstStyle>
          <a:p>
            <a:pPr marL="0" marR="0" lvl="0" indent="0" algn="l" defTabSz="935969" rtl="0" eaLnBrk="1" fontAlgn="auto" latinLnBrk="0" hangingPunct="1">
              <a:lnSpc>
                <a:spcPct val="90000"/>
              </a:lnSpc>
              <a:spcBef>
                <a:spcPts val="102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So’zlar, So’zlar, So’zlar, So’zlar,</a:t>
            </a:r>
          </a:p>
          <a:p>
            <a:pPr marL="0" marR="0" lvl="0" indent="0" algn="l" defTabSz="935969" rtl="0" eaLnBrk="1" fontAlgn="auto" latinLnBrk="0" hangingPunct="1">
              <a:lnSpc>
                <a:spcPct val="90000"/>
              </a:lnSpc>
              <a:spcBef>
                <a:spcPts val="102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 </a:t>
            </a:r>
          </a:p>
          <a:p>
            <a:pPr marL="0" marR="0" lvl="0" indent="0" algn="l" defTabSz="935969" rtl="0" eaLnBrk="1" fontAlgn="auto" latinLnBrk="0" hangingPunct="1">
              <a:lnSpc>
                <a:spcPct val="90000"/>
              </a:lnSpc>
              <a:spcBef>
                <a:spcPts val="102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4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956" y="373747"/>
            <a:ext cx="10763429" cy="1051320"/>
          </a:xfrm>
        </p:spPr>
        <p:txBody>
          <a:bodyPr>
            <a:normAutofit/>
          </a:bodyPr>
          <a:lstStyle>
            <a:lvl1pPr algn="l">
              <a:defRPr sz="6142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57956" y="1593713"/>
            <a:ext cx="10763429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5969"/>
            <a:endParaRPr lang="ru-RU" sz="1842">
              <a:solidFill>
                <a:prstClr val="white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319431" y="1763063"/>
            <a:ext cx="9840478" cy="46539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1444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807" y="196669"/>
            <a:ext cx="11039577" cy="730889"/>
          </a:xfrm>
        </p:spPr>
        <p:txBody>
          <a:bodyPr>
            <a:normAutofit/>
          </a:bodyPr>
          <a:lstStyle>
            <a:lvl1pPr>
              <a:defRPr sz="368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81719" y="1062740"/>
            <a:ext cx="11039665" cy="530394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0401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3" name="Picture 161" descr="artplus_nature_naturalcity38_g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2599862" y="4792075"/>
            <a:ext cx="2688692" cy="183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2" name="Picture 160" descr="artplus_nature_naturalcity38_g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1" y="3280842"/>
            <a:ext cx="4081783" cy="334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1" name="Picture 159" descr="artplus_nature_naturalcity38_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5"/>
          <a:stretch>
            <a:fillRect/>
          </a:stretch>
        </p:blipFill>
        <p:spPr bwMode="auto">
          <a:xfrm>
            <a:off x="0" y="4211955"/>
            <a:ext cx="12479338" cy="280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34" name="Group 162"/>
          <p:cNvGrpSpPr>
            <a:grpSpLocks/>
          </p:cNvGrpSpPr>
          <p:nvPr/>
        </p:nvGrpSpPr>
        <p:grpSpPr bwMode="auto">
          <a:xfrm>
            <a:off x="0" y="1"/>
            <a:ext cx="12479338" cy="3275965"/>
            <a:chOff x="0" y="0"/>
            <a:chExt cx="5760" cy="2016"/>
          </a:xfrm>
        </p:grpSpPr>
        <p:pic>
          <p:nvPicPr>
            <p:cNvPr id="3225" name="Picture 153" descr="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12" name="Picture 140" descr="0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03995" y="6629930"/>
            <a:ext cx="3951790" cy="311997"/>
          </a:xfrm>
        </p:spPr>
        <p:txBody>
          <a:bodyPr/>
          <a:lstStyle>
            <a:lvl1pPr algn="l">
              <a:defRPr sz="1782">
                <a:solidFill>
                  <a:srgbClr val="000000"/>
                </a:solidFill>
              </a:defRPr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55923" y="3665961"/>
            <a:ext cx="9567493" cy="389996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2096" b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/>
          </a:p>
        </p:txBody>
      </p:sp>
      <p:sp>
        <p:nvSpPr>
          <p:cNvPr id="3226" name="Rectangle 15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8631542" y="6629931"/>
            <a:ext cx="2911845" cy="250247"/>
          </a:xfrm>
        </p:spPr>
        <p:txBody>
          <a:bodyPr/>
          <a:lstStyle>
            <a:lvl1pPr algn="ctr">
              <a:defRPr sz="1468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227" name="Rectangle 1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47383" y="6629931"/>
            <a:ext cx="623967" cy="250247"/>
          </a:xfrm>
        </p:spPr>
        <p:txBody>
          <a:bodyPr/>
          <a:lstStyle>
            <a:lvl1pPr algn="ctr">
              <a:defRPr sz="1468">
                <a:latin typeface="Arial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55923" y="2573973"/>
            <a:ext cx="9567493" cy="701993"/>
          </a:xfr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717">
                <a:latin typeface="Arial" charset="0"/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  <p:pic>
        <p:nvPicPr>
          <p:cNvPr id="3235" name="Picture 163" descr="water_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46" y="935990"/>
            <a:ext cx="1182937" cy="54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6" name="Picture 16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755" y="5500084"/>
            <a:ext cx="3002841" cy="922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0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00"/>
                                        <p:tgtEl>
                                          <p:spTgt spid="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4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7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5782" y="4510953"/>
            <a:ext cx="10607438" cy="1394235"/>
          </a:xfrm>
        </p:spPr>
        <p:txBody>
          <a:bodyPr anchor="t"/>
          <a:lstStyle>
            <a:lvl1pPr algn="l">
              <a:defRPr sz="419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85782" y="2975344"/>
            <a:ext cx="10607438" cy="1535608"/>
          </a:xfrm>
        </p:spPr>
        <p:txBody>
          <a:bodyPr anchor="b"/>
          <a:lstStyle>
            <a:lvl1pPr marL="0" indent="0">
              <a:buNone/>
              <a:defRPr sz="2096"/>
            </a:lvl1pPr>
            <a:lvl2pPr marL="479269" indent="0">
              <a:buNone/>
              <a:defRPr sz="1886"/>
            </a:lvl2pPr>
            <a:lvl3pPr marL="958537" indent="0">
              <a:buNone/>
              <a:defRPr sz="1677"/>
            </a:lvl3pPr>
            <a:lvl4pPr marL="1437806" indent="0">
              <a:buNone/>
              <a:defRPr sz="1468"/>
            </a:lvl4pPr>
            <a:lvl5pPr marL="1917074" indent="0">
              <a:buNone/>
              <a:defRPr sz="1468"/>
            </a:lvl5pPr>
            <a:lvl6pPr marL="2396343" indent="0">
              <a:buNone/>
              <a:defRPr sz="1468"/>
            </a:lvl6pPr>
            <a:lvl7pPr marL="2875611" indent="0">
              <a:buNone/>
              <a:defRPr sz="1468"/>
            </a:lvl7pPr>
            <a:lvl8pPr marL="3354879" indent="0">
              <a:buNone/>
              <a:defRPr sz="1468"/>
            </a:lvl8pPr>
            <a:lvl9pPr marL="3834147" indent="0">
              <a:buNone/>
              <a:defRPr sz="14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44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5978" y="1247987"/>
            <a:ext cx="5615703" cy="5225944"/>
          </a:xfrm>
        </p:spPr>
        <p:txBody>
          <a:bodyPr/>
          <a:lstStyle>
            <a:lvl1pPr>
              <a:defRPr sz="2935"/>
            </a:lvl1pPr>
            <a:lvl2pPr>
              <a:defRPr sz="2516"/>
            </a:lvl2pPr>
            <a:lvl3pPr>
              <a:defRPr sz="2096"/>
            </a:lvl3pPr>
            <a:lvl4pPr>
              <a:defRPr sz="1886"/>
            </a:lvl4pPr>
            <a:lvl5pPr>
              <a:defRPr sz="1886"/>
            </a:lvl5pPr>
            <a:lvl6pPr>
              <a:defRPr sz="1886"/>
            </a:lvl6pPr>
            <a:lvl7pPr>
              <a:defRPr sz="1886"/>
            </a:lvl7pPr>
            <a:lvl8pPr>
              <a:defRPr sz="1886"/>
            </a:lvl8pPr>
            <a:lvl9pPr>
              <a:defRPr sz="188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39669" y="1247987"/>
            <a:ext cx="5615703" cy="5225944"/>
          </a:xfrm>
        </p:spPr>
        <p:txBody>
          <a:bodyPr/>
          <a:lstStyle>
            <a:lvl1pPr>
              <a:defRPr sz="2935"/>
            </a:lvl1pPr>
            <a:lvl2pPr>
              <a:defRPr sz="2516"/>
            </a:lvl2pPr>
            <a:lvl3pPr>
              <a:defRPr sz="2096"/>
            </a:lvl3pPr>
            <a:lvl4pPr>
              <a:defRPr sz="1886"/>
            </a:lvl4pPr>
            <a:lvl5pPr>
              <a:defRPr sz="1886"/>
            </a:lvl5pPr>
            <a:lvl6pPr>
              <a:defRPr sz="1886"/>
            </a:lvl6pPr>
            <a:lvl7pPr>
              <a:defRPr sz="1886"/>
            </a:lvl7pPr>
            <a:lvl8pPr>
              <a:defRPr sz="1886"/>
            </a:lvl8pPr>
            <a:lvl9pPr>
              <a:defRPr sz="188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0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968" y="281122"/>
            <a:ext cx="11231404" cy="11699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966" y="1571360"/>
            <a:ext cx="5513875" cy="654867"/>
          </a:xfrm>
        </p:spPr>
        <p:txBody>
          <a:bodyPr anchor="b"/>
          <a:lstStyle>
            <a:lvl1pPr marL="0" indent="0">
              <a:buNone/>
              <a:defRPr sz="2516" b="1"/>
            </a:lvl1pPr>
            <a:lvl2pPr marL="479269" indent="0">
              <a:buNone/>
              <a:defRPr sz="2096" b="1"/>
            </a:lvl2pPr>
            <a:lvl3pPr marL="958537" indent="0">
              <a:buNone/>
              <a:defRPr sz="1886" b="1"/>
            </a:lvl3pPr>
            <a:lvl4pPr marL="1437806" indent="0">
              <a:buNone/>
              <a:defRPr sz="1677" b="1"/>
            </a:lvl4pPr>
            <a:lvl5pPr marL="1917074" indent="0">
              <a:buNone/>
              <a:defRPr sz="1677" b="1"/>
            </a:lvl5pPr>
            <a:lvl6pPr marL="2396343" indent="0">
              <a:buNone/>
              <a:defRPr sz="1677" b="1"/>
            </a:lvl6pPr>
            <a:lvl7pPr marL="2875611" indent="0">
              <a:buNone/>
              <a:defRPr sz="1677" b="1"/>
            </a:lvl7pPr>
            <a:lvl8pPr marL="3354879" indent="0">
              <a:buNone/>
              <a:defRPr sz="1677" b="1"/>
            </a:lvl8pPr>
            <a:lvl9pPr marL="3834147" indent="0">
              <a:buNone/>
              <a:defRPr sz="167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3966" y="2226226"/>
            <a:ext cx="5513875" cy="4044582"/>
          </a:xfrm>
        </p:spPr>
        <p:txBody>
          <a:bodyPr/>
          <a:lstStyle>
            <a:lvl1pPr>
              <a:defRPr sz="2516"/>
            </a:lvl1pPr>
            <a:lvl2pPr>
              <a:defRPr sz="2096"/>
            </a:lvl2pPr>
            <a:lvl3pPr>
              <a:defRPr sz="1886"/>
            </a:lvl3pPr>
            <a:lvl4pPr>
              <a:defRPr sz="1677"/>
            </a:lvl4pPr>
            <a:lvl5pPr>
              <a:defRPr sz="1677"/>
            </a:lvl5pPr>
            <a:lvl6pPr>
              <a:defRPr sz="1677"/>
            </a:lvl6pPr>
            <a:lvl7pPr>
              <a:defRPr sz="1677"/>
            </a:lvl7pPr>
            <a:lvl8pPr>
              <a:defRPr sz="1677"/>
            </a:lvl8pPr>
            <a:lvl9pPr>
              <a:defRPr sz="167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39331" y="1571360"/>
            <a:ext cx="5516041" cy="654867"/>
          </a:xfrm>
        </p:spPr>
        <p:txBody>
          <a:bodyPr anchor="b"/>
          <a:lstStyle>
            <a:lvl1pPr marL="0" indent="0">
              <a:buNone/>
              <a:defRPr sz="2516" b="1"/>
            </a:lvl1pPr>
            <a:lvl2pPr marL="479269" indent="0">
              <a:buNone/>
              <a:defRPr sz="2096" b="1"/>
            </a:lvl2pPr>
            <a:lvl3pPr marL="958537" indent="0">
              <a:buNone/>
              <a:defRPr sz="1886" b="1"/>
            </a:lvl3pPr>
            <a:lvl4pPr marL="1437806" indent="0">
              <a:buNone/>
              <a:defRPr sz="1677" b="1"/>
            </a:lvl4pPr>
            <a:lvl5pPr marL="1917074" indent="0">
              <a:buNone/>
              <a:defRPr sz="1677" b="1"/>
            </a:lvl5pPr>
            <a:lvl6pPr marL="2396343" indent="0">
              <a:buNone/>
              <a:defRPr sz="1677" b="1"/>
            </a:lvl6pPr>
            <a:lvl7pPr marL="2875611" indent="0">
              <a:buNone/>
              <a:defRPr sz="1677" b="1"/>
            </a:lvl7pPr>
            <a:lvl8pPr marL="3354879" indent="0">
              <a:buNone/>
              <a:defRPr sz="1677" b="1"/>
            </a:lvl8pPr>
            <a:lvl9pPr marL="3834147" indent="0">
              <a:buNone/>
              <a:defRPr sz="167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39331" y="2226226"/>
            <a:ext cx="5516041" cy="4044582"/>
          </a:xfrm>
        </p:spPr>
        <p:txBody>
          <a:bodyPr/>
          <a:lstStyle>
            <a:lvl1pPr>
              <a:defRPr sz="2516"/>
            </a:lvl1pPr>
            <a:lvl2pPr>
              <a:defRPr sz="2096"/>
            </a:lvl2pPr>
            <a:lvl3pPr>
              <a:defRPr sz="1886"/>
            </a:lvl3pPr>
            <a:lvl4pPr>
              <a:defRPr sz="1677"/>
            </a:lvl4pPr>
            <a:lvl5pPr>
              <a:defRPr sz="1677"/>
            </a:lvl5pPr>
            <a:lvl6pPr>
              <a:defRPr sz="1677"/>
            </a:lvl6pPr>
            <a:lvl7pPr>
              <a:defRPr sz="1677"/>
            </a:lvl7pPr>
            <a:lvl8pPr>
              <a:defRPr sz="1677"/>
            </a:lvl8pPr>
            <a:lvl9pPr>
              <a:defRPr sz="167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75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6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53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968" y="279498"/>
            <a:ext cx="4105616" cy="1189487"/>
          </a:xfrm>
        </p:spPr>
        <p:txBody>
          <a:bodyPr anchor="b"/>
          <a:lstStyle>
            <a:lvl1pPr algn="l">
              <a:defRPr sz="2096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9075" y="279497"/>
            <a:ext cx="6976297" cy="5991312"/>
          </a:xfrm>
        </p:spPr>
        <p:txBody>
          <a:bodyPr/>
          <a:lstStyle>
            <a:lvl1pPr>
              <a:defRPr sz="3355"/>
            </a:lvl1pPr>
            <a:lvl2pPr>
              <a:defRPr sz="2935"/>
            </a:lvl2pPr>
            <a:lvl3pPr>
              <a:defRPr sz="2516"/>
            </a:lvl3pPr>
            <a:lvl4pPr>
              <a:defRPr sz="2096"/>
            </a:lvl4pPr>
            <a:lvl5pPr>
              <a:defRPr sz="2096"/>
            </a:lvl5pPr>
            <a:lvl6pPr>
              <a:defRPr sz="2096"/>
            </a:lvl6pPr>
            <a:lvl7pPr>
              <a:defRPr sz="2096"/>
            </a:lvl7pPr>
            <a:lvl8pPr>
              <a:defRPr sz="2096"/>
            </a:lvl8pPr>
            <a:lvl9pPr>
              <a:defRPr sz="209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3968" y="1468985"/>
            <a:ext cx="4105616" cy="4801824"/>
          </a:xfrm>
        </p:spPr>
        <p:txBody>
          <a:bodyPr/>
          <a:lstStyle>
            <a:lvl1pPr marL="0" indent="0">
              <a:buNone/>
              <a:defRPr sz="1468"/>
            </a:lvl1pPr>
            <a:lvl2pPr marL="479269" indent="0">
              <a:buNone/>
              <a:defRPr sz="1258"/>
            </a:lvl2pPr>
            <a:lvl3pPr marL="958537" indent="0">
              <a:buNone/>
              <a:defRPr sz="1049"/>
            </a:lvl3pPr>
            <a:lvl4pPr marL="1437806" indent="0">
              <a:buNone/>
              <a:defRPr sz="943"/>
            </a:lvl4pPr>
            <a:lvl5pPr marL="1917074" indent="0">
              <a:buNone/>
              <a:defRPr sz="943"/>
            </a:lvl5pPr>
            <a:lvl6pPr marL="2396343" indent="0">
              <a:buNone/>
              <a:defRPr sz="943"/>
            </a:lvl6pPr>
            <a:lvl7pPr marL="2875611" indent="0">
              <a:buNone/>
              <a:defRPr sz="943"/>
            </a:lvl7pPr>
            <a:lvl8pPr marL="3354879" indent="0">
              <a:buNone/>
              <a:defRPr sz="943"/>
            </a:lvl8pPr>
            <a:lvl9pPr marL="3834147" indent="0">
              <a:buNone/>
              <a:defRPr sz="94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4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6038" y="4913949"/>
            <a:ext cx="7487603" cy="580119"/>
          </a:xfrm>
        </p:spPr>
        <p:txBody>
          <a:bodyPr anchor="b"/>
          <a:lstStyle>
            <a:lvl1pPr algn="l">
              <a:defRPr sz="2096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46038" y="627244"/>
            <a:ext cx="7487603" cy="4211955"/>
          </a:xfrm>
        </p:spPr>
        <p:txBody>
          <a:bodyPr/>
          <a:lstStyle>
            <a:lvl1pPr marL="0" indent="0">
              <a:buNone/>
              <a:defRPr sz="3355"/>
            </a:lvl1pPr>
            <a:lvl2pPr marL="479269" indent="0">
              <a:buNone/>
              <a:defRPr sz="2935"/>
            </a:lvl2pPr>
            <a:lvl3pPr marL="958537" indent="0">
              <a:buNone/>
              <a:defRPr sz="2516"/>
            </a:lvl3pPr>
            <a:lvl4pPr marL="1437806" indent="0">
              <a:buNone/>
              <a:defRPr sz="2096"/>
            </a:lvl4pPr>
            <a:lvl5pPr marL="1917074" indent="0">
              <a:buNone/>
              <a:defRPr sz="2096"/>
            </a:lvl5pPr>
            <a:lvl6pPr marL="2396343" indent="0">
              <a:buNone/>
              <a:defRPr sz="2096"/>
            </a:lvl6pPr>
            <a:lvl7pPr marL="2875611" indent="0">
              <a:buNone/>
              <a:defRPr sz="2096"/>
            </a:lvl7pPr>
            <a:lvl8pPr marL="3354879" indent="0">
              <a:buNone/>
              <a:defRPr sz="2096"/>
            </a:lvl8pPr>
            <a:lvl9pPr marL="3834147" indent="0">
              <a:buNone/>
              <a:defRPr sz="2096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46038" y="5494067"/>
            <a:ext cx="7487603" cy="823866"/>
          </a:xfrm>
        </p:spPr>
        <p:txBody>
          <a:bodyPr/>
          <a:lstStyle>
            <a:lvl1pPr marL="0" indent="0">
              <a:buNone/>
              <a:defRPr sz="1468"/>
            </a:lvl1pPr>
            <a:lvl2pPr marL="479269" indent="0">
              <a:buNone/>
              <a:defRPr sz="1258"/>
            </a:lvl2pPr>
            <a:lvl3pPr marL="958537" indent="0">
              <a:buNone/>
              <a:defRPr sz="1049"/>
            </a:lvl3pPr>
            <a:lvl4pPr marL="1437806" indent="0">
              <a:buNone/>
              <a:defRPr sz="943"/>
            </a:lvl4pPr>
            <a:lvl5pPr marL="1917074" indent="0">
              <a:buNone/>
              <a:defRPr sz="943"/>
            </a:lvl5pPr>
            <a:lvl6pPr marL="2396343" indent="0">
              <a:buNone/>
              <a:defRPr sz="943"/>
            </a:lvl6pPr>
            <a:lvl7pPr marL="2875611" indent="0">
              <a:buNone/>
              <a:defRPr sz="943"/>
            </a:lvl7pPr>
            <a:lvl8pPr marL="3354879" indent="0">
              <a:buNone/>
              <a:defRPr sz="943"/>
            </a:lvl8pPr>
            <a:lvl9pPr marL="3834147" indent="0">
              <a:buNone/>
              <a:defRPr sz="94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55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16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95523" y="359123"/>
            <a:ext cx="2859849" cy="611480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15977" y="359123"/>
            <a:ext cx="8371556" cy="611480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12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940" y="359122"/>
            <a:ext cx="9879476" cy="57686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15978" y="1247987"/>
            <a:ext cx="11439393" cy="5225944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615703" y="6691680"/>
            <a:ext cx="2911845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12.02.2021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15977" y="6691680"/>
            <a:ext cx="727962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47934" y="6691680"/>
            <a:ext cx="3951790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11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456" y="1750109"/>
            <a:ext cx="10763429" cy="2920093"/>
          </a:xfrm>
        </p:spPr>
        <p:txBody>
          <a:bodyPr anchor="b"/>
          <a:lstStyle>
            <a:lvl1pPr>
              <a:defRPr sz="471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1456" y="4697827"/>
            <a:ext cx="10763429" cy="1535608"/>
          </a:xfrm>
        </p:spPr>
        <p:txBody>
          <a:bodyPr/>
          <a:lstStyle>
            <a:lvl1pPr marL="0" indent="0">
              <a:buNone/>
              <a:defRPr sz="1886">
                <a:solidFill>
                  <a:schemeClr val="tx1">
                    <a:tint val="75000"/>
                  </a:schemeClr>
                </a:solidFill>
              </a:defRPr>
            </a:lvl1pPr>
            <a:lvl2pPr marL="359451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2pPr>
            <a:lvl3pPr marL="718903" indent="0">
              <a:buNone/>
              <a:defRPr sz="1415">
                <a:solidFill>
                  <a:schemeClr val="tx1">
                    <a:tint val="75000"/>
                  </a:schemeClr>
                </a:solidFill>
              </a:defRPr>
            </a:lvl3pPr>
            <a:lvl4pPr marL="1078354" indent="0">
              <a:buNone/>
              <a:defRPr sz="1258">
                <a:solidFill>
                  <a:schemeClr val="tx1">
                    <a:tint val="75000"/>
                  </a:schemeClr>
                </a:solidFill>
              </a:defRPr>
            </a:lvl4pPr>
            <a:lvl5pPr marL="1437806" indent="0">
              <a:buNone/>
              <a:defRPr sz="1258">
                <a:solidFill>
                  <a:schemeClr val="tx1">
                    <a:tint val="75000"/>
                  </a:schemeClr>
                </a:solidFill>
              </a:defRPr>
            </a:lvl5pPr>
            <a:lvl6pPr marL="1797257" indent="0">
              <a:buNone/>
              <a:defRPr sz="1258">
                <a:solidFill>
                  <a:schemeClr val="tx1">
                    <a:tint val="75000"/>
                  </a:schemeClr>
                </a:solidFill>
              </a:defRPr>
            </a:lvl6pPr>
            <a:lvl7pPr marL="2156709" indent="0">
              <a:buNone/>
              <a:defRPr sz="1258">
                <a:solidFill>
                  <a:schemeClr val="tx1">
                    <a:tint val="75000"/>
                  </a:schemeClr>
                </a:solidFill>
              </a:defRPr>
            </a:lvl7pPr>
            <a:lvl8pPr marL="2516159" indent="0">
              <a:buNone/>
              <a:defRPr sz="1258">
                <a:solidFill>
                  <a:schemeClr val="tx1">
                    <a:tint val="75000"/>
                  </a:schemeClr>
                </a:solidFill>
              </a:defRPr>
            </a:lvl8pPr>
            <a:lvl9pPr marL="2875611" indent="0">
              <a:buNone/>
              <a:defRPr sz="12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2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940" y="359122"/>
            <a:ext cx="9879476" cy="57686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15978" y="1247987"/>
            <a:ext cx="11439393" cy="5225944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615703" y="6691680"/>
            <a:ext cx="2911845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12.02.2021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15977" y="6691680"/>
            <a:ext cx="727962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47934" y="6691680"/>
            <a:ext cx="3951790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18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99" y="1"/>
            <a:ext cx="12420840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6"/>
            <a:ext cx="5078398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35813" y="2339975"/>
            <a:ext cx="8434504" cy="1504734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7714" y="4133957"/>
            <a:ext cx="6513341" cy="1013989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96" b="0">
                <a:solidFill>
                  <a:schemeClr val="tx1"/>
                </a:solidFill>
                <a:latin typeface="Georgia" pitchFamily="18" charset="0"/>
              </a:defRPr>
            </a:lvl1pPr>
            <a:lvl2pPr marL="47926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58537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437806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917074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396343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875611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35487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834147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359504" y="5225945"/>
            <a:ext cx="2495868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2096" baseline="0"/>
            </a:lvl1pPr>
          </a:lstStyle>
          <a:p>
            <a:pPr lv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15167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99" y="1"/>
            <a:ext cx="12420840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665" y="1"/>
            <a:ext cx="12518336" cy="288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669" y="3119968"/>
            <a:ext cx="5927686" cy="1394235"/>
          </a:xfrm>
        </p:spPr>
        <p:txBody>
          <a:bodyPr anchor="b"/>
          <a:lstStyle>
            <a:lvl1pPr algn="l" eaLnBrk="1" latinLnBrk="0" hangingPunct="1">
              <a:defRPr kumimoji="0" lang="ru-RU" sz="4193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255510" y="5459943"/>
            <a:ext cx="2911845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1886"/>
            </a:lvl1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9226A24-D611-48AE-94A8-102D7FD6C319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6A7A7E6-BAC7-4BEC-83A1-1994E99614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82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9917" y="1148863"/>
            <a:ext cx="9359504" cy="2443974"/>
          </a:xfrm>
        </p:spPr>
        <p:txBody>
          <a:bodyPr anchor="b"/>
          <a:lstStyle>
            <a:lvl1pPr algn="ctr">
              <a:defRPr sz="471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9917" y="3687086"/>
            <a:ext cx="9359504" cy="1694856"/>
          </a:xfrm>
        </p:spPr>
        <p:txBody>
          <a:bodyPr/>
          <a:lstStyle>
            <a:lvl1pPr marL="0" indent="0" algn="ctr">
              <a:buNone/>
              <a:defRPr sz="1886"/>
            </a:lvl1pPr>
            <a:lvl2pPr marL="359451" indent="0" algn="ctr">
              <a:buNone/>
              <a:defRPr sz="1572"/>
            </a:lvl2pPr>
            <a:lvl3pPr marL="718903" indent="0" algn="ctr">
              <a:buNone/>
              <a:defRPr sz="1415"/>
            </a:lvl3pPr>
            <a:lvl4pPr marL="1078354" indent="0" algn="ctr">
              <a:buNone/>
              <a:defRPr sz="1258"/>
            </a:lvl4pPr>
            <a:lvl5pPr marL="1437806" indent="0" algn="ctr">
              <a:buNone/>
              <a:defRPr sz="1258"/>
            </a:lvl5pPr>
            <a:lvl6pPr marL="1797257" indent="0" algn="ctr">
              <a:buNone/>
              <a:defRPr sz="1258"/>
            </a:lvl6pPr>
            <a:lvl7pPr marL="2156709" indent="0" algn="ctr">
              <a:buNone/>
              <a:defRPr sz="1258"/>
            </a:lvl7pPr>
            <a:lvl8pPr marL="2516159" indent="0" algn="ctr">
              <a:buNone/>
              <a:defRPr sz="1258"/>
            </a:lvl8pPr>
            <a:lvl9pPr marL="2875611" indent="0" algn="ctr">
              <a:buNone/>
              <a:defRPr sz="125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46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36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456" y="1750109"/>
            <a:ext cx="10763429" cy="2920093"/>
          </a:xfrm>
        </p:spPr>
        <p:txBody>
          <a:bodyPr anchor="b"/>
          <a:lstStyle>
            <a:lvl1pPr>
              <a:defRPr sz="471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1456" y="4697827"/>
            <a:ext cx="10763429" cy="1535608"/>
          </a:xfrm>
        </p:spPr>
        <p:txBody>
          <a:bodyPr/>
          <a:lstStyle>
            <a:lvl1pPr marL="0" indent="0">
              <a:buNone/>
              <a:defRPr sz="1886">
                <a:solidFill>
                  <a:schemeClr val="tx1">
                    <a:tint val="75000"/>
                  </a:schemeClr>
                </a:solidFill>
              </a:defRPr>
            </a:lvl1pPr>
            <a:lvl2pPr marL="359451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2pPr>
            <a:lvl3pPr marL="718903" indent="0">
              <a:buNone/>
              <a:defRPr sz="1415">
                <a:solidFill>
                  <a:schemeClr val="tx1">
                    <a:tint val="75000"/>
                  </a:schemeClr>
                </a:solidFill>
              </a:defRPr>
            </a:lvl3pPr>
            <a:lvl4pPr marL="1078354" indent="0">
              <a:buNone/>
              <a:defRPr sz="1258">
                <a:solidFill>
                  <a:schemeClr val="tx1">
                    <a:tint val="75000"/>
                  </a:schemeClr>
                </a:solidFill>
              </a:defRPr>
            </a:lvl4pPr>
            <a:lvl5pPr marL="1437806" indent="0">
              <a:buNone/>
              <a:defRPr sz="1258">
                <a:solidFill>
                  <a:schemeClr val="tx1">
                    <a:tint val="75000"/>
                  </a:schemeClr>
                </a:solidFill>
              </a:defRPr>
            </a:lvl5pPr>
            <a:lvl6pPr marL="1797257" indent="0">
              <a:buNone/>
              <a:defRPr sz="1258">
                <a:solidFill>
                  <a:schemeClr val="tx1">
                    <a:tint val="75000"/>
                  </a:schemeClr>
                </a:solidFill>
              </a:defRPr>
            </a:lvl6pPr>
            <a:lvl7pPr marL="2156709" indent="0">
              <a:buNone/>
              <a:defRPr sz="1258">
                <a:solidFill>
                  <a:schemeClr val="tx1">
                    <a:tint val="75000"/>
                  </a:schemeClr>
                </a:solidFill>
              </a:defRPr>
            </a:lvl7pPr>
            <a:lvl8pPr marL="2516159" indent="0">
              <a:buNone/>
              <a:defRPr sz="1258">
                <a:solidFill>
                  <a:schemeClr val="tx1">
                    <a:tint val="75000"/>
                  </a:schemeClr>
                </a:solidFill>
              </a:defRPr>
            </a:lvl8pPr>
            <a:lvl9pPr marL="2875611" indent="0">
              <a:buNone/>
              <a:defRPr sz="12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10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57956" y="1868730"/>
            <a:ext cx="5303718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17665" y="1868730"/>
            <a:ext cx="5303718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25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581" y="373749"/>
            <a:ext cx="10763429" cy="135686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9581" y="1720858"/>
            <a:ext cx="5279344" cy="843365"/>
          </a:xfrm>
        </p:spPr>
        <p:txBody>
          <a:bodyPr anchor="b"/>
          <a:lstStyle>
            <a:lvl1pPr marL="0" indent="0">
              <a:buNone/>
              <a:defRPr sz="1886" b="1"/>
            </a:lvl1pPr>
            <a:lvl2pPr marL="359451" indent="0">
              <a:buNone/>
              <a:defRPr sz="1572" b="1"/>
            </a:lvl2pPr>
            <a:lvl3pPr marL="718903" indent="0">
              <a:buNone/>
              <a:defRPr sz="1415" b="1"/>
            </a:lvl3pPr>
            <a:lvl4pPr marL="1078354" indent="0">
              <a:buNone/>
              <a:defRPr sz="1258" b="1"/>
            </a:lvl4pPr>
            <a:lvl5pPr marL="1437806" indent="0">
              <a:buNone/>
              <a:defRPr sz="1258" b="1"/>
            </a:lvl5pPr>
            <a:lvl6pPr marL="1797257" indent="0">
              <a:buNone/>
              <a:defRPr sz="1258" b="1"/>
            </a:lvl6pPr>
            <a:lvl7pPr marL="2156709" indent="0">
              <a:buNone/>
              <a:defRPr sz="1258" b="1"/>
            </a:lvl7pPr>
            <a:lvl8pPr marL="2516159" indent="0">
              <a:buNone/>
              <a:defRPr sz="1258" b="1"/>
            </a:lvl8pPr>
            <a:lvl9pPr marL="2875611" indent="0">
              <a:buNone/>
              <a:defRPr sz="125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59581" y="2564224"/>
            <a:ext cx="5279344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17665" y="1720858"/>
            <a:ext cx="5305344" cy="843365"/>
          </a:xfrm>
        </p:spPr>
        <p:txBody>
          <a:bodyPr anchor="b"/>
          <a:lstStyle>
            <a:lvl1pPr marL="0" indent="0">
              <a:buNone/>
              <a:defRPr sz="1886" b="1"/>
            </a:lvl1pPr>
            <a:lvl2pPr marL="359451" indent="0">
              <a:buNone/>
              <a:defRPr sz="1572" b="1"/>
            </a:lvl2pPr>
            <a:lvl3pPr marL="718903" indent="0">
              <a:buNone/>
              <a:defRPr sz="1415" b="1"/>
            </a:lvl3pPr>
            <a:lvl4pPr marL="1078354" indent="0">
              <a:buNone/>
              <a:defRPr sz="1258" b="1"/>
            </a:lvl4pPr>
            <a:lvl5pPr marL="1437806" indent="0">
              <a:buNone/>
              <a:defRPr sz="1258" b="1"/>
            </a:lvl5pPr>
            <a:lvl6pPr marL="1797257" indent="0">
              <a:buNone/>
              <a:defRPr sz="1258" b="1"/>
            </a:lvl6pPr>
            <a:lvl7pPr marL="2156709" indent="0">
              <a:buNone/>
              <a:defRPr sz="1258" b="1"/>
            </a:lvl7pPr>
            <a:lvl8pPr marL="2516159" indent="0">
              <a:buNone/>
              <a:defRPr sz="1258" b="1"/>
            </a:lvl8pPr>
            <a:lvl9pPr marL="2875611" indent="0">
              <a:buNone/>
              <a:defRPr sz="125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17665" y="2564224"/>
            <a:ext cx="5305344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9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0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56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57956" y="1868730"/>
            <a:ext cx="5303718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17665" y="1868730"/>
            <a:ext cx="5303718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12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581" y="467996"/>
            <a:ext cx="4024911" cy="1637983"/>
          </a:xfrm>
        </p:spPr>
        <p:txBody>
          <a:bodyPr anchor="b"/>
          <a:lstStyle>
            <a:lvl1pPr>
              <a:defRPr sz="251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5345" y="1010742"/>
            <a:ext cx="6317665" cy="4988697"/>
          </a:xfrm>
        </p:spPr>
        <p:txBody>
          <a:bodyPr/>
          <a:lstStyle>
            <a:lvl1pPr>
              <a:defRPr sz="2516"/>
            </a:lvl1pPr>
            <a:lvl2pPr>
              <a:defRPr sz="2202"/>
            </a:lvl2pPr>
            <a:lvl3pPr>
              <a:defRPr sz="1886"/>
            </a:lvl3pPr>
            <a:lvl4pPr>
              <a:defRPr sz="1572"/>
            </a:lvl4pPr>
            <a:lvl5pPr>
              <a:defRPr sz="1572"/>
            </a:lvl5pPr>
            <a:lvl6pPr>
              <a:defRPr sz="1572"/>
            </a:lvl6pPr>
            <a:lvl7pPr>
              <a:defRPr sz="1572"/>
            </a:lvl7pPr>
            <a:lvl8pPr>
              <a:defRPr sz="1572"/>
            </a:lvl8pPr>
            <a:lvl9pPr>
              <a:defRPr sz="157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9581" y="2105977"/>
            <a:ext cx="4024911" cy="3901584"/>
          </a:xfrm>
        </p:spPr>
        <p:txBody>
          <a:bodyPr/>
          <a:lstStyle>
            <a:lvl1pPr marL="0" indent="0">
              <a:buNone/>
              <a:defRPr sz="1258"/>
            </a:lvl1pPr>
            <a:lvl2pPr marL="359451" indent="0">
              <a:buNone/>
              <a:defRPr sz="1101"/>
            </a:lvl2pPr>
            <a:lvl3pPr marL="718903" indent="0">
              <a:buNone/>
              <a:defRPr sz="943"/>
            </a:lvl3pPr>
            <a:lvl4pPr marL="1078354" indent="0">
              <a:buNone/>
              <a:defRPr sz="787"/>
            </a:lvl4pPr>
            <a:lvl5pPr marL="1437806" indent="0">
              <a:buNone/>
              <a:defRPr sz="787"/>
            </a:lvl5pPr>
            <a:lvl6pPr marL="1797257" indent="0">
              <a:buNone/>
              <a:defRPr sz="787"/>
            </a:lvl6pPr>
            <a:lvl7pPr marL="2156709" indent="0">
              <a:buNone/>
              <a:defRPr sz="787"/>
            </a:lvl7pPr>
            <a:lvl8pPr marL="2516159" indent="0">
              <a:buNone/>
              <a:defRPr sz="787"/>
            </a:lvl8pPr>
            <a:lvl9pPr marL="2875611" indent="0">
              <a:buNone/>
              <a:defRPr sz="78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5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581" y="467996"/>
            <a:ext cx="4024911" cy="1637983"/>
          </a:xfrm>
        </p:spPr>
        <p:txBody>
          <a:bodyPr anchor="b"/>
          <a:lstStyle>
            <a:lvl1pPr>
              <a:defRPr sz="251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05345" y="1010742"/>
            <a:ext cx="6317665" cy="4988697"/>
          </a:xfrm>
        </p:spPr>
        <p:txBody>
          <a:bodyPr/>
          <a:lstStyle>
            <a:lvl1pPr marL="0" indent="0">
              <a:buNone/>
              <a:defRPr sz="2516"/>
            </a:lvl1pPr>
            <a:lvl2pPr marL="359451" indent="0">
              <a:buNone/>
              <a:defRPr sz="2202"/>
            </a:lvl2pPr>
            <a:lvl3pPr marL="718903" indent="0">
              <a:buNone/>
              <a:defRPr sz="1886"/>
            </a:lvl3pPr>
            <a:lvl4pPr marL="1078354" indent="0">
              <a:buNone/>
              <a:defRPr sz="1572"/>
            </a:lvl4pPr>
            <a:lvl5pPr marL="1437806" indent="0">
              <a:buNone/>
              <a:defRPr sz="1572"/>
            </a:lvl5pPr>
            <a:lvl6pPr marL="1797257" indent="0">
              <a:buNone/>
              <a:defRPr sz="1572"/>
            </a:lvl6pPr>
            <a:lvl7pPr marL="2156709" indent="0">
              <a:buNone/>
              <a:defRPr sz="1572"/>
            </a:lvl7pPr>
            <a:lvl8pPr marL="2516159" indent="0">
              <a:buNone/>
              <a:defRPr sz="1572"/>
            </a:lvl8pPr>
            <a:lvl9pPr marL="2875611" indent="0">
              <a:buNone/>
              <a:defRPr sz="1572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9581" y="2105977"/>
            <a:ext cx="4024911" cy="3901584"/>
          </a:xfrm>
        </p:spPr>
        <p:txBody>
          <a:bodyPr/>
          <a:lstStyle>
            <a:lvl1pPr marL="0" indent="0">
              <a:buNone/>
              <a:defRPr sz="1258"/>
            </a:lvl1pPr>
            <a:lvl2pPr marL="359451" indent="0">
              <a:buNone/>
              <a:defRPr sz="1101"/>
            </a:lvl2pPr>
            <a:lvl3pPr marL="718903" indent="0">
              <a:buNone/>
              <a:defRPr sz="943"/>
            </a:lvl3pPr>
            <a:lvl4pPr marL="1078354" indent="0">
              <a:buNone/>
              <a:defRPr sz="787"/>
            </a:lvl4pPr>
            <a:lvl5pPr marL="1437806" indent="0">
              <a:buNone/>
              <a:defRPr sz="787"/>
            </a:lvl5pPr>
            <a:lvl6pPr marL="1797257" indent="0">
              <a:buNone/>
              <a:defRPr sz="787"/>
            </a:lvl6pPr>
            <a:lvl7pPr marL="2156709" indent="0">
              <a:buNone/>
              <a:defRPr sz="787"/>
            </a:lvl7pPr>
            <a:lvl8pPr marL="2516159" indent="0">
              <a:buNone/>
              <a:defRPr sz="787"/>
            </a:lvl8pPr>
            <a:lvl9pPr marL="2875611" indent="0">
              <a:buNone/>
              <a:defRPr sz="78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24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72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30527" y="373746"/>
            <a:ext cx="2690857" cy="59490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57955" y="373746"/>
            <a:ext cx="7916580" cy="59490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3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57956" y="373747"/>
            <a:ext cx="10763429" cy="9669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57956" y="1593713"/>
            <a:ext cx="10763429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5969"/>
            <a:endParaRPr lang="ru-RU" sz="1842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205687" y="1829731"/>
            <a:ext cx="10110214" cy="4402078"/>
          </a:xfrm>
        </p:spPr>
        <p:txBody>
          <a:bodyPr/>
          <a:lstStyle>
            <a:lvl1pPr marL="526483" indent="-526483">
              <a:buFont typeface="+mj-lt"/>
              <a:buAutoNum type="arabicPeriod"/>
              <a:defRPr/>
            </a:lvl1pPr>
            <a:lvl2pPr marL="935969" indent="-467984">
              <a:buFont typeface="+mj-lt"/>
              <a:buAutoNum type="arabicPeriod"/>
              <a:defRPr/>
            </a:lvl2pPr>
            <a:lvl3pPr marL="1403953" indent="-467984">
              <a:buFont typeface="+mj-lt"/>
              <a:buAutoNum type="arabicPeriod"/>
              <a:defRPr/>
            </a:lvl3pPr>
            <a:lvl4pPr marL="1754942" indent="-350989">
              <a:buFont typeface="+mj-lt"/>
              <a:buAutoNum type="arabicPeriod"/>
              <a:defRPr/>
            </a:lvl4pPr>
            <a:lvl5pPr marL="2222926" indent="-350989">
              <a:buFont typeface="+mj-lt"/>
              <a:buAutoNum type="arabicPeriod"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0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5728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9917" y="1148863"/>
            <a:ext cx="9359504" cy="2443974"/>
          </a:xfrm>
        </p:spPr>
        <p:txBody>
          <a:bodyPr anchor="b"/>
          <a:lstStyle>
            <a:lvl1pPr algn="ctr">
              <a:defRPr sz="471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9917" y="3687086"/>
            <a:ext cx="9359504" cy="1694856"/>
          </a:xfrm>
        </p:spPr>
        <p:txBody>
          <a:bodyPr/>
          <a:lstStyle>
            <a:lvl1pPr marL="0" indent="0" algn="ctr">
              <a:buNone/>
              <a:defRPr sz="1886"/>
            </a:lvl1pPr>
            <a:lvl2pPr marL="359451" indent="0" algn="ctr">
              <a:buNone/>
              <a:defRPr sz="1572"/>
            </a:lvl2pPr>
            <a:lvl3pPr marL="718903" indent="0" algn="ctr">
              <a:buNone/>
              <a:defRPr sz="1415"/>
            </a:lvl3pPr>
            <a:lvl4pPr marL="1078354" indent="0" algn="ctr">
              <a:buNone/>
              <a:defRPr sz="1258"/>
            </a:lvl4pPr>
            <a:lvl5pPr marL="1437806" indent="0" algn="ctr">
              <a:buNone/>
              <a:defRPr sz="1258"/>
            </a:lvl5pPr>
            <a:lvl6pPr marL="1797257" indent="0" algn="ctr">
              <a:buNone/>
              <a:defRPr sz="1258"/>
            </a:lvl6pPr>
            <a:lvl7pPr marL="2156709" indent="0" algn="ctr">
              <a:buNone/>
              <a:defRPr sz="1258"/>
            </a:lvl7pPr>
            <a:lvl8pPr marL="2516159" indent="0" algn="ctr">
              <a:buNone/>
              <a:defRPr sz="1258"/>
            </a:lvl8pPr>
            <a:lvl9pPr marL="2875611" indent="0" algn="ctr">
              <a:buNone/>
              <a:defRPr sz="125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5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2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456" y="1750109"/>
            <a:ext cx="10763429" cy="2920093"/>
          </a:xfrm>
        </p:spPr>
        <p:txBody>
          <a:bodyPr anchor="b"/>
          <a:lstStyle>
            <a:lvl1pPr>
              <a:defRPr sz="471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1456" y="4697827"/>
            <a:ext cx="10763429" cy="1535608"/>
          </a:xfrm>
        </p:spPr>
        <p:txBody>
          <a:bodyPr/>
          <a:lstStyle>
            <a:lvl1pPr marL="0" indent="0">
              <a:buNone/>
              <a:defRPr sz="1886">
                <a:solidFill>
                  <a:schemeClr val="tx1">
                    <a:tint val="75000"/>
                  </a:schemeClr>
                </a:solidFill>
              </a:defRPr>
            </a:lvl1pPr>
            <a:lvl2pPr marL="359451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2pPr>
            <a:lvl3pPr marL="718903" indent="0">
              <a:buNone/>
              <a:defRPr sz="1415">
                <a:solidFill>
                  <a:schemeClr val="tx1">
                    <a:tint val="75000"/>
                  </a:schemeClr>
                </a:solidFill>
              </a:defRPr>
            </a:lvl3pPr>
            <a:lvl4pPr marL="1078354" indent="0">
              <a:buNone/>
              <a:defRPr sz="1258">
                <a:solidFill>
                  <a:schemeClr val="tx1">
                    <a:tint val="75000"/>
                  </a:schemeClr>
                </a:solidFill>
              </a:defRPr>
            </a:lvl4pPr>
            <a:lvl5pPr marL="1437806" indent="0">
              <a:buNone/>
              <a:defRPr sz="1258">
                <a:solidFill>
                  <a:schemeClr val="tx1">
                    <a:tint val="75000"/>
                  </a:schemeClr>
                </a:solidFill>
              </a:defRPr>
            </a:lvl5pPr>
            <a:lvl6pPr marL="1797257" indent="0">
              <a:buNone/>
              <a:defRPr sz="1258">
                <a:solidFill>
                  <a:schemeClr val="tx1">
                    <a:tint val="75000"/>
                  </a:schemeClr>
                </a:solidFill>
              </a:defRPr>
            </a:lvl6pPr>
            <a:lvl7pPr marL="2156709" indent="0">
              <a:buNone/>
              <a:defRPr sz="1258">
                <a:solidFill>
                  <a:schemeClr val="tx1">
                    <a:tint val="75000"/>
                  </a:schemeClr>
                </a:solidFill>
              </a:defRPr>
            </a:lvl7pPr>
            <a:lvl8pPr marL="2516159" indent="0">
              <a:buNone/>
              <a:defRPr sz="1258">
                <a:solidFill>
                  <a:schemeClr val="tx1">
                    <a:tint val="75000"/>
                  </a:schemeClr>
                </a:solidFill>
              </a:defRPr>
            </a:lvl8pPr>
            <a:lvl9pPr marL="2875611" indent="0">
              <a:buNone/>
              <a:defRPr sz="12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1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57956" y="1868730"/>
            <a:ext cx="5303718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17665" y="1868730"/>
            <a:ext cx="5303718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86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581" y="373749"/>
            <a:ext cx="10763429" cy="135686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9581" y="1720858"/>
            <a:ext cx="5279344" cy="843365"/>
          </a:xfrm>
        </p:spPr>
        <p:txBody>
          <a:bodyPr anchor="b"/>
          <a:lstStyle>
            <a:lvl1pPr marL="0" indent="0">
              <a:buNone/>
              <a:defRPr sz="1886" b="1"/>
            </a:lvl1pPr>
            <a:lvl2pPr marL="359451" indent="0">
              <a:buNone/>
              <a:defRPr sz="1572" b="1"/>
            </a:lvl2pPr>
            <a:lvl3pPr marL="718903" indent="0">
              <a:buNone/>
              <a:defRPr sz="1415" b="1"/>
            </a:lvl3pPr>
            <a:lvl4pPr marL="1078354" indent="0">
              <a:buNone/>
              <a:defRPr sz="1258" b="1"/>
            </a:lvl4pPr>
            <a:lvl5pPr marL="1437806" indent="0">
              <a:buNone/>
              <a:defRPr sz="1258" b="1"/>
            </a:lvl5pPr>
            <a:lvl6pPr marL="1797257" indent="0">
              <a:buNone/>
              <a:defRPr sz="1258" b="1"/>
            </a:lvl6pPr>
            <a:lvl7pPr marL="2156709" indent="0">
              <a:buNone/>
              <a:defRPr sz="1258" b="1"/>
            </a:lvl7pPr>
            <a:lvl8pPr marL="2516159" indent="0">
              <a:buNone/>
              <a:defRPr sz="1258" b="1"/>
            </a:lvl8pPr>
            <a:lvl9pPr marL="2875611" indent="0">
              <a:buNone/>
              <a:defRPr sz="125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59581" y="2564224"/>
            <a:ext cx="5279344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17665" y="1720858"/>
            <a:ext cx="5305344" cy="843365"/>
          </a:xfrm>
        </p:spPr>
        <p:txBody>
          <a:bodyPr anchor="b"/>
          <a:lstStyle>
            <a:lvl1pPr marL="0" indent="0">
              <a:buNone/>
              <a:defRPr sz="1886" b="1"/>
            </a:lvl1pPr>
            <a:lvl2pPr marL="359451" indent="0">
              <a:buNone/>
              <a:defRPr sz="1572" b="1"/>
            </a:lvl2pPr>
            <a:lvl3pPr marL="718903" indent="0">
              <a:buNone/>
              <a:defRPr sz="1415" b="1"/>
            </a:lvl3pPr>
            <a:lvl4pPr marL="1078354" indent="0">
              <a:buNone/>
              <a:defRPr sz="1258" b="1"/>
            </a:lvl4pPr>
            <a:lvl5pPr marL="1437806" indent="0">
              <a:buNone/>
              <a:defRPr sz="1258" b="1"/>
            </a:lvl5pPr>
            <a:lvl6pPr marL="1797257" indent="0">
              <a:buNone/>
              <a:defRPr sz="1258" b="1"/>
            </a:lvl6pPr>
            <a:lvl7pPr marL="2156709" indent="0">
              <a:buNone/>
              <a:defRPr sz="1258" b="1"/>
            </a:lvl7pPr>
            <a:lvl8pPr marL="2516159" indent="0">
              <a:buNone/>
              <a:defRPr sz="1258" b="1"/>
            </a:lvl8pPr>
            <a:lvl9pPr marL="2875611" indent="0">
              <a:buNone/>
              <a:defRPr sz="125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17665" y="2564224"/>
            <a:ext cx="5305344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0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581" y="373749"/>
            <a:ext cx="10763429" cy="135686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9581" y="1720858"/>
            <a:ext cx="5279344" cy="843365"/>
          </a:xfrm>
        </p:spPr>
        <p:txBody>
          <a:bodyPr anchor="b"/>
          <a:lstStyle>
            <a:lvl1pPr marL="0" indent="0">
              <a:buNone/>
              <a:defRPr sz="1886" b="1"/>
            </a:lvl1pPr>
            <a:lvl2pPr marL="359451" indent="0">
              <a:buNone/>
              <a:defRPr sz="1572" b="1"/>
            </a:lvl2pPr>
            <a:lvl3pPr marL="718903" indent="0">
              <a:buNone/>
              <a:defRPr sz="1415" b="1"/>
            </a:lvl3pPr>
            <a:lvl4pPr marL="1078354" indent="0">
              <a:buNone/>
              <a:defRPr sz="1258" b="1"/>
            </a:lvl4pPr>
            <a:lvl5pPr marL="1437806" indent="0">
              <a:buNone/>
              <a:defRPr sz="1258" b="1"/>
            </a:lvl5pPr>
            <a:lvl6pPr marL="1797257" indent="0">
              <a:buNone/>
              <a:defRPr sz="1258" b="1"/>
            </a:lvl6pPr>
            <a:lvl7pPr marL="2156709" indent="0">
              <a:buNone/>
              <a:defRPr sz="1258" b="1"/>
            </a:lvl7pPr>
            <a:lvl8pPr marL="2516159" indent="0">
              <a:buNone/>
              <a:defRPr sz="1258" b="1"/>
            </a:lvl8pPr>
            <a:lvl9pPr marL="2875611" indent="0">
              <a:buNone/>
              <a:defRPr sz="125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59581" y="2564224"/>
            <a:ext cx="5279344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17665" y="1720858"/>
            <a:ext cx="5305344" cy="843365"/>
          </a:xfrm>
        </p:spPr>
        <p:txBody>
          <a:bodyPr anchor="b"/>
          <a:lstStyle>
            <a:lvl1pPr marL="0" indent="0">
              <a:buNone/>
              <a:defRPr sz="1886" b="1"/>
            </a:lvl1pPr>
            <a:lvl2pPr marL="359451" indent="0">
              <a:buNone/>
              <a:defRPr sz="1572" b="1"/>
            </a:lvl2pPr>
            <a:lvl3pPr marL="718903" indent="0">
              <a:buNone/>
              <a:defRPr sz="1415" b="1"/>
            </a:lvl3pPr>
            <a:lvl4pPr marL="1078354" indent="0">
              <a:buNone/>
              <a:defRPr sz="1258" b="1"/>
            </a:lvl4pPr>
            <a:lvl5pPr marL="1437806" indent="0">
              <a:buNone/>
              <a:defRPr sz="1258" b="1"/>
            </a:lvl5pPr>
            <a:lvl6pPr marL="1797257" indent="0">
              <a:buNone/>
              <a:defRPr sz="1258" b="1"/>
            </a:lvl6pPr>
            <a:lvl7pPr marL="2156709" indent="0">
              <a:buNone/>
              <a:defRPr sz="1258" b="1"/>
            </a:lvl7pPr>
            <a:lvl8pPr marL="2516159" indent="0">
              <a:buNone/>
              <a:defRPr sz="1258" b="1"/>
            </a:lvl8pPr>
            <a:lvl9pPr marL="2875611" indent="0">
              <a:buNone/>
              <a:defRPr sz="125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17665" y="2564224"/>
            <a:ext cx="5305344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22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83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3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581" y="467996"/>
            <a:ext cx="4024911" cy="1637983"/>
          </a:xfrm>
        </p:spPr>
        <p:txBody>
          <a:bodyPr anchor="b"/>
          <a:lstStyle>
            <a:lvl1pPr>
              <a:defRPr sz="251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5345" y="1010742"/>
            <a:ext cx="6317665" cy="4988697"/>
          </a:xfrm>
        </p:spPr>
        <p:txBody>
          <a:bodyPr/>
          <a:lstStyle>
            <a:lvl1pPr>
              <a:defRPr sz="2516"/>
            </a:lvl1pPr>
            <a:lvl2pPr>
              <a:defRPr sz="2202"/>
            </a:lvl2pPr>
            <a:lvl3pPr>
              <a:defRPr sz="1886"/>
            </a:lvl3pPr>
            <a:lvl4pPr>
              <a:defRPr sz="1572"/>
            </a:lvl4pPr>
            <a:lvl5pPr>
              <a:defRPr sz="1572"/>
            </a:lvl5pPr>
            <a:lvl6pPr>
              <a:defRPr sz="1572"/>
            </a:lvl6pPr>
            <a:lvl7pPr>
              <a:defRPr sz="1572"/>
            </a:lvl7pPr>
            <a:lvl8pPr>
              <a:defRPr sz="1572"/>
            </a:lvl8pPr>
            <a:lvl9pPr>
              <a:defRPr sz="157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9581" y="2105977"/>
            <a:ext cx="4024911" cy="3901584"/>
          </a:xfrm>
        </p:spPr>
        <p:txBody>
          <a:bodyPr/>
          <a:lstStyle>
            <a:lvl1pPr marL="0" indent="0">
              <a:buNone/>
              <a:defRPr sz="1258"/>
            </a:lvl1pPr>
            <a:lvl2pPr marL="359451" indent="0">
              <a:buNone/>
              <a:defRPr sz="1101"/>
            </a:lvl2pPr>
            <a:lvl3pPr marL="718903" indent="0">
              <a:buNone/>
              <a:defRPr sz="943"/>
            </a:lvl3pPr>
            <a:lvl4pPr marL="1078354" indent="0">
              <a:buNone/>
              <a:defRPr sz="787"/>
            </a:lvl4pPr>
            <a:lvl5pPr marL="1437806" indent="0">
              <a:buNone/>
              <a:defRPr sz="787"/>
            </a:lvl5pPr>
            <a:lvl6pPr marL="1797257" indent="0">
              <a:buNone/>
              <a:defRPr sz="787"/>
            </a:lvl6pPr>
            <a:lvl7pPr marL="2156709" indent="0">
              <a:buNone/>
              <a:defRPr sz="787"/>
            </a:lvl7pPr>
            <a:lvl8pPr marL="2516159" indent="0">
              <a:buNone/>
              <a:defRPr sz="787"/>
            </a:lvl8pPr>
            <a:lvl9pPr marL="2875611" indent="0">
              <a:buNone/>
              <a:defRPr sz="78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28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581" y="467996"/>
            <a:ext cx="4024911" cy="1637983"/>
          </a:xfrm>
        </p:spPr>
        <p:txBody>
          <a:bodyPr anchor="b"/>
          <a:lstStyle>
            <a:lvl1pPr>
              <a:defRPr sz="251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05345" y="1010742"/>
            <a:ext cx="6317665" cy="4988697"/>
          </a:xfrm>
        </p:spPr>
        <p:txBody>
          <a:bodyPr/>
          <a:lstStyle>
            <a:lvl1pPr marL="0" indent="0">
              <a:buNone/>
              <a:defRPr sz="2516"/>
            </a:lvl1pPr>
            <a:lvl2pPr marL="359451" indent="0">
              <a:buNone/>
              <a:defRPr sz="2202"/>
            </a:lvl2pPr>
            <a:lvl3pPr marL="718903" indent="0">
              <a:buNone/>
              <a:defRPr sz="1886"/>
            </a:lvl3pPr>
            <a:lvl4pPr marL="1078354" indent="0">
              <a:buNone/>
              <a:defRPr sz="1572"/>
            </a:lvl4pPr>
            <a:lvl5pPr marL="1437806" indent="0">
              <a:buNone/>
              <a:defRPr sz="1572"/>
            </a:lvl5pPr>
            <a:lvl6pPr marL="1797257" indent="0">
              <a:buNone/>
              <a:defRPr sz="1572"/>
            </a:lvl6pPr>
            <a:lvl7pPr marL="2156709" indent="0">
              <a:buNone/>
              <a:defRPr sz="1572"/>
            </a:lvl7pPr>
            <a:lvl8pPr marL="2516159" indent="0">
              <a:buNone/>
              <a:defRPr sz="1572"/>
            </a:lvl8pPr>
            <a:lvl9pPr marL="2875611" indent="0">
              <a:buNone/>
              <a:defRPr sz="1572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9581" y="2105977"/>
            <a:ext cx="4024911" cy="3901584"/>
          </a:xfrm>
        </p:spPr>
        <p:txBody>
          <a:bodyPr/>
          <a:lstStyle>
            <a:lvl1pPr marL="0" indent="0">
              <a:buNone/>
              <a:defRPr sz="1258"/>
            </a:lvl1pPr>
            <a:lvl2pPr marL="359451" indent="0">
              <a:buNone/>
              <a:defRPr sz="1101"/>
            </a:lvl2pPr>
            <a:lvl3pPr marL="718903" indent="0">
              <a:buNone/>
              <a:defRPr sz="943"/>
            </a:lvl3pPr>
            <a:lvl4pPr marL="1078354" indent="0">
              <a:buNone/>
              <a:defRPr sz="787"/>
            </a:lvl4pPr>
            <a:lvl5pPr marL="1437806" indent="0">
              <a:buNone/>
              <a:defRPr sz="787"/>
            </a:lvl5pPr>
            <a:lvl6pPr marL="1797257" indent="0">
              <a:buNone/>
              <a:defRPr sz="787"/>
            </a:lvl6pPr>
            <a:lvl7pPr marL="2156709" indent="0">
              <a:buNone/>
              <a:defRPr sz="787"/>
            </a:lvl7pPr>
            <a:lvl8pPr marL="2516159" indent="0">
              <a:buNone/>
              <a:defRPr sz="787"/>
            </a:lvl8pPr>
            <a:lvl9pPr marL="2875611" indent="0">
              <a:buNone/>
              <a:defRPr sz="78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98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5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30527" y="373746"/>
            <a:ext cx="2690857" cy="59490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57955" y="373746"/>
            <a:ext cx="7916580" cy="59490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89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4" y="286573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5951" y="1429986"/>
            <a:ext cx="3406860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33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36240" y="1429986"/>
            <a:ext cx="3406860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33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136528" y="1429986"/>
            <a:ext cx="3406860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33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35951" y="5098166"/>
            <a:ext cx="3406860" cy="981491"/>
          </a:xfrm>
        </p:spPr>
        <p:txBody>
          <a:bodyPr>
            <a:noAutofit/>
          </a:bodyPr>
          <a:lstStyle>
            <a:lvl1pPr marL="0" indent="0">
              <a:buNone/>
              <a:defRPr sz="1433"/>
            </a:lvl1pPr>
            <a:lvl2pPr marL="155992" indent="-155992">
              <a:buFont typeface="Arial" panose="020B0604020202020204" pitchFamily="34" charset="0"/>
              <a:buChar char="•"/>
              <a:defRPr sz="1433"/>
            </a:lvl2pPr>
            <a:lvl3pPr marL="311983" indent="-155992">
              <a:defRPr sz="1433"/>
            </a:lvl3pPr>
            <a:lvl4pPr marL="545970" indent="-233987">
              <a:defRPr sz="1433"/>
            </a:lvl4pPr>
            <a:lvl5pPr marL="779958" indent="-233987">
              <a:defRPr sz="143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536240" y="5098166"/>
            <a:ext cx="3406860" cy="981491"/>
          </a:xfrm>
        </p:spPr>
        <p:txBody>
          <a:bodyPr>
            <a:noAutofit/>
          </a:bodyPr>
          <a:lstStyle>
            <a:lvl1pPr marL="0" indent="0">
              <a:buNone/>
              <a:defRPr sz="1433"/>
            </a:lvl1pPr>
            <a:lvl2pPr marL="155992" indent="-155992">
              <a:buFont typeface="Arial" panose="020B0604020202020204" pitchFamily="34" charset="0"/>
              <a:buChar char="•"/>
              <a:defRPr sz="1433"/>
            </a:lvl2pPr>
            <a:lvl3pPr marL="311983" indent="-155992">
              <a:defRPr sz="1433"/>
            </a:lvl3pPr>
            <a:lvl4pPr marL="545970" indent="-233987">
              <a:defRPr sz="1433"/>
            </a:lvl4pPr>
            <a:lvl5pPr marL="779958" indent="-233987">
              <a:defRPr sz="143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36528" y="5098166"/>
            <a:ext cx="3406860" cy="981491"/>
          </a:xfrm>
        </p:spPr>
        <p:txBody>
          <a:bodyPr>
            <a:noAutofit/>
          </a:bodyPr>
          <a:lstStyle>
            <a:lvl1pPr marL="0" indent="0">
              <a:buNone/>
              <a:defRPr sz="1433"/>
            </a:lvl1pPr>
            <a:lvl2pPr marL="155992" indent="-155992">
              <a:buFont typeface="Arial" panose="020B0604020202020204" pitchFamily="34" charset="0"/>
              <a:buChar char="•"/>
              <a:defRPr sz="1433"/>
            </a:lvl2pPr>
            <a:lvl3pPr marL="311983" indent="-155992">
              <a:defRPr sz="1433"/>
            </a:lvl3pPr>
            <a:lvl4pPr marL="545970" indent="-233987">
              <a:defRPr sz="1433"/>
            </a:lvl4pPr>
            <a:lvl5pPr marL="779958" indent="-233987">
              <a:defRPr sz="143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35954" y="955494"/>
            <a:ext cx="10607439" cy="41599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4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743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4668" y="1159948"/>
            <a:ext cx="12230577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58"/>
          </a:p>
        </p:txBody>
      </p:sp>
      <p:sp>
        <p:nvSpPr>
          <p:cNvPr id="17" name="bg object 17"/>
          <p:cNvSpPr/>
          <p:nvPr/>
        </p:nvSpPr>
        <p:spPr>
          <a:xfrm>
            <a:off x="144685" y="153947"/>
            <a:ext cx="12230577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58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3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7005" y="1559303"/>
            <a:ext cx="3948584" cy="4255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72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26860" y="1614582"/>
            <a:ext cx="5428512" cy="305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3184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16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04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581" y="467996"/>
            <a:ext cx="4024911" cy="1637983"/>
          </a:xfrm>
        </p:spPr>
        <p:txBody>
          <a:bodyPr anchor="b"/>
          <a:lstStyle>
            <a:lvl1pPr>
              <a:defRPr sz="251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5345" y="1010742"/>
            <a:ext cx="6317665" cy="4988697"/>
          </a:xfrm>
        </p:spPr>
        <p:txBody>
          <a:bodyPr/>
          <a:lstStyle>
            <a:lvl1pPr>
              <a:defRPr sz="2516"/>
            </a:lvl1pPr>
            <a:lvl2pPr>
              <a:defRPr sz="2202"/>
            </a:lvl2pPr>
            <a:lvl3pPr>
              <a:defRPr sz="1886"/>
            </a:lvl3pPr>
            <a:lvl4pPr>
              <a:defRPr sz="1572"/>
            </a:lvl4pPr>
            <a:lvl5pPr>
              <a:defRPr sz="1572"/>
            </a:lvl5pPr>
            <a:lvl6pPr>
              <a:defRPr sz="1572"/>
            </a:lvl6pPr>
            <a:lvl7pPr>
              <a:defRPr sz="1572"/>
            </a:lvl7pPr>
            <a:lvl8pPr>
              <a:defRPr sz="1572"/>
            </a:lvl8pPr>
            <a:lvl9pPr>
              <a:defRPr sz="157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9581" y="2105977"/>
            <a:ext cx="4024911" cy="3901584"/>
          </a:xfrm>
        </p:spPr>
        <p:txBody>
          <a:bodyPr/>
          <a:lstStyle>
            <a:lvl1pPr marL="0" indent="0">
              <a:buNone/>
              <a:defRPr sz="1258"/>
            </a:lvl1pPr>
            <a:lvl2pPr marL="359451" indent="0">
              <a:buNone/>
              <a:defRPr sz="1101"/>
            </a:lvl2pPr>
            <a:lvl3pPr marL="718903" indent="0">
              <a:buNone/>
              <a:defRPr sz="943"/>
            </a:lvl3pPr>
            <a:lvl4pPr marL="1078354" indent="0">
              <a:buNone/>
              <a:defRPr sz="787"/>
            </a:lvl4pPr>
            <a:lvl5pPr marL="1437806" indent="0">
              <a:buNone/>
              <a:defRPr sz="787"/>
            </a:lvl5pPr>
            <a:lvl6pPr marL="1797257" indent="0">
              <a:buNone/>
              <a:defRPr sz="787"/>
            </a:lvl6pPr>
            <a:lvl7pPr marL="2156709" indent="0">
              <a:buNone/>
              <a:defRPr sz="787"/>
            </a:lvl7pPr>
            <a:lvl8pPr marL="2516159" indent="0">
              <a:buNone/>
              <a:defRPr sz="787"/>
            </a:lvl8pPr>
            <a:lvl9pPr marL="2875611" indent="0">
              <a:buNone/>
              <a:defRPr sz="78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50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581" y="467996"/>
            <a:ext cx="4024911" cy="1637983"/>
          </a:xfrm>
        </p:spPr>
        <p:txBody>
          <a:bodyPr anchor="b"/>
          <a:lstStyle>
            <a:lvl1pPr>
              <a:defRPr sz="251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05345" y="1010742"/>
            <a:ext cx="6317665" cy="4988697"/>
          </a:xfrm>
        </p:spPr>
        <p:txBody>
          <a:bodyPr/>
          <a:lstStyle>
            <a:lvl1pPr marL="0" indent="0">
              <a:buNone/>
              <a:defRPr sz="2516"/>
            </a:lvl1pPr>
            <a:lvl2pPr marL="359451" indent="0">
              <a:buNone/>
              <a:defRPr sz="2202"/>
            </a:lvl2pPr>
            <a:lvl3pPr marL="718903" indent="0">
              <a:buNone/>
              <a:defRPr sz="1886"/>
            </a:lvl3pPr>
            <a:lvl4pPr marL="1078354" indent="0">
              <a:buNone/>
              <a:defRPr sz="1572"/>
            </a:lvl4pPr>
            <a:lvl5pPr marL="1437806" indent="0">
              <a:buNone/>
              <a:defRPr sz="1572"/>
            </a:lvl5pPr>
            <a:lvl6pPr marL="1797257" indent="0">
              <a:buNone/>
              <a:defRPr sz="1572"/>
            </a:lvl6pPr>
            <a:lvl7pPr marL="2156709" indent="0">
              <a:buNone/>
              <a:defRPr sz="1572"/>
            </a:lvl7pPr>
            <a:lvl8pPr marL="2516159" indent="0">
              <a:buNone/>
              <a:defRPr sz="1572"/>
            </a:lvl8pPr>
            <a:lvl9pPr marL="2875611" indent="0">
              <a:buNone/>
              <a:defRPr sz="1572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9581" y="2105977"/>
            <a:ext cx="4024911" cy="3901584"/>
          </a:xfrm>
        </p:spPr>
        <p:txBody>
          <a:bodyPr/>
          <a:lstStyle>
            <a:lvl1pPr marL="0" indent="0">
              <a:buNone/>
              <a:defRPr sz="1258"/>
            </a:lvl1pPr>
            <a:lvl2pPr marL="359451" indent="0">
              <a:buNone/>
              <a:defRPr sz="1101"/>
            </a:lvl2pPr>
            <a:lvl3pPr marL="718903" indent="0">
              <a:buNone/>
              <a:defRPr sz="943"/>
            </a:lvl3pPr>
            <a:lvl4pPr marL="1078354" indent="0">
              <a:buNone/>
              <a:defRPr sz="787"/>
            </a:lvl4pPr>
            <a:lvl5pPr marL="1437806" indent="0">
              <a:buNone/>
              <a:defRPr sz="787"/>
            </a:lvl5pPr>
            <a:lvl6pPr marL="1797257" indent="0">
              <a:buNone/>
              <a:defRPr sz="787"/>
            </a:lvl6pPr>
            <a:lvl7pPr marL="2156709" indent="0">
              <a:buNone/>
              <a:defRPr sz="787"/>
            </a:lvl7pPr>
            <a:lvl8pPr marL="2516159" indent="0">
              <a:buNone/>
              <a:defRPr sz="787"/>
            </a:lvl8pPr>
            <a:lvl9pPr marL="2875611" indent="0">
              <a:buNone/>
              <a:defRPr sz="78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81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956" y="373749"/>
            <a:ext cx="10763429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956" y="1868730"/>
            <a:ext cx="10763429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7955" y="6506432"/>
            <a:ext cx="280785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33782" y="6506432"/>
            <a:ext cx="421177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813533" y="6506432"/>
            <a:ext cx="280785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1"/>
            <a:ext cx="118048" cy="7019925"/>
          </a:xfrm>
          <a:prstGeom prst="rect">
            <a:avLst/>
          </a:prstGeom>
          <a:solidFill>
            <a:srgbClr val="6B0848"/>
          </a:solidFill>
          <a:ln>
            <a:solidFill>
              <a:srgbClr val="6B0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5969"/>
            <a:endParaRPr lang="ru-RU" sz="1842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75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67" r:id="rId13"/>
    <p:sldLayoutId id="2147483668" r:id="rId14"/>
    <p:sldLayoutId id="2147483669" r:id="rId15"/>
    <p:sldLayoutId id="2147483672" r:id="rId16"/>
    <p:sldLayoutId id="2147483673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718903" rtl="0" eaLnBrk="1" latinLnBrk="0" hangingPunct="1">
        <a:lnSpc>
          <a:spcPct val="90000"/>
        </a:lnSpc>
        <a:spcBef>
          <a:spcPct val="0"/>
        </a:spcBef>
        <a:buNone/>
        <a:defRPr sz="34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725" indent="-179725" algn="l" defTabSz="718903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2" kern="1200">
          <a:solidFill>
            <a:schemeClr val="tx1"/>
          </a:solidFill>
          <a:latin typeface="+mn-lt"/>
          <a:ea typeface="+mn-ea"/>
          <a:cs typeface="+mn-cs"/>
        </a:defRPr>
      </a:lvl1pPr>
      <a:lvl2pPr marL="539177" indent="-179725" algn="l" defTabSz="718903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886" kern="1200">
          <a:solidFill>
            <a:schemeClr val="tx1"/>
          </a:solidFill>
          <a:latin typeface="+mn-lt"/>
          <a:ea typeface="+mn-ea"/>
          <a:cs typeface="+mn-cs"/>
        </a:defRPr>
      </a:lvl2pPr>
      <a:lvl3pPr marL="898628" indent="-179725" algn="l" defTabSz="718903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572" kern="1200">
          <a:solidFill>
            <a:schemeClr val="tx1"/>
          </a:solidFill>
          <a:latin typeface="+mn-lt"/>
          <a:ea typeface="+mn-ea"/>
          <a:cs typeface="+mn-cs"/>
        </a:defRPr>
      </a:lvl3pPr>
      <a:lvl4pPr marL="1258080" indent="-179725" algn="l" defTabSz="718903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415" kern="1200">
          <a:solidFill>
            <a:schemeClr val="tx1"/>
          </a:solidFill>
          <a:latin typeface="+mn-lt"/>
          <a:ea typeface="+mn-ea"/>
          <a:cs typeface="+mn-cs"/>
        </a:defRPr>
      </a:lvl4pPr>
      <a:lvl5pPr marL="1617531" indent="-179725" algn="l" defTabSz="718903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415" kern="1200">
          <a:solidFill>
            <a:schemeClr val="tx1"/>
          </a:solidFill>
          <a:latin typeface="+mn-lt"/>
          <a:ea typeface="+mn-ea"/>
          <a:cs typeface="+mn-cs"/>
        </a:defRPr>
      </a:lvl5pPr>
      <a:lvl6pPr marL="1976982" indent="-179725" algn="l" defTabSz="718903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415" kern="1200">
          <a:solidFill>
            <a:schemeClr val="tx1"/>
          </a:solidFill>
          <a:latin typeface="+mn-lt"/>
          <a:ea typeface="+mn-ea"/>
          <a:cs typeface="+mn-cs"/>
        </a:defRPr>
      </a:lvl6pPr>
      <a:lvl7pPr marL="2336434" indent="-179725" algn="l" defTabSz="718903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415" kern="1200">
          <a:solidFill>
            <a:schemeClr val="tx1"/>
          </a:solidFill>
          <a:latin typeface="+mn-lt"/>
          <a:ea typeface="+mn-ea"/>
          <a:cs typeface="+mn-cs"/>
        </a:defRPr>
      </a:lvl7pPr>
      <a:lvl8pPr marL="2695885" indent="-179725" algn="l" defTabSz="718903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415" kern="1200">
          <a:solidFill>
            <a:schemeClr val="tx1"/>
          </a:solidFill>
          <a:latin typeface="+mn-lt"/>
          <a:ea typeface="+mn-ea"/>
          <a:cs typeface="+mn-cs"/>
        </a:defRPr>
      </a:lvl8pPr>
      <a:lvl9pPr marL="3055337" indent="-179725" algn="l" defTabSz="718903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4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8903" rtl="0" eaLnBrk="1" latinLnBrk="0" hangingPunct="1">
        <a:defRPr sz="1415" kern="1200">
          <a:solidFill>
            <a:schemeClr val="tx1"/>
          </a:solidFill>
          <a:latin typeface="+mn-lt"/>
          <a:ea typeface="+mn-ea"/>
          <a:cs typeface="+mn-cs"/>
        </a:defRPr>
      </a:lvl1pPr>
      <a:lvl2pPr marL="359451" algn="l" defTabSz="718903" rtl="0" eaLnBrk="1" latinLnBrk="0" hangingPunct="1">
        <a:defRPr sz="1415" kern="1200">
          <a:solidFill>
            <a:schemeClr val="tx1"/>
          </a:solidFill>
          <a:latin typeface="+mn-lt"/>
          <a:ea typeface="+mn-ea"/>
          <a:cs typeface="+mn-cs"/>
        </a:defRPr>
      </a:lvl2pPr>
      <a:lvl3pPr marL="718903" algn="l" defTabSz="718903" rtl="0" eaLnBrk="1" latinLnBrk="0" hangingPunct="1">
        <a:defRPr sz="1415" kern="1200">
          <a:solidFill>
            <a:schemeClr val="tx1"/>
          </a:solidFill>
          <a:latin typeface="+mn-lt"/>
          <a:ea typeface="+mn-ea"/>
          <a:cs typeface="+mn-cs"/>
        </a:defRPr>
      </a:lvl3pPr>
      <a:lvl4pPr marL="1078354" algn="l" defTabSz="718903" rtl="0" eaLnBrk="1" latinLnBrk="0" hangingPunct="1">
        <a:defRPr sz="1415" kern="1200">
          <a:solidFill>
            <a:schemeClr val="tx1"/>
          </a:solidFill>
          <a:latin typeface="+mn-lt"/>
          <a:ea typeface="+mn-ea"/>
          <a:cs typeface="+mn-cs"/>
        </a:defRPr>
      </a:lvl4pPr>
      <a:lvl5pPr marL="1437806" algn="l" defTabSz="718903" rtl="0" eaLnBrk="1" latinLnBrk="0" hangingPunct="1">
        <a:defRPr sz="1415" kern="1200">
          <a:solidFill>
            <a:schemeClr val="tx1"/>
          </a:solidFill>
          <a:latin typeface="+mn-lt"/>
          <a:ea typeface="+mn-ea"/>
          <a:cs typeface="+mn-cs"/>
        </a:defRPr>
      </a:lvl5pPr>
      <a:lvl6pPr marL="1797257" algn="l" defTabSz="718903" rtl="0" eaLnBrk="1" latinLnBrk="0" hangingPunct="1">
        <a:defRPr sz="1415" kern="1200">
          <a:solidFill>
            <a:schemeClr val="tx1"/>
          </a:solidFill>
          <a:latin typeface="+mn-lt"/>
          <a:ea typeface="+mn-ea"/>
          <a:cs typeface="+mn-cs"/>
        </a:defRPr>
      </a:lvl6pPr>
      <a:lvl7pPr marL="2156709" algn="l" defTabSz="718903" rtl="0" eaLnBrk="1" latinLnBrk="0" hangingPunct="1">
        <a:defRPr sz="1415" kern="1200">
          <a:solidFill>
            <a:schemeClr val="tx1"/>
          </a:solidFill>
          <a:latin typeface="+mn-lt"/>
          <a:ea typeface="+mn-ea"/>
          <a:cs typeface="+mn-cs"/>
        </a:defRPr>
      </a:lvl7pPr>
      <a:lvl8pPr marL="2516159" algn="l" defTabSz="718903" rtl="0" eaLnBrk="1" latinLnBrk="0" hangingPunct="1">
        <a:defRPr sz="1415" kern="1200">
          <a:solidFill>
            <a:schemeClr val="tx1"/>
          </a:solidFill>
          <a:latin typeface="+mn-lt"/>
          <a:ea typeface="+mn-ea"/>
          <a:cs typeface="+mn-cs"/>
        </a:defRPr>
      </a:lvl8pPr>
      <a:lvl9pPr marL="2875611" algn="l" defTabSz="718903" rtl="0" eaLnBrk="1" latinLnBrk="0" hangingPunct="1">
        <a:defRPr sz="14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roup 165"/>
          <p:cNvGrpSpPr>
            <a:grpSpLocks/>
          </p:cNvGrpSpPr>
          <p:nvPr/>
        </p:nvGrpSpPr>
        <p:grpSpPr bwMode="auto">
          <a:xfrm>
            <a:off x="0" y="1"/>
            <a:ext cx="12479338" cy="1372425"/>
            <a:chOff x="0" y="0"/>
            <a:chExt cx="5760" cy="1224"/>
          </a:xfrm>
        </p:grpSpPr>
        <p:pic>
          <p:nvPicPr>
            <p:cNvPr id="1173" name="Picture 149" descr="4_1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7" name="Picture 153" descr="6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" y="0"/>
              <a:ext cx="666" cy="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2" name="Picture 158" descr="12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0090">
              <a:off x="48" y="96"/>
              <a:ext cx="543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0" y="6707929"/>
            <a:ext cx="12479338" cy="31199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3996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615703" y="6691680"/>
            <a:ext cx="2911845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49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0643" y="1225009"/>
            <a:ext cx="11439393" cy="522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5977" y="6691680"/>
            <a:ext cx="727962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49">
                <a:solidFill>
                  <a:schemeClr val="bg1"/>
                </a:solidFill>
                <a:latin typeface="+mn-lt"/>
              </a:defRPr>
            </a:lvl1pPr>
          </a:lstStyle>
          <a:p>
            <a:fld id="{B4A437C8-04E5-47CB-A96C-AD64ECAA1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12999" y="6108310"/>
            <a:ext cx="875287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3996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143940" y="359122"/>
            <a:ext cx="9879476" cy="576868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247934" y="6691680"/>
            <a:ext cx="3951790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68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355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55" b="1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55" b="1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55" b="1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55" b="1">
          <a:solidFill>
            <a:srgbClr val="000000"/>
          </a:solidFill>
          <a:latin typeface="Verdana" pitchFamily="34" charset="0"/>
        </a:defRPr>
      </a:lvl5pPr>
      <a:lvl6pPr marL="479269" algn="l" rtl="0" eaLnBrk="1" fontAlgn="base" hangingPunct="1">
        <a:spcBef>
          <a:spcPct val="0"/>
        </a:spcBef>
        <a:spcAft>
          <a:spcPct val="0"/>
        </a:spcAft>
        <a:defRPr sz="3355" b="1">
          <a:solidFill>
            <a:srgbClr val="000000"/>
          </a:solidFill>
          <a:latin typeface="Verdana" pitchFamily="34" charset="0"/>
        </a:defRPr>
      </a:lvl6pPr>
      <a:lvl7pPr marL="958537" algn="l" rtl="0" eaLnBrk="1" fontAlgn="base" hangingPunct="1">
        <a:spcBef>
          <a:spcPct val="0"/>
        </a:spcBef>
        <a:spcAft>
          <a:spcPct val="0"/>
        </a:spcAft>
        <a:defRPr sz="3355" b="1">
          <a:solidFill>
            <a:srgbClr val="000000"/>
          </a:solidFill>
          <a:latin typeface="Verdana" pitchFamily="34" charset="0"/>
        </a:defRPr>
      </a:lvl7pPr>
      <a:lvl8pPr marL="1437806" algn="l" rtl="0" eaLnBrk="1" fontAlgn="base" hangingPunct="1">
        <a:spcBef>
          <a:spcPct val="0"/>
        </a:spcBef>
        <a:spcAft>
          <a:spcPct val="0"/>
        </a:spcAft>
        <a:defRPr sz="3355" b="1">
          <a:solidFill>
            <a:srgbClr val="000000"/>
          </a:solidFill>
          <a:latin typeface="Verdana" pitchFamily="34" charset="0"/>
        </a:defRPr>
      </a:lvl8pPr>
      <a:lvl9pPr marL="1917074" algn="l" rtl="0" eaLnBrk="1" fontAlgn="base" hangingPunct="1">
        <a:spcBef>
          <a:spcPct val="0"/>
        </a:spcBef>
        <a:spcAft>
          <a:spcPct val="0"/>
        </a:spcAft>
        <a:defRPr sz="3355" b="1">
          <a:solidFill>
            <a:srgbClr val="000000"/>
          </a:solidFill>
          <a:latin typeface="Verdana" pitchFamily="34" charset="0"/>
        </a:defRPr>
      </a:lvl9pPr>
    </p:titleStyle>
    <p:bodyStyle>
      <a:lvl1pPr marL="359451" indent="-359451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935" b="1">
          <a:solidFill>
            <a:schemeClr val="tx1"/>
          </a:solidFill>
          <a:latin typeface="+mn-lt"/>
          <a:ea typeface="+mn-ea"/>
          <a:cs typeface="+mn-cs"/>
        </a:defRPr>
      </a:lvl1pPr>
      <a:lvl2pPr marL="778812" indent="-29954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935">
          <a:solidFill>
            <a:schemeClr val="tx1"/>
          </a:solidFill>
          <a:latin typeface="Arial" charset="0"/>
        </a:defRPr>
      </a:lvl2pPr>
      <a:lvl3pPr marL="1198171" indent="-23963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516">
          <a:solidFill>
            <a:schemeClr val="tx1"/>
          </a:solidFill>
          <a:latin typeface="Arial" charset="0"/>
        </a:defRPr>
      </a:lvl3pPr>
      <a:lvl4pPr marL="1677440" indent="-239634" algn="l" rtl="0" eaLnBrk="1" fontAlgn="base" hangingPunct="1">
        <a:spcBef>
          <a:spcPct val="20000"/>
        </a:spcBef>
        <a:spcAft>
          <a:spcPct val="0"/>
        </a:spcAft>
        <a:buChar char="–"/>
        <a:defRPr sz="2096">
          <a:solidFill>
            <a:schemeClr val="tx1"/>
          </a:solidFill>
          <a:latin typeface="Arial" charset="0"/>
        </a:defRPr>
      </a:lvl4pPr>
      <a:lvl5pPr marL="2156709" indent="-239634" algn="l" rtl="0" eaLnBrk="1" fontAlgn="base" hangingPunct="1">
        <a:spcBef>
          <a:spcPct val="20000"/>
        </a:spcBef>
        <a:spcAft>
          <a:spcPct val="0"/>
        </a:spcAft>
        <a:buChar char="»"/>
        <a:defRPr sz="2096">
          <a:solidFill>
            <a:schemeClr val="tx1"/>
          </a:solidFill>
          <a:latin typeface="Arial" charset="0"/>
        </a:defRPr>
      </a:lvl5pPr>
      <a:lvl6pPr marL="2635977" indent="-239634" algn="l" rtl="0" eaLnBrk="1" fontAlgn="base" hangingPunct="1">
        <a:spcBef>
          <a:spcPct val="20000"/>
        </a:spcBef>
        <a:spcAft>
          <a:spcPct val="0"/>
        </a:spcAft>
        <a:buChar char="»"/>
        <a:defRPr sz="2096">
          <a:solidFill>
            <a:schemeClr val="tx1"/>
          </a:solidFill>
          <a:latin typeface="Arial" charset="0"/>
        </a:defRPr>
      </a:lvl6pPr>
      <a:lvl7pPr marL="3115245" indent="-239634" algn="l" rtl="0" eaLnBrk="1" fontAlgn="base" hangingPunct="1">
        <a:spcBef>
          <a:spcPct val="20000"/>
        </a:spcBef>
        <a:spcAft>
          <a:spcPct val="0"/>
        </a:spcAft>
        <a:buChar char="»"/>
        <a:defRPr sz="2096">
          <a:solidFill>
            <a:schemeClr val="tx1"/>
          </a:solidFill>
          <a:latin typeface="Arial" charset="0"/>
        </a:defRPr>
      </a:lvl7pPr>
      <a:lvl8pPr marL="3594513" indent="-239634" algn="l" rtl="0" eaLnBrk="1" fontAlgn="base" hangingPunct="1">
        <a:spcBef>
          <a:spcPct val="20000"/>
        </a:spcBef>
        <a:spcAft>
          <a:spcPct val="0"/>
        </a:spcAft>
        <a:buChar char="»"/>
        <a:defRPr sz="2096">
          <a:solidFill>
            <a:schemeClr val="tx1"/>
          </a:solidFill>
          <a:latin typeface="Arial" charset="0"/>
        </a:defRPr>
      </a:lvl8pPr>
      <a:lvl9pPr marL="4073782" indent="-239634" algn="l" rtl="0" eaLnBrk="1" fontAlgn="base" hangingPunct="1">
        <a:spcBef>
          <a:spcPct val="20000"/>
        </a:spcBef>
        <a:spcAft>
          <a:spcPct val="0"/>
        </a:spcAft>
        <a:buChar char="»"/>
        <a:defRPr sz="2096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58537" rtl="0" eaLnBrk="1" latinLnBrk="0" hangingPunct="1">
        <a:defRPr sz="1886" kern="1200">
          <a:solidFill>
            <a:schemeClr val="tx1"/>
          </a:solidFill>
          <a:latin typeface="+mn-lt"/>
          <a:ea typeface="+mn-ea"/>
          <a:cs typeface="+mn-cs"/>
        </a:defRPr>
      </a:lvl1pPr>
      <a:lvl2pPr marL="479269" algn="l" defTabSz="958537" rtl="0" eaLnBrk="1" latinLnBrk="0" hangingPunct="1">
        <a:defRPr sz="1886" kern="1200">
          <a:solidFill>
            <a:schemeClr val="tx1"/>
          </a:solidFill>
          <a:latin typeface="+mn-lt"/>
          <a:ea typeface="+mn-ea"/>
          <a:cs typeface="+mn-cs"/>
        </a:defRPr>
      </a:lvl2pPr>
      <a:lvl3pPr marL="958537" algn="l" defTabSz="958537" rtl="0" eaLnBrk="1" latinLnBrk="0" hangingPunct="1">
        <a:defRPr sz="1886" kern="1200">
          <a:solidFill>
            <a:schemeClr val="tx1"/>
          </a:solidFill>
          <a:latin typeface="+mn-lt"/>
          <a:ea typeface="+mn-ea"/>
          <a:cs typeface="+mn-cs"/>
        </a:defRPr>
      </a:lvl3pPr>
      <a:lvl4pPr marL="1437806" algn="l" defTabSz="958537" rtl="0" eaLnBrk="1" latinLnBrk="0" hangingPunct="1">
        <a:defRPr sz="1886" kern="1200">
          <a:solidFill>
            <a:schemeClr val="tx1"/>
          </a:solidFill>
          <a:latin typeface="+mn-lt"/>
          <a:ea typeface="+mn-ea"/>
          <a:cs typeface="+mn-cs"/>
        </a:defRPr>
      </a:lvl4pPr>
      <a:lvl5pPr marL="1917074" algn="l" defTabSz="958537" rtl="0" eaLnBrk="1" latinLnBrk="0" hangingPunct="1">
        <a:defRPr sz="1886" kern="1200">
          <a:solidFill>
            <a:schemeClr val="tx1"/>
          </a:solidFill>
          <a:latin typeface="+mn-lt"/>
          <a:ea typeface="+mn-ea"/>
          <a:cs typeface="+mn-cs"/>
        </a:defRPr>
      </a:lvl5pPr>
      <a:lvl6pPr marL="2396343" algn="l" defTabSz="958537" rtl="0" eaLnBrk="1" latinLnBrk="0" hangingPunct="1">
        <a:defRPr sz="1886" kern="1200">
          <a:solidFill>
            <a:schemeClr val="tx1"/>
          </a:solidFill>
          <a:latin typeface="+mn-lt"/>
          <a:ea typeface="+mn-ea"/>
          <a:cs typeface="+mn-cs"/>
        </a:defRPr>
      </a:lvl6pPr>
      <a:lvl7pPr marL="2875611" algn="l" defTabSz="958537" rtl="0" eaLnBrk="1" latinLnBrk="0" hangingPunct="1">
        <a:defRPr sz="1886" kern="1200">
          <a:solidFill>
            <a:schemeClr val="tx1"/>
          </a:solidFill>
          <a:latin typeface="+mn-lt"/>
          <a:ea typeface="+mn-ea"/>
          <a:cs typeface="+mn-cs"/>
        </a:defRPr>
      </a:lvl7pPr>
      <a:lvl8pPr marL="3354879" algn="l" defTabSz="958537" rtl="0" eaLnBrk="1" latinLnBrk="0" hangingPunct="1">
        <a:defRPr sz="188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47" algn="l" defTabSz="958537" rtl="0" eaLnBrk="1" latinLnBrk="0" hangingPunct="1">
        <a:defRPr sz="18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956" y="373749"/>
            <a:ext cx="10763429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956" y="1868730"/>
            <a:ext cx="10763429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7955" y="6506432"/>
            <a:ext cx="280785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33782" y="6506432"/>
            <a:ext cx="421177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813533" y="6506432"/>
            <a:ext cx="280785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1"/>
            <a:ext cx="118048" cy="7019925"/>
          </a:xfrm>
          <a:prstGeom prst="rect">
            <a:avLst/>
          </a:prstGeom>
          <a:solidFill>
            <a:srgbClr val="6B0848"/>
          </a:solidFill>
          <a:ln>
            <a:solidFill>
              <a:srgbClr val="6B0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5969"/>
            <a:endParaRPr lang="ru-RU" sz="1842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60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718903" rtl="0" eaLnBrk="1" latinLnBrk="0" hangingPunct="1">
        <a:lnSpc>
          <a:spcPct val="90000"/>
        </a:lnSpc>
        <a:spcBef>
          <a:spcPct val="0"/>
        </a:spcBef>
        <a:buNone/>
        <a:defRPr sz="34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725" indent="-179725" algn="l" defTabSz="718903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2" kern="1200">
          <a:solidFill>
            <a:schemeClr val="tx1"/>
          </a:solidFill>
          <a:latin typeface="+mn-lt"/>
          <a:ea typeface="+mn-ea"/>
          <a:cs typeface="+mn-cs"/>
        </a:defRPr>
      </a:lvl1pPr>
      <a:lvl2pPr marL="539177" indent="-179725" algn="l" defTabSz="718903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886" kern="1200">
          <a:solidFill>
            <a:schemeClr val="tx1"/>
          </a:solidFill>
          <a:latin typeface="+mn-lt"/>
          <a:ea typeface="+mn-ea"/>
          <a:cs typeface="+mn-cs"/>
        </a:defRPr>
      </a:lvl2pPr>
      <a:lvl3pPr marL="898628" indent="-179725" algn="l" defTabSz="718903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572" kern="1200">
          <a:solidFill>
            <a:schemeClr val="tx1"/>
          </a:solidFill>
          <a:latin typeface="+mn-lt"/>
          <a:ea typeface="+mn-ea"/>
          <a:cs typeface="+mn-cs"/>
        </a:defRPr>
      </a:lvl3pPr>
      <a:lvl4pPr marL="1258080" indent="-179725" algn="l" defTabSz="718903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415" kern="1200">
          <a:solidFill>
            <a:schemeClr val="tx1"/>
          </a:solidFill>
          <a:latin typeface="+mn-lt"/>
          <a:ea typeface="+mn-ea"/>
          <a:cs typeface="+mn-cs"/>
        </a:defRPr>
      </a:lvl4pPr>
      <a:lvl5pPr marL="1617531" indent="-179725" algn="l" defTabSz="718903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415" kern="1200">
          <a:solidFill>
            <a:schemeClr val="tx1"/>
          </a:solidFill>
          <a:latin typeface="+mn-lt"/>
          <a:ea typeface="+mn-ea"/>
          <a:cs typeface="+mn-cs"/>
        </a:defRPr>
      </a:lvl5pPr>
      <a:lvl6pPr marL="1976982" indent="-179725" algn="l" defTabSz="718903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415" kern="1200">
          <a:solidFill>
            <a:schemeClr val="tx1"/>
          </a:solidFill>
          <a:latin typeface="+mn-lt"/>
          <a:ea typeface="+mn-ea"/>
          <a:cs typeface="+mn-cs"/>
        </a:defRPr>
      </a:lvl6pPr>
      <a:lvl7pPr marL="2336434" indent="-179725" algn="l" defTabSz="718903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415" kern="1200">
          <a:solidFill>
            <a:schemeClr val="tx1"/>
          </a:solidFill>
          <a:latin typeface="+mn-lt"/>
          <a:ea typeface="+mn-ea"/>
          <a:cs typeface="+mn-cs"/>
        </a:defRPr>
      </a:lvl7pPr>
      <a:lvl8pPr marL="2695885" indent="-179725" algn="l" defTabSz="718903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415" kern="1200">
          <a:solidFill>
            <a:schemeClr val="tx1"/>
          </a:solidFill>
          <a:latin typeface="+mn-lt"/>
          <a:ea typeface="+mn-ea"/>
          <a:cs typeface="+mn-cs"/>
        </a:defRPr>
      </a:lvl8pPr>
      <a:lvl9pPr marL="3055337" indent="-179725" algn="l" defTabSz="718903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4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8903" rtl="0" eaLnBrk="1" latinLnBrk="0" hangingPunct="1">
        <a:defRPr sz="1415" kern="1200">
          <a:solidFill>
            <a:schemeClr val="tx1"/>
          </a:solidFill>
          <a:latin typeface="+mn-lt"/>
          <a:ea typeface="+mn-ea"/>
          <a:cs typeface="+mn-cs"/>
        </a:defRPr>
      </a:lvl1pPr>
      <a:lvl2pPr marL="359451" algn="l" defTabSz="718903" rtl="0" eaLnBrk="1" latinLnBrk="0" hangingPunct="1">
        <a:defRPr sz="1415" kern="1200">
          <a:solidFill>
            <a:schemeClr val="tx1"/>
          </a:solidFill>
          <a:latin typeface="+mn-lt"/>
          <a:ea typeface="+mn-ea"/>
          <a:cs typeface="+mn-cs"/>
        </a:defRPr>
      </a:lvl2pPr>
      <a:lvl3pPr marL="718903" algn="l" defTabSz="718903" rtl="0" eaLnBrk="1" latinLnBrk="0" hangingPunct="1">
        <a:defRPr sz="1415" kern="1200">
          <a:solidFill>
            <a:schemeClr val="tx1"/>
          </a:solidFill>
          <a:latin typeface="+mn-lt"/>
          <a:ea typeface="+mn-ea"/>
          <a:cs typeface="+mn-cs"/>
        </a:defRPr>
      </a:lvl3pPr>
      <a:lvl4pPr marL="1078354" algn="l" defTabSz="718903" rtl="0" eaLnBrk="1" latinLnBrk="0" hangingPunct="1">
        <a:defRPr sz="1415" kern="1200">
          <a:solidFill>
            <a:schemeClr val="tx1"/>
          </a:solidFill>
          <a:latin typeface="+mn-lt"/>
          <a:ea typeface="+mn-ea"/>
          <a:cs typeface="+mn-cs"/>
        </a:defRPr>
      </a:lvl4pPr>
      <a:lvl5pPr marL="1437806" algn="l" defTabSz="718903" rtl="0" eaLnBrk="1" latinLnBrk="0" hangingPunct="1">
        <a:defRPr sz="1415" kern="1200">
          <a:solidFill>
            <a:schemeClr val="tx1"/>
          </a:solidFill>
          <a:latin typeface="+mn-lt"/>
          <a:ea typeface="+mn-ea"/>
          <a:cs typeface="+mn-cs"/>
        </a:defRPr>
      </a:lvl5pPr>
      <a:lvl6pPr marL="1797257" algn="l" defTabSz="718903" rtl="0" eaLnBrk="1" latinLnBrk="0" hangingPunct="1">
        <a:defRPr sz="1415" kern="1200">
          <a:solidFill>
            <a:schemeClr val="tx1"/>
          </a:solidFill>
          <a:latin typeface="+mn-lt"/>
          <a:ea typeface="+mn-ea"/>
          <a:cs typeface="+mn-cs"/>
        </a:defRPr>
      </a:lvl6pPr>
      <a:lvl7pPr marL="2156709" algn="l" defTabSz="718903" rtl="0" eaLnBrk="1" latinLnBrk="0" hangingPunct="1">
        <a:defRPr sz="1415" kern="1200">
          <a:solidFill>
            <a:schemeClr val="tx1"/>
          </a:solidFill>
          <a:latin typeface="+mn-lt"/>
          <a:ea typeface="+mn-ea"/>
          <a:cs typeface="+mn-cs"/>
        </a:defRPr>
      </a:lvl7pPr>
      <a:lvl8pPr marL="2516159" algn="l" defTabSz="718903" rtl="0" eaLnBrk="1" latinLnBrk="0" hangingPunct="1">
        <a:defRPr sz="1415" kern="1200">
          <a:solidFill>
            <a:schemeClr val="tx1"/>
          </a:solidFill>
          <a:latin typeface="+mn-lt"/>
          <a:ea typeface="+mn-ea"/>
          <a:cs typeface="+mn-cs"/>
        </a:defRPr>
      </a:lvl8pPr>
      <a:lvl9pPr marL="2875611" algn="l" defTabSz="718903" rtl="0" eaLnBrk="1" latinLnBrk="0" hangingPunct="1">
        <a:defRPr sz="14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956" y="373749"/>
            <a:ext cx="10763429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956" y="1868730"/>
            <a:ext cx="10763429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7955" y="6506432"/>
            <a:ext cx="280785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33782" y="6506432"/>
            <a:ext cx="421177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813533" y="6506432"/>
            <a:ext cx="280785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24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19" r:id="rId12"/>
    <p:sldLayoutId id="2147483820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718903" rtl="0" eaLnBrk="1" latinLnBrk="0" hangingPunct="1">
        <a:lnSpc>
          <a:spcPct val="90000"/>
        </a:lnSpc>
        <a:spcBef>
          <a:spcPct val="0"/>
        </a:spcBef>
        <a:buNone/>
        <a:defRPr sz="34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725" indent="-179725" algn="l" defTabSz="718903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2" kern="1200">
          <a:solidFill>
            <a:schemeClr val="tx1"/>
          </a:solidFill>
          <a:latin typeface="+mn-lt"/>
          <a:ea typeface="+mn-ea"/>
          <a:cs typeface="+mn-cs"/>
        </a:defRPr>
      </a:lvl1pPr>
      <a:lvl2pPr marL="539177" indent="-179725" algn="l" defTabSz="718903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886" kern="1200">
          <a:solidFill>
            <a:schemeClr val="tx1"/>
          </a:solidFill>
          <a:latin typeface="+mn-lt"/>
          <a:ea typeface="+mn-ea"/>
          <a:cs typeface="+mn-cs"/>
        </a:defRPr>
      </a:lvl2pPr>
      <a:lvl3pPr marL="898628" indent="-179725" algn="l" defTabSz="718903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572" kern="1200">
          <a:solidFill>
            <a:schemeClr val="tx1"/>
          </a:solidFill>
          <a:latin typeface="+mn-lt"/>
          <a:ea typeface="+mn-ea"/>
          <a:cs typeface="+mn-cs"/>
        </a:defRPr>
      </a:lvl3pPr>
      <a:lvl4pPr marL="1258080" indent="-179725" algn="l" defTabSz="718903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415" kern="1200">
          <a:solidFill>
            <a:schemeClr val="tx1"/>
          </a:solidFill>
          <a:latin typeface="+mn-lt"/>
          <a:ea typeface="+mn-ea"/>
          <a:cs typeface="+mn-cs"/>
        </a:defRPr>
      </a:lvl4pPr>
      <a:lvl5pPr marL="1617531" indent="-179725" algn="l" defTabSz="718903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415" kern="1200">
          <a:solidFill>
            <a:schemeClr val="tx1"/>
          </a:solidFill>
          <a:latin typeface="+mn-lt"/>
          <a:ea typeface="+mn-ea"/>
          <a:cs typeface="+mn-cs"/>
        </a:defRPr>
      </a:lvl5pPr>
      <a:lvl6pPr marL="1976982" indent="-179725" algn="l" defTabSz="718903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415" kern="1200">
          <a:solidFill>
            <a:schemeClr val="tx1"/>
          </a:solidFill>
          <a:latin typeface="+mn-lt"/>
          <a:ea typeface="+mn-ea"/>
          <a:cs typeface="+mn-cs"/>
        </a:defRPr>
      </a:lvl6pPr>
      <a:lvl7pPr marL="2336434" indent="-179725" algn="l" defTabSz="718903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415" kern="1200">
          <a:solidFill>
            <a:schemeClr val="tx1"/>
          </a:solidFill>
          <a:latin typeface="+mn-lt"/>
          <a:ea typeface="+mn-ea"/>
          <a:cs typeface="+mn-cs"/>
        </a:defRPr>
      </a:lvl7pPr>
      <a:lvl8pPr marL="2695885" indent="-179725" algn="l" defTabSz="718903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415" kern="1200">
          <a:solidFill>
            <a:schemeClr val="tx1"/>
          </a:solidFill>
          <a:latin typeface="+mn-lt"/>
          <a:ea typeface="+mn-ea"/>
          <a:cs typeface="+mn-cs"/>
        </a:defRPr>
      </a:lvl8pPr>
      <a:lvl9pPr marL="3055337" indent="-179725" algn="l" defTabSz="718903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4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8903" rtl="0" eaLnBrk="1" latinLnBrk="0" hangingPunct="1">
        <a:defRPr sz="1415" kern="1200">
          <a:solidFill>
            <a:schemeClr val="tx1"/>
          </a:solidFill>
          <a:latin typeface="+mn-lt"/>
          <a:ea typeface="+mn-ea"/>
          <a:cs typeface="+mn-cs"/>
        </a:defRPr>
      </a:lvl1pPr>
      <a:lvl2pPr marL="359451" algn="l" defTabSz="718903" rtl="0" eaLnBrk="1" latinLnBrk="0" hangingPunct="1">
        <a:defRPr sz="1415" kern="1200">
          <a:solidFill>
            <a:schemeClr val="tx1"/>
          </a:solidFill>
          <a:latin typeface="+mn-lt"/>
          <a:ea typeface="+mn-ea"/>
          <a:cs typeface="+mn-cs"/>
        </a:defRPr>
      </a:lvl2pPr>
      <a:lvl3pPr marL="718903" algn="l" defTabSz="718903" rtl="0" eaLnBrk="1" latinLnBrk="0" hangingPunct="1">
        <a:defRPr sz="1415" kern="1200">
          <a:solidFill>
            <a:schemeClr val="tx1"/>
          </a:solidFill>
          <a:latin typeface="+mn-lt"/>
          <a:ea typeface="+mn-ea"/>
          <a:cs typeface="+mn-cs"/>
        </a:defRPr>
      </a:lvl3pPr>
      <a:lvl4pPr marL="1078354" algn="l" defTabSz="718903" rtl="0" eaLnBrk="1" latinLnBrk="0" hangingPunct="1">
        <a:defRPr sz="1415" kern="1200">
          <a:solidFill>
            <a:schemeClr val="tx1"/>
          </a:solidFill>
          <a:latin typeface="+mn-lt"/>
          <a:ea typeface="+mn-ea"/>
          <a:cs typeface="+mn-cs"/>
        </a:defRPr>
      </a:lvl4pPr>
      <a:lvl5pPr marL="1437806" algn="l" defTabSz="718903" rtl="0" eaLnBrk="1" latinLnBrk="0" hangingPunct="1">
        <a:defRPr sz="1415" kern="1200">
          <a:solidFill>
            <a:schemeClr val="tx1"/>
          </a:solidFill>
          <a:latin typeface="+mn-lt"/>
          <a:ea typeface="+mn-ea"/>
          <a:cs typeface="+mn-cs"/>
        </a:defRPr>
      </a:lvl5pPr>
      <a:lvl6pPr marL="1797257" algn="l" defTabSz="718903" rtl="0" eaLnBrk="1" latinLnBrk="0" hangingPunct="1">
        <a:defRPr sz="1415" kern="1200">
          <a:solidFill>
            <a:schemeClr val="tx1"/>
          </a:solidFill>
          <a:latin typeface="+mn-lt"/>
          <a:ea typeface="+mn-ea"/>
          <a:cs typeface="+mn-cs"/>
        </a:defRPr>
      </a:lvl6pPr>
      <a:lvl7pPr marL="2156709" algn="l" defTabSz="718903" rtl="0" eaLnBrk="1" latinLnBrk="0" hangingPunct="1">
        <a:defRPr sz="1415" kern="1200">
          <a:solidFill>
            <a:schemeClr val="tx1"/>
          </a:solidFill>
          <a:latin typeface="+mn-lt"/>
          <a:ea typeface="+mn-ea"/>
          <a:cs typeface="+mn-cs"/>
        </a:defRPr>
      </a:lvl7pPr>
      <a:lvl8pPr marL="2516159" algn="l" defTabSz="718903" rtl="0" eaLnBrk="1" latinLnBrk="0" hangingPunct="1">
        <a:defRPr sz="1415" kern="1200">
          <a:solidFill>
            <a:schemeClr val="tx1"/>
          </a:solidFill>
          <a:latin typeface="+mn-lt"/>
          <a:ea typeface="+mn-ea"/>
          <a:cs typeface="+mn-cs"/>
        </a:defRPr>
      </a:lvl8pPr>
      <a:lvl9pPr marL="2875611" algn="l" defTabSz="718903" rtl="0" eaLnBrk="1" latinLnBrk="0" hangingPunct="1">
        <a:defRPr sz="14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791588" y="2885670"/>
            <a:ext cx="10066709" cy="2935823"/>
          </a:xfrm>
          <a:prstGeom prst="rect">
            <a:avLst/>
          </a:prstGeom>
        </p:spPr>
        <p:txBody>
          <a:bodyPr vert="horz" wrap="square" lIns="0" tIns="30224" rIns="0" bIns="0" rtlCol="0">
            <a:spAutoFit/>
          </a:bodyPr>
          <a:lstStyle/>
          <a:p>
            <a:pPr marL="39797">
              <a:spcBef>
                <a:spcPts val="238"/>
              </a:spcBef>
              <a:spcAft>
                <a:spcPts val="1229"/>
              </a:spcAft>
            </a:pPr>
            <a:r>
              <a:rPr lang="sv-SE" sz="614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 :</a:t>
            </a:r>
            <a:r>
              <a:rPr lang="sv-SE" sz="614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614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614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145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Qaytar</a:t>
            </a:r>
            <a:r>
              <a:rPr lang="en-US" sz="6145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145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6145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145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qaytmas</a:t>
            </a:r>
            <a:r>
              <a:rPr lang="en-US" sz="6145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145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</a:t>
            </a:r>
            <a:r>
              <a:rPr lang="sv-SE" sz="6145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v-SE" sz="6145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543004" y="3018942"/>
            <a:ext cx="647523" cy="138611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53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543004" y="4855124"/>
            <a:ext cx="647523" cy="138611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453"/>
          </a:p>
        </p:txBody>
      </p:sp>
      <p:grpSp>
        <p:nvGrpSpPr>
          <p:cNvPr id="2" name="Группа 1"/>
          <p:cNvGrpSpPr/>
          <p:nvPr/>
        </p:nvGrpSpPr>
        <p:grpSpPr>
          <a:xfrm>
            <a:off x="1" y="-84594"/>
            <a:ext cx="12462396" cy="2209186"/>
            <a:chOff x="0" y="0"/>
            <a:chExt cx="12169107" cy="2157195"/>
          </a:xfrm>
        </p:grpSpPr>
        <p:sp>
          <p:nvSpPr>
            <p:cNvPr id="13" name="object 2">
              <a:extLst>
                <a:ext uri="{FF2B5EF4-FFF2-40B4-BE49-F238E27FC236}">
                  <a16:creationId xmlns:a16="http://schemas.microsoft.com/office/drawing/2014/main" id="{EE80F0AA-4DF1-4DBF-9AA2-5439157D8912}"/>
                </a:ext>
              </a:extLst>
            </p:cNvPr>
            <p:cNvSpPr/>
            <p:nvPr/>
          </p:nvSpPr>
          <p:spPr>
            <a:xfrm>
              <a:off x="0" y="0"/>
              <a:ext cx="12169107" cy="2157195"/>
            </a:xfrm>
            <a:custGeom>
              <a:avLst/>
              <a:gdLst/>
              <a:ahLst/>
              <a:cxnLst/>
              <a:rect l="l" t="t" r="r" b="b"/>
              <a:pathLst>
                <a:path w="5760085" h="1021080">
                  <a:moveTo>
                    <a:pt x="5759640" y="0"/>
                  </a:moveTo>
                  <a:lnTo>
                    <a:pt x="0" y="0"/>
                  </a:lnTo>
                  <a:lnTo>
                    <a:pt x="0" y="1020953"/>
                  </a:lnTo>
                  <a:lnTo>
                    <a:pt x="5759640" y="1020953"/>
                  </a:lnTo>
                  <a:lnTo>
                    <a:pt x="575964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endParaRPr sz="2453"/>
            </a:p>
          </p:txBody>
        </p:sp>
        <p:sp>
          <p:nvSpPr>
            <p:cNvPr id="20" name="object 9">
              <a:extLst>
                <a:ext uri="{FF2B5EF4-FFF2-40B4-BE49-F238E27FC236}">
                  <a16:creationId xmlns:a16="http://schemas.microsoft.com/office/drawing/2014/main" id="{F294EAD7-CAB8-401C-B12D-6064AA1177E0}"/>
                </a:ext>
              </a:extLst>
            </p:cNvPr>
            <p:cNvSpPr/>
            <p:nvPr/>
          </p:nvSpPr>
          <p:spPr>
            <a:xfrm>
              <a:off x="9259191" y="564238"/>
              <a:ext cx="2243834" cy="1016696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  <a:solidFill>
              <a:srgbClr val="00A859"/>
            </a:solidFill>
          </p:spPr>
          <p:txBody>
            <a:bodyPr wrap="square" lIns="0" tIns="0" rIns="0" bIns="0" rtlCol="0"/>
            <a:lstStyle/>
            <a:p>
              <a:endParaRPr sz="2453"/>
            </a:p>
          </p:txBody>
        </p:sp>
        <p:sp>
          <p:nvSpPr>
            <p:cNvPr id="21" name="object 10">
              <a:extLst>
                <a:ext uri="{FF2B5EF4-FFF2-40B4-BE49-F238E27FC236}">
                  <a16:creationId xmlns:a16="http://schemas.microsoft.com/office/drawing/2014/main" id="{27824596-7DE1-4136-95E4-49A51856B6D3}"/>
                </a:ext>
              </a:extLst>
            </p:cNvPr>
            <p:cNvSpPr/>
            <p:nvPr/>
          </p:nvSpPr>
          <p:spPr>
            <a:xfrm>
              <a:off x="9259191" y="564238"/>
              <a:ext cx="2243834" cy="1016696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2453"/>
            </a:p>
          </p:txBody>
        </p:sp>
      </p:grp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594865" y="544575"/>
            <a:ext cx="2341469" cy="802049"/>
          </a:xfrm>
          <a:prstGeom prst="rect">
            <a:avLst/>
          </a:prstGeom>
        </p:spPr>
        <p:txBody>
          <a:bodyPr vert="horz" wrap="square" lIns="0" tIns="34347" rIns="0" bIns="0" rtlCol="0">
            <a:spAutoFit/>
          </a:bodyPr>
          <a:lstStyle/>
          <a:p>
            <a:pPr>
              <a:spcBef>
                <a:spcPts val="270"/>
              </a:spcBef>
            </a:pPr>
            <a:r>
              <a:rPr lang="en-US" sz="4869" b="1" spc="22" dirty="0">
                <a:solidFill>
                  <a:srgbClr val="FEFEFE"/>
                </a:solidFill>
                <a:latin typeface="Arial"/>
                <a:cs typeface="Arial"/>
              </a:rPr>
              <a:t>11-sinf</a:t>
            </a:r>
            <a:endParaRPr sz="4869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50CC696B-C45C-4477-8EB6-9C8A17C566AC}"/>
              </a:ext>
            </a:extLst>
          </p:cNvPr>
          <p:cNvSpPr txBox="1">
            <a:spLocks/>
          </p:cNvSpPr>
          <p:nvPr/>
        </p:nvSpPr>
        <p:spPr>
          <a:xfrm>
            <a:off x="2051941" y="538497"/>
            <a:ext cx="5629773" cy="1192985"/>
          </a:xfrm>
          <a:prstGeom prst="rect">
            <a:avLst/>
          </a:prstGeom>
        </p:spPr>
        <p:txBody>
          <a:bodyPr vert="horz" wrap="square" lIns="0" tIns="3164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7519" algn="ctr" defTabSz="1981314">
              <a:spcBef>
                <a:spcPts val="247"/>
              </a:spcBef>
              <a:defRPr/>
            </a:pPr>
            <a:r>
              <a:rPr lang="en-US" sz="7367" kern="0" spc="22" dirty="0" err="1">
                <a:solidFill>
                  <a:sysClr val="window" lastClr="FFFFFF"/>
                </a:solidFill>
              </a:rPr>
              <a:t>Kimyo</a:t>
            </a:r>
            <a:endParaRPr lang="en-US" sz="7367" kern="0" spc="22" dirty="0">
              <a:solidFill>
                <a:sysClr val="window" lastClr="FFFFFF"/>
              </a:solidFill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id="{90DAED2F-83E2-4C44-BDD6-F1DBC8F3CEB6}"/>
              </a:ext>
            </a:extLst>
          </p:cNvPr>
          <p:cNvSpPr/>
          <p:nvPr/>
        </p:nvSpPr>
        <p:spPr>
          <a:xfrm>
            <a:off x="1066998" y="598112"/>
            <a:ext cx="247573" cy="5075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81314"/>
            <a:endParaRPr sz="3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id="{80300DCF-7A93-40E2-97DB-984BC4BBEAC1}"/>
              </a:ext>
            </a:extLst>
          </p:cNvPr>
          <p:cNvSpPr/>
          <p:nvPr/>
        </p:nvSpPr>
        <p:spPr>
          <a:xfrm>
            <a:off x="1192285" y="918043"/>
            <a:ext cx="462300" cy="616399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81314"/>
            <a:endParaRPr sz="3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>
                <a16:creationId xmlns:a16="http://schemas.microsoft.com/office/drawing/2014/main" id="{C9D09B9B-7971-418F-BD45-BCFC001C44D2}"/>
              </a:ext>
            </a:extLst>
          </p:cNvPr>
          <p:cNvSpPr/>
          <p:nvPr/>
        </p:nvSpPr>
        <p:spPr>
          <a:xfrm>
            <a:off x="1248596" y="1284861"/>
            <a:ext cx="348408" cy="1939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81314"/>
            <a:endParaRPr sz="3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id="{85548016-DFDF-4F6E-ACB7-1A21AE0B3331}"/>
              </a:ext>
            </a:extLst>
          </p:cNvPr>
          <p:cNvSpPr/>
          <p:nvPr/>
        </p:nvSpPr>
        <p:spPr>
          <a:xfrm>
            <a:off x="717302" y="917129"/>
            <a:ext cx="485687" cy="617776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81314"/>
            <a:endParaRPr sz="3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>
                <a16:creationId xmlns:a16="http://schemas.microsoft.com/office/drawing/2014/main" id="{8DD8CEAB-A5DC-4427-A511-668247ED131A}"/>
              </a:ext>
            </a:extLst>
          </p:cNvPr>
          <p:cNvSpPr/>
          <p:nvPr/>
        </p:nvSpPr>
        <p:spPr>
          <a:xfrm>
            <a:off x="772256" y="1206897"/>
            <a:ext cx="374656" cy="2724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81314"/>
            <a:endParaRPr sz="39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124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154735" y="-566296"/>
            <a:ext cx="12169868" cy="2197432"/>
          </a:xfrm>
          <a:prstGeom prst="rect">
            <a:avLst/>
          </a:prstGeom>
        </p:spPr>
        <p:txBody>
          <a:bodyPr vert="horz" wrap="square" lIns="0" tIns="36029" rIns="0" bIns="0" rtlCol="0" anchor="ctr">
            <a:spAutoFit/>
          </a:bodyPr>
          <a:lstStyle/>
          <a:p>
            <a:pPr marL="27713" algn="ctr" defTabSz="1258667">
              <a:spcBef>
                <a:spcPts val="284"/>
              </a:spcBef>
              <a:defRPr/>
            </a:pPr>
            <a:endParaRPr lang="en-US" sz="4404" kern="800" spc="-54" dirty="0">
              <a:solidFill>
                <a:srgbClr val="FEFEFE"/>
              </a:solidFill>
              <a:latin typeface="Arial"/>
              <a:cs typeface="Arial"/>
            </a:endParaRPr>
          </a:p>
          <a:p>
            <a:pPr marL="27713" algn="ctr" defTabSz="1258667">
              <a:spcBef>
                <a:spcPts val="284"/>
              </a:spcBef>
              <a:defRPr/>
            </a:pPr>
            <a:r>
              <a:rPr lang="en-US" sz="4404" b="1" kern="800" spc="-54" dirty="0" err="1">
                <a:solidFill>
                  <a:srgbClr val="FEFEFE"/>
                </a:solidFill>
                <a:latin typeface="Arial"/>
                <a:cs typeface="Arial"/>
              </a:rPr>
              <a:t>Testning</a:t>
            </a:r>
            <a:r>
              <a:rPr lang="en-US" sz="4404" b="1" kern="800" spc="-54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4404" b="1" kern="800" spc="-54" dirty="0" err="1">
                <a:solidFill>
                  <a:srgbClr val="FEFEFE"/>
                </a:solidFill>
                <a:latin typeface="Arial"/>
                <a:cs typeface="Arial"/>
              </a:rPr>
              <a:t>yechimi</a:t>
            </a:r>
            <a:endParaRPr lang="en-US" sz="4404" b="1" kern="800" spc="-54" dirty="0">
              <a:solidFill>
                <a:srgbClr val="FEFEFE"/>
              </a:solidFill>
              <a:latin typeface="Arial"/>
              <a:cs typeface="Arial"/>
            </a:endParaRPr>
          </a:p>
          <a:p>
            <a:pPr marL="27713" algn="ctr" defTabSz="1258667">
              <a:spcBef>
                <a:spcPts val="284"/>
              </a:spcBef>
              <a:defRPr/>
            </a:pPr>
            <a:endParaRPr lang="en-US" sz="4404" kern="800" spc="-54" dirty="0">
              <a:solidFill>
                <a:srgbClr val="FEFEFE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11524984" y="251819"/>
            <a:ext cx="280268" cy="535353"/>
          </a:xfrm>
          <a:prstGeom prst="rect">
            <a:avLst/>
          </a:prstGeom>
        </p:spPr>
        <p:txBody>
          <a:bodyPr vert="horz" wrap="square" lIns="0" tIns="34643" rIns="0" bIns="0" rtlCol="0">
            <a:spAutoFit/>
          </a:bodyPr>
          <a:lstStyle/>
          <a:p>
            <a:pPr marL="27713">
              <a:spcBef>
                <a:spcPts val="273"/>
              </a:spcBef>
            </a:pPr>
            <a:endParaRPr sz="3175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4425" y="1972411"/>
            <a:ext cx="10685836" cy="1170221"/>
          </a:xfrm>
          <a:prstGeom prst="rect">
            <a:avLst/>
          </a:prstGeom>
          <a:noFill/>
        </p:spPr>
        <p:txBody>
          <a:bodyPr wrap="square" lIns="199836" tIns="99917" rIns="199836" bIns="99917" rtlCol="0">
            <a:spAutoFit/>
          </a:bodyPr>
          <a:lstStyle/>
          <a:p>
            <a:pPr>
              <a:spcAft>
                <a:spcPts val="1229"/>
              </a:spcAft>
            </a:pPr>
            <a:r>
              <a:rPr lang="en-US" sz="4916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4916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4916" dirty="0" err="1">
                <a:latin typeface="Arial" pitchFamily="34" charset="0"/>
                <a:cs typeface="Arial" pitchFamily="34" charset="0"/>
              </a:rPr>
              <a:t>NaOH</a:t>
            </a:r>
            <a:r>
              <a:rPr lang="en-US" sz="4916" dirty="0">
                <a:latin typeface="Arial" pitchFamily="34" charset="0"/>
                <a:cs typeface="Arial" pitchFamily="34" charset="0"/>
              </a:rPr>
              <a:t> + </a:t>
            </a:r>
            <a:r>
              <a:rPr lang="en-US" sz="4916" dirty="0" err="1">
                <a:latin typeface="Arial" pitchFamily="34" charset="0"/>
                <a:cs typeface="Arial" pitchFamily="34" charset="0"/>
              </a:rPr>
              <a:t>HCl</a:t>
            </a:r>
            <a:r>
              <a:rPr lang="en-US" sz="4916" dirty="0">
                <a:latin typeface="Arial" pitchFamily="34" charset="0"/>
                <a:cs typeface="Arial" pitchFamily="34" charset="0"/>
              </a:rPr>
              <a:t> → </a:t>
            </a:r>
            <a:r>
              <a:rPr lang="en-US" sz="4916" dirty="0" err="1">
                <a:latin typeface="Arial" pitchFamily="34" charset="0"/>
                <a:cs typeface="Arial" pitchFamily="34" charset="0"/>
              </a:rPr>
              <a:t>NaCl</a:t>
            </a:r>
            <a:r>
              <a:rPr lang="en-US" sz="4916" dirty="0">
                <a:latin typeface="Arial" pitchFamily="34" charset="0"/>
                <a:cs typeface="Arial" pitchFamily="34" charset="0"/>
              </a:rPr>
              <a:t> + </a:t>
            </a:r>
            <a:r>
              <a:rPr lang="en-US" sz="4916" dirty="0">
                <a:latin typeface="Arial" pitchFamily="34" charset="0"/>
                <a:cs typeface="Arial" pitchFamily="34" charset="0"/>
              </a:rPr>
              <a:t>H</a:t>
            </a:r>
            <a:r>
              <a:rPr lang="en-US" sz="4916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916" dirty="0">
                <a:latin typeface="Arial" pitchFamily="34" charset="0"/>
                <a:cs typeface="Arial" pitchFamily="34" charset="0"/>
              </a:rPr>
              <a:t>O</a:t>
            </a:r>
            <a:r>
              <a:rPr lang="en-US" sz="6145" baseline="-25000" dirty="0"/>
              <a:t>      </a:t>
            </a:r>
            <a:endParaRPr lang="en-US" sz="5530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464" y="4212291"/>
            <a:ext cx="4370044" cy="222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1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154735" y="-566296"/>
            <a:ext cx="12169868" cy="2197432"/>
          </a:xfrm>
          <a:prstGeom prst="rect">
            <a:avLst/>
          </a:prstGeom>
        </p:spPr>
        <p:txBody>
          <a:bodyPr vert="horz" wrap="square" lIns="0" tIns="36029" rIns="0" bIns="0" rtlCol="0" anchor="ctr">
            <a:spAutoFit/>
          </a:bodyPr>
          <a:lstStyle/>
          <a:p>
            <a:pPr marL="27713" algn="ctr" defTabSz="1258667">
              <a:spcBef>
                <a:spcPts val="284"/>
              </a:spcBef>
              <a:defRPr/>
            </a:pPr>
            <a:endParaRPr lang="en-US" sz="4404" kern="800" spc="-54" dirty="0">
              <a:solidFill>
                <a:srgbClr val="FEFEFE"/>
              </a:solidFill>
              <a:latin typeface="Arial"/>
              <a:cs typeface="Arial"/>
            </a:endParaRPr>
          </a:p>
          <a:p>
            <a:pPr marL="27713" algn="ctr" defTabSz="1258667">
              <a:spcBef>
                <a:spcPts val="284"/>
              </a:spcBef>
              <a:defRPr/>
            </a:pPr>
            <a:r>
              <a:rPr lang="en-US" sz="4404" b="1" kern="800" spc="-54" dirty="0" err="1">
                <a:solidFill>
                  <a:srgbClr val="FEFEFE"/>
                </a:solidFill>
                <a:latin typeface="Arial"/>
                <a:cs typeface="Arial"/>
              </a:rPr>
              <a:t>Testning</a:t>
            </a:r>
            <a:r>
              <a:rPr lang="en-US" sz="4404" b="1" kern="800" spc="-54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4404" b="1" kern="800" spc="-54" dirty="0" err="1">
                <a:solidFill>
                  <a:srgbClr val="FEFEFE"/>
                </a:solidFill>
                <a:latin typeface="Arial"/>
                <a:cs typeface="Arial"/>
              </a:rPr>
              <a:t>yechimi</a:t>
            </a:r>
            <a:endParaRPr lang="en-US" sz="4404" b="1" kern="800" spc="-54" dirty="0">
              <a:solidFill>
                <a:srgbClr val="FEFEFE"/>
              </a:solidFill>
              <a:latin typeface="Arial"/>
              <a:cs typeface="Arial"/>
            </a:endParaRPr>
          </a:p>
          <a:p>
            <a:pPr marL="27713" algn="ctr" defTabSz="1258667">
              <a:spcBef>
                <a:spcPts val="284"/>
              </a:spcBef>
              <a:defRPr/>
            </a:pPr>
            <a:endParaRPr lang="en-US" sz="4404" kern="800" spc="-54" dirty="0">
              <a:solidFill>
                <a:srgbClr val="FEFEFE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11524984" y="251819"/>
            <a:ext cx="280268" cy="535353"/>
          </a:xfrm>
          <a:prstGeom prst="rect">
            <a:avLst/>
          </a:prstGeom>
        </p:spPr>
        <p:txBody>
          <a:bodyPr vert="horz" wrap="square" lIns="0" tIns="34643" rIns="0" bIns="0" rtlCol="0">
            <a:spAutoFit/>
          </a:bodyPr>
          <a:lstStyle/>
          <a:p>
            <a:pPr marL="27713">
              <a:spcBef>
                <a:spcPts val="273"/>
              </a:spcBef>
            </a:pPr>
            <a:endParaRPr sz="3175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57479" y="2083491"/>
            <a:ext cx="9433383" cy="976508"/>
          </a:xfrm>
          <a:prstGeom prst="rect">
            <a:avLst/>
          </a:prstGeom>
          <a:noFill/>
        </p:spPr>
        <p:txBody>
          <a:bodyPr wrap="square" lIns="199836" tIns="99917" rIns="199836" bIns="99917" rtlCol="0">
            <a:spAutoFit/>
          </a:bodyPr>
          <a:lstStyle/>
          <a:p>
            <a:pPr indent="463342" algn="ctr">
              <a:spcAft>
                <a:spcPts val="614"/>
              </a:spcAft>
            </a:pPr>
            <a:r>
              <a:rPr lang="en-US" sz="4916" dirty="0">
                <a:latin typeface="Arial" panose="020B0604020202020204" pitchFamily="34" charset="0"/>
                <a:cs typeface="Arial" pitchFamily="34" charset="0"/>
              </a:rPr>
              <a:t>D. N</a:t>
            </a:r>
            <a:r>
              <a:rPr lang="en-US" sz="4916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916" dirty="0">
                <a:latin typeface="Arial" panose="020B0604020202020204" pitchFamily="34" charset="0"/>
                <a:cs typeface="Arial" panose="020B0604020202020204" pitchFamily="34" charset="0"/>
              </a:rPr>
              <a:t>+O</a:t>
            </a:r>
            <a:r>
              <a:rPr lang="en-US" sz="4916" baseline="-25000" dirty="0">
                <a:latin typeface="Arial" panose="020B0604020202020204" pitchFamily="34" charset="0"/>
                <a:cs typeface="Arial" panose="020B0604020202020204" pitchFamily="34" charset="0"/>
              </a:rPr>
              <a:t>2  </a:t>
            </a:r>
            <a:r>
              <a:rPr lang="en-US" sz="4916" dirty="0">
                <a:latin typeface="Arial" pitchFamily="34" charset="0"/>
                <a:cs typeface="Arial" pitchFamily="34" charset="0"/>
              </a:rPr>
              <a:t> → </a:t>
            </a:r>
            <a:r>
              <a:rPr lang="en-US" sz="4916" dirty="0">
                <a:latin typeface="Arial" panose="020B0604020202020204" pitchFamily="34" charset="0"/>
                <a:cs typeface="Arial" panose="020B0604020202020204" pitchFamily="34" charset="0"/>
              </a:rPr>
              <a:t>2NO</a:t>
            </a:r>
            <a:endParaRPr lang="en-US" sz="4506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HP\Desktop\IMG_20210209_215318_3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646" y="3900145"/>
            <a:ext cx="4846478" cy="238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184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154735" y="-566296"/>
            <a:ext cx="12169868" cy="2197432"/>
          </a:xfrm>
          <a:prstGeom prst="rect">
            <a:avLst/>
          </a:prstGeom>
        </p:spPr>
        <p:txBody>
          <a:bodyPr vert="horz" wrap="square" lIns="0" tIns="36029" rIns="0" bIns="0" rtlCol="0" anchor="ctr">
            <a:spAutoFit/>
          </a:bodyPr>
          <a:lstStyle/>
          <a:p>
            <a:pPr marL="27713" algn="ctr" defTabSz="1258667">
              <a:spcBef>
                <a:spcPts val="284"/>
              </a:spcBef>
              <a:defRPr/>
            </a:pPr>
            <a:endParaRPr lang="en-US" sz="4404" kern="800" spc="-54" dirty="0">
              <a:solidFill>
                <a:srgbClr val="FEFEFE"/>
              </a:solidFill>
              <a:latin typeface="Arial"/>
              <a:cs typeface="Arial"/>
            </a:endParaRPr>
          </a:p>
          <a:p>
            <a:pPr marL="27713" algn="ctr" defTabSz="1258667">
              <a:spcBef>
                <a:spcPts val="284"/>
              </a:spcBef>
              <a:defRPr/>
            </a:pPr>
            <a:r>
              <a:rPr lang="en-US" sz="4404" b="1" kern="800" spc="-54" dirty="0" err="1">
                <a:solidFill>
                  <a:srgbClr val="FEFEFE"/>
                </a:solidFill>
                <a:latin typeface="Arial"/>
                <a:cs typeface="Arial"/>
              </a:rPr>
              <a:t>Testning</a:t>
            </a:r>
            <a:r>
              <a:rPr lang="en-US" sz="4404" b="1" kern="800" spc="-54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4404" b="1" kern="800" spc="-54" dirty="0" err="1">
                <a:solidFill>
                  <a:srgbClr val="FEFEFE"/>
                </a:solidFill>
                <a:latin typeface="Arial"/>
                <a:cs typeface="Arial"/>
              </a:rPr>
              <a:t>yechimi</a:t>
            </a:r>
            <a:endParaRPr lang="en-US" sz="4404" b="1" kern="800" spc="-54" dirty="0">
              <a:solidFill>
                <a:srgbClr val="FEFEFE"/>
              </a:solidFill>
              <a:latin typeface="Arial"/>
              <a:cs typeface="Arial"/>
            </a:endParaRPr>
          </a:p>
          <a:p>
            <a:pPr marL="27713" algn="ctr" defTabSz="1258667">
              <a:spcBef>
                <a:spcPts val="284"/>
              </a:spcBef>
              <a:defRPr/>
            </a:pPr>
            <a:endParaRPr lang="en-US" sz="4404" kern="800" spc="-54" dirty="0">
              <a:solidFill>
                <a:srgbClr val="FEFEFE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11524984" y="251819"/>
            <a:ext cx="280268" cy="535353"/>
          </a:xfrm>
          <a:prstGeom prst="rect">
            <a:avLst/>
          </a:prstGeom>
        </p:spPr>
        <p:txBody>
          <a:bodyPr vert="horz" wrap="square" lIns="0" tIns="34643" rIns="0" bIns="0" rtlCol="0">
            <a:spAutoFit/>
          </a:bodyPr>
          <a:lstStyle/>
          <a:p>
            <a:pPr marL="27713">
              <a:spcBef>
                <a:spcPts val="273"/>
              </a:spcBef>
            </a:pPr>
            <a:endParaRPr sz="3175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18" y="1738301"/>
            <a:ext cx="12324603" cy="1170221"/>
          </a:xfrm>
          <a:prstGeom prst="rect">
            <a:avLst/>
          </a:prstGeom>
          <a:noFill/>
        </p:spPr>
        <p:txBody>
          <a:bodyPr wrap="square" lIns="199836" tIns="99917" rIns="199836" bIns="99917" rtlCol="0">
            <a:spAutoFit/>
          </a:bodyPr>
          <a:lstStyle/>
          <a:p>
            <a:pPr algn="ctr">
              <a:spcAft>
                <a:spcPts val="1229"/>
              </a:spcAft>
            </a:pPr>
            <a:r>
              <a:rPr lang="en-US" sz="4916" dirty="0">
                <a:latin typeface="Arial" pitchFamily="34" charset="0"/>
                <a:cs typeface="Arial" pitchFamily="34" charset="0"/>
              </a:rPr>
              <a:t>C. </a:t>
            </a:r>
            <a:r>
              <a:rPr lang="en-US" sz="4916" dirty="0" err="1">
                <a:latin typeface="Arial" pitchFamily="34" charset="0"/>
                <a:cs typeface="Arial" pitchFamily="34" charset="0"/>
              </a:rPr>
              <a:t>NaOH</a:t>
            </a:r>
            <a:r>
              <a:rPr lang="en-US" sz="4916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916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4916" dirty="0" err="1">
                <a:latin typeface="Arial" pitchFamily="34" charset="0"/>
                <a:cs typeface="Arial" pitchFamily="34" charset="0"/>
              </a:rPr>
              <a:t>HCl</a:t>
            </a:r>
            <a:r>
              <a:rPr lang="en-US" sz="4916" dirty="0">
                <a:latin typeface="Arial" pitchFamily="34" charset="0"/>
                <a:cs typeface="Arial" pitchFamily="34" charset="0"/>
              </a:rPr>
              <a:t> → </a:t>
            </a:r>
            <a:r>
              <a:rPr lang="en-US" sz="4916" dirty="0" err="1">
                <a:latin typeface="Arial" pitchFamily="34" charset="0"/>
                <a:cs typeface="Arial" pitchFamily="34" charset="0"/>
              </a:rPr>
              <a:t>NaCl</a:t>
            </a:r>
            <a:r>
              <a:rPr lang="en-US" sz="4916" dirty="0">
                <a:latin typeface="Arial" pitchFamily="34" charset="0"/>
                <a:cs typeface="Arial" pitchFamily="34" charset="0"/>
              </a:rPr>
              <a:t> + </a:t>
            </a:r>
            <a:r>
              <a:rPr lang="en-US" sz="4916" dirty="0">
                <a:latin typeface="Arial" pitchFamily="34" charset="0"/>
                <a:cs typeface="Arial" pitchFamily="34" charset="0"/>
              </a:rPr>
              <a:t>H</a:t>
            </a:r>
            <a:r>
              <a:rPr lang="en-US" sz="4916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916" dirty="0">
                <a:latin typeface="Arial" pitchFamily="34" charset="0"/>
                <a:cs typeface="Arial" pitchFamily="34" charset="0"/>
              </a:rPr>
              <a:t>O</a:t>
            </a:r>
            <a:r>
              <a:rPr lang="en-US" sz="6145" baseline="-25000" dirty="0"/>
              <a:t>      </a:t>
            </a:r>
            <a:endParaRPr lang="en-US" sz="5530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665" y="3197816"/>
            <a:ext cx="3838008" cy="19536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32684" y="5694984"/>
            <a:ext cx="4421914" cy="869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29"/>
              </a:spcAft>
            </a:pPr>
            <a:r>
              <a:rPr lang="en-US" sz="4916" dirty="0" err="1">
                <a:solidFill>
                  <a:srgbClr val="110662"/>
                </a:solidFill>
                <a:latin typeface="Arial" pitchFamily="34" charset="0"/>
                <a:cs typeface="Arial" pitchFamily="34" charset="0"/>
              </a:rPr>
              <a:t>To‘g‘ri</a:t>
            </a:r>
            <a:r>
              <a:rPr lang="en-US" sz="4916" dirty="0">
                <a:solidFill>
                  <a:srgbClr val="11066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916" dirty="0" err="1">
                <a:solidFill>
                  <a:srgbClr val="110662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4916" dirty="0">
                <a:solidFill>
                  <a:srgbClr val="110662"/>
                </a:solidFill>
                <a:latin typeface="Arial" pitchFamily="34" charset="0"/>
                <a:cs typeface="Arial" pitchFamily="34" charset="0"/>
              </a:rPr>
              <a:t>: C</a:t>
            </a:r>
          </a:p>
        </p:txBody>
      </p:sp>
    </p:spTree>
    <p:extLst>
      <p:ext uri="{BB962C8B-B14F-4D97-AF65-F5344CB8AC3E}">
        <p14:creationId xmlns:p14="http://schemas.microsoft.com/office/powerpoint/2010/main" val="2277028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105729"/>
            <a:ext cx="12466968" cy="13292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91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1-masala </a:t>
            </a:r>
            <a:endParaRPr sz="4916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4968" y="1396455"/>
            <a:ext cx="11565901" cy="4252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342" algn="ctr"/>
            <a:r>
              <a:rPr lang="en-US" sz="4506" dirty="0">
                <a:latin typeface="Arial" pitchFamily="34" charset="0"/>
                <a:cs typeface="Arial" pitchFamily="34" charset="0"/>
              </a:rPr>
              <a:t>A+B=C+D </a:t>
            </a:r>
            <a:r>
              <a:rPr lang="en-US" sz="4506" dirty="0" err="1">
                <a:latin typeface="Arial" pitchFamily="34" charset="0"/>
                <a:cs typeface="Arial" pitchFamily="34" charset="0"/>
              </a:rPr>
              <a:t>reaksiya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6" dirty="0" err="1">
                <a:latin typeface="Arial" pitchFamily="34" charset="0"/>
                <a:cs typeface="Arial" pitchFamily="34" charset="0"/>
              </a:rPr>
              <a:t>bo‘yicha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6" dirty="0" err="1">
                <a:latin typeface="Arial" pitchFamily="34" charset="0"/>
                <a:cs typeface="Arial" pitchFamily="34" charset="0"/>
              </a:rPr>
              <a:t>muvozanat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6" dirty="0" err="1">
                <a:latin typeface="Arial" pitchFamily="34" charset="0"/>
                <a:cs typeface="Arial" pitchFamily="34" charset="0"/>
              </a:rPr>
              <a:t>qaror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6" dirty="0" err="1">
                <a:latin typeface="Arial" pitchFamily="34" charset="0"/>
                <a:cs typeface="Arial" pitchFamily="34" charset="0"/>
              </a:rPr>
              <a:t>topgandan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6" dirty="0" err="1">
                <a:latin typeface="Arial" pitchFamily="34" charset="0"/>
                <a:cs typeface="Arial" pitchFamily="34" charset="0"/>
              </a:rPr>
              <a:t>so‘ng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6" dirty="0" err="1">
                <a:latin typeface="Arial" pitchFamily="34" charset="0"/>
                <a:cs typeface="Arial" pitchFamily="34" charset="0"/>
              </a:rPr>
              <a:t>moddalarning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6" dirty="0" err="1">
                <a:latin typeface="Arial" pitchFamily="34" charset="0"/>
                <a:cs typeface="Arial" pitchFamily="34" charset="0"/>
              </a:rPr>
              <a:t>muvozanat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6" dirty="0" err="1">
                <a:latin typeface="Arial" pitchFamily="34" charset="0"/>
                <a:cs typeface="Arial" pitchFamily="34" charset="0"/>
              </a:rPr>
              <a:t>konsentratsiyalari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6" dirty="0" err="1">
                <a:latin typeface="Arial" pitchFamily="34" charset="0"/>
                <a:cs typeface="Arial" pitchFamily="34" charset="0"/>
              </a:rPr>
              <a:t>quyidagicha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: [A]=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0,125 </a:t>
            </a:r>
            <a:r>
              <a:rPr lang="en-US" sz="4506" dirty="0" err="1">
                <a:latin typeface="Arial" pitchFamily="34" charset="0"/>
                <a:cs typeface="Arial" pitchFamily="34" charset="0"/>
              </a:rPr>
              <a:t>mol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/l, [B]=0,4 </a:t>
            </a:r>
            <a:r>
              <a:rPr lang="en-US" sz="4506" dirty="0" err="1">
                <a:latin typeface="Arial" pitchFamily="34" charset="0"/>
                <a:cs typeface="Arial" pitchFamily="34" charset="0"/>
              </a:rPr>
              <a:t>mol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/l, [C]=0,2 </a:t>
            </a:r>
            <a:r>
              <a:rPr lang="en-US" sz="4506" dirty="0" err="1">
                <a:latin typeface="Arial" pitchFamily="34" charset="0"/>
                <a:cs typeface="Arial" pitchFamily="34" charset="0"/>
              </a:rPr>
              <a:t>mol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/l, [D]=0,5 </a:t>
            </a:r>
            <a:r>
              <a:rPr lang="en-US" sz="4506" dirty="0" err="1">
                <a:latin typeface="Arial" pitchFamily="34" charset="0"/>
                <a:cs typeface="Arial" pitchFamily="34" charset="0"/>
              </a:rPr>
              <a:t>mol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/l </a:t>
            </a:r>
            <a:r>
              <a:rPr lang="en-US" sz="4506" dirty="0" err="1">
                <a:latin typeface="Arial" pitchFamily="34" charset="0"/>
                <a:cs typeface="Arial" pitchFamily="34" charset="0"/>
              </a:rPr>
              <a:t>bo‘lsa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506" dirty="0" err="1">
                <a:latin typeface="Arial" pitchFamily="34" charset="0"/>
                <a:cs typeface="Arial" pitchFamily="34" charset="0"/>
              </a:rPr>
              <a:t>muvozanat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6" dirty="0" err="1">
                <a:latin typeface="Arial" pitchFamily="34" charset="0"/>
                <a:cs typeface="Arial" pitchFamily="34" charset="0"/>
              </a:rPr>
              <a:t>konstantasini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506" dirty="0" err="1">
                <a:latin typeface="Arial" pitchFamily="34" charset="0"/>
                <a:cs typeface="Arial" pitchFamily="34" charset="0"/>
              </a:rPr>
              <a:t>aniqlang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049041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105729"/>
            <a:ext cx="12466968" cy="13292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91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91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1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r>
              <a:rPr lang="en-US" sz="491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4916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464968" y="1396455"/>
                <a:ext cx="12250106" cy="3948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506" dirty="0">
                    <a:latin typeface="Arial" pitchFamily="34" charset="0"/>
                    <a:cs typeface="Arial" pitchFamily="34" charset="0"/>
                  </a:rPr>
                  <a:t>     </a:t>
                </a:r>
                <a:r>
                  <a:rPr lang="en-US" sz="4506" dirty="0" err="1">
                    <a:latin typeface="Arial" pitchFamily="34" charset="0"/>
                    <a:cs typeface="Arial" pitchFamily="34" charset="0"/>
                  </a:rPr>
                  <a:t>aA</a:t>
                </a:r>
                <a:r>
                  <a:rPr lang="en-US" sz="4506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506" dirty="0">
                    <a:latin typeface="Arial" pitchFamily="34" charset="0"/>
                    <a:cs typeface="Arial" pitchFamily="34" charset="0"/>
                  </a:rPr>
                  <a:t>+ </a:t>
                </a:r>
                <a:r>
                  <a:rPr lang="en-US" sz="4506" dirty="0" err="1">
                    <a:latin typeface="Arial" pitchFamily="34" charset="0"/>
                    <a:cs typeface="Arial" pitchFamily="34" charset="0"/>
                  </a:rPr>
                  <a:t>bB</a:t>
                </a:r>
                <a:r>
                  <a:rPr lang="en-US" sz="4506" dirty="0">
                    <a:latin typeface="Arial" pitchFamily="34" charset="0"/>
                    <a:cs typeface="Arial" pitchFamily="34" charset="0"/>
                  </a:rPr>
                  <a:t> = </a:t>
                </a:r>
                <a:r>
                  <a:rPr lang="en-US" sz="4506" dirty="0" err="1">
                    <a:latin typeface="Arial" pitchFamily="34" charset="0"/>
                    <a:cs typeface="Arial" pitchFamily="34" charset="0"/>
                  </a:rPr>
                  <a:t>cC</a:t>
                </a:r>
                <a:r>
                  <a:rPr lang="en-US" sz="4506" dirty="0">
                    <a:latin typeface="Arial" pitchFamily="34" charset="0"/>
                    <a:cs typeface="Arial" pitchFamily="34" charset="0"/>
                  </a:rPr>
                  <a:t> + </a:t>
                </a:r>
                <a:r>
                  <a:rPr lang="en-US" sz="4506" dirty="0" err="1">
                    <a:latin typeface="Arial" pitchFamily="34" charset="0"/>
                    <a:cs typeface="Arial" pitchFamily="34" charset="0"/>
                  </a:rPr>
                  <a:t>dD</a:t>
                </a:r>
                <a:endParaRPr lang="en-US" sz="4506" dirty="0">
                  <a:latin typeface="Arial" pitchFamily="34" charset="0"/>
                  <a:cs typeface="Arial" pitchFamily="34" charset="0"/>
                </a:endParaRPr>
              </a:p>
              <a:p>
                <a:endParaRPr lang="en-US" sz="4506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pl-PL" sz="6145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6145" dirty="0">
                    <a:latin typeface="Arial" pitchFamily="34" charset="0"/>
                    <a:cs typeface="Arial" pitchFamily="34" charset="0"/>
                  </a:rPr>
                  <a:t>     </a:t>
                </a:r>
                <a:r>
                  <a:rPr lang="en-US" sz="6145" dirty="0"/>
                  <a:t>K</a:t>
                </a:r>
                <a:r>
                  <a:rPr lang="en-US" sz="6145" baseline="-25000" dirty="0"/>
                  <a:t>M</a:t>
                </a:r>
                <a14:m>
                  <m:oMath xmlns:m="http://schemas.openxmlformats.org/officeDocument/2006/math">
                    <m:r>
                      <a:rPr lang="en-US" sz="6145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6145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6145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145" i="1">
                                <a:latin typeface="Cambria Math"/>
                              </a:rPr>
                              <m:t>[</m:t>
                            </m:r>
                            <m:r>
                              <a:rPr lang="en-US" sz="6145" i="1">
                                <a:latin typeface="Cambria Math"/>
                              </a:rPr>
                              <m:t>𝐶</m:t>
                            </m:r>
                            <m:r>
                              <a:rPr lang="en-US" sz="6145" i="1">
                                <a:latin typeface="Cambria Math"/>
                              </a:rPr>
                              <m:t>]</m:t>
                            </m:r>
                          </m:e>
                          <m:sup>
                            <m:r>
                              <a:rPr lang="en-US" sz="6145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n-US" sz="6145" i="1">
                            <a:latin typeface="Cambria Math"/>
                          </a:rPr>
                          <m:t>∗[</m:t>
                        </m:r>
                        <m:sSup>
                          <m:sSupPr>
                            <m:ctrlPr>
                              <a:rPr lang="ru-RU" sz="6145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145" i="1">
                                <a:latin typeface="Cambria Math"/>
                              </a:rPr>
                              <m:t>𝐷</m:t>
                            </m:r>
                            <m:r>
                              <a:rPr lang="en-US" sz="6145" i="1">
                                <a:latin typeface="Cambria Math"/>
                              </a:rPr>
                              <m:t>]</m:t>
                            </m:r>
                          </m:e>
                          <m:sup>
                            <m:r>
                              <a:rPr lang="en-US" sz="6145" i="1">
                                <a:latin typeface="Cambria Math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6145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145" i="1">
                                <a:latin typeface="Cambria Math"/>
                              </a:rPr>
                              <m:t>[</m:t>
                            </m:r>
                            <m:r>
                              <a:rPr lang="en-US" sz="6145" i="1">
                                <a:latin typeface="Cambria Math"/>
                              </a:rPr>
                              <m:t>𝐴</m:t>
                            </m:r>
                            <m:r>
                              <a:rPr lang="en-US" sz="6145" i="1">
                                <a:latin typeface="Cambria Math"/>
                              </a:rPr>
                              <m:t>]</m:t>
                            </m:r>
                          </m:e>
                          <m:sup>
                            <m:r>
                              <a:rPr lang="en-US" sz="6145" i="1">
                                <a:latin typeface="Cambria Math"/>
                              </a:rPr>
                              <m:t>𝑎</m:t>
                            </m:r>
                          </m:sup>
                        </m:sSup>
                        <m:r>
                          <a:rPr lang="en-US" sz="6145" i="1">
                            <a:latin typeface="Cambria Math"/>
                          </a:rPr>
                          <m:t>∗[</m:t>
                        </m:r>
                        <m:sSup>
                          <m:sSupPr>
                            <m:ctrlPr>
                              <a:rPr lang="ru-RU" sz="6145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145" i="1">
                                <a:latin typeface="Cambria Math"/>
                              </a:rPr>
                              <m:t>𝐵</m:t>
                            </m:r>
                            <m:r>
                              <a:rPr lang="en-US" sz="6145" i="1">
                                <a:latin typeface="Cambria Math"/>
                              </a:rPr>
                              <m:t>]</m:t>
                            </m:r>
                          </m:e>
                          <m:sup>
                            <m:r>
                              <a:rPr lang="en-US" sz="6145" i="1">
                                <a:latin typeface="Cambria Math"/>
                              </a:rPr>
                              <m:t>𝑏</m:t>
                            </m:r>
                          </m:sup>
                        </m:sSup>
                      </m:den>
                    </m:f>
                  </m:oMath>
                </a14:m>
                <a:endParaRPr lang="ru-RU" sz="6145" dirty="0"/>
              </a:p>
              <a:p>
                <a:r>
                  <a:rPr lang="en-US" sz="4506" dirty="0">
                    <a:latin typeface="Arial" pitchFamily="34" charset="0"/>
                    <a:cs typeface="Arial" pitchFamily="34" charset="0"/>
                  </a:rPr>
                  <a:t>   </a:t>
                </a: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68" y="1396455"/>
                <a:ext cx="12250106" cy="3948006"/>
              </a:xfrm>
              <a:prstGeom prst="rect">
                <a:avLst/>
              </a:prstGeom>
              <a:blipFill>
                <a:blip r:embed="rId3"/>
                <a:stretch>
                  <a:fillRect t="-32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703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904" y="208885"/>
            <a:ext cx="12073531" cy="857034"/>
          </a:xfrm>
        </p:spPr>
        <p:txBody>
          <a:bodyPr>
            <a:normAutofit/>
          </a:bodyPr>
          <a:lstStyle/>
          <a:p>
            <a:pPr algn="ctr"/>
            <a:r>
              <a:rPr lang="en-US" sz="4404" dirty="0" err="1"/>
              <a:t>Masalaning</a:t>
            </a:r>
            <a:r>
              <a:rPr lang="en-US" sz="4404" dirty="0"/>
              <a:t> </a:t>
            </a:r>
            <a:r>
              <a:rPr lang="en-US" sz="4404" dirty="0" err="1"/>
              <a:t>yechimi</a:t>
            </a:r>
            <a:endParaRPr lang="ru-RU" sz="4404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2902" y="1290868"/>
            <a:ext cx="11918745" cy="1160921"/>
          </a:xfrm>
          <a:prstGeom prst="rect">
            <a:avLst/>
          </a:prstGeom>
        </p:spPr>
        <p:txBody>
          <a:bodyPr wrap="square" lIns="199836" tIns="99917" rIns="199836" bIns="99917">
            <a:spAutoFit/>
          </a:bodyPr>
          <a:lstStyle/>
          <a:p>
            <a:pPr algn="just">
              <a:spcAft>
                <a:spcPts val="1311"/>
              </a:spcAft>
            </a:pPr>
            <a:r>
              <a:rPr lang="fr-FR" sz="614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6145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855152" y="1290868"/>
                <a:ext cx="11003146" cy="25386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99836" tIns="99917" rIns="199836" bIns="99917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7374" dirty="0">
                          <a:latin typeface="Arial" pitchFamily="34" charset="0"/>
                          <a:cs typeface="Arial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7374" dirty="0">
                          <a:latin typeface="Arial" pitchFamily="34" charset="0"/>
                          <a:cs typeface="Arial" pitchFamily="34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7374" dirty="0">
                          <a:latin typeface="Arial" pitchFamily="34" charset="0"/>
                          <a:cs typeface="Arial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7374" dirty="0">
                          <a:latin typeface="Arial" pitchFamily="34" charset="0"/>
                          <a:cs typeface="Arial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7374" dirty="0">
                          <a:latin typeface="Arial" pitchFamily="34" charset="0"/>
                          <a:cs typeface="Arial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7374" dirty="0">
                          <a:latin typeface="Arial" pitchFamily="34" charset="0"/>
                          <a:cs typeface="Arial" pitchFamily="34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7374" dirty="0">
                          <a:latin typeface="Arial" pitchFamily="34" charset="0"/>
                          <a:cs typeface="Arial" pitchFamily="34" charset="0"/>
                        </a:rPr>
                        <m:t>D</m:t>
                      </m:r>
                    </m:oMath>
                  </m:oMathPara>
                </a14:m>
                <a:endParaRPr lang="ru-RU" sz="6964" dirty="0"/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152" y="1290868"/>
                <a:ext cx="11003146" cy="25386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855151" y="4153925"/>
                <a:ext cx="11003147" cy="25563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99836" tIns="99917" rIns="199836" bIns="99917" rtlCol="0" anchor="ctr"/>
              <a:lstStyle/>
              <a:p>
                <a:pPr algn="ctr"/>
                <a:r>
                  <a:rPr lang="en-US" sz="8193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8193" dirty="0"/>
                  <a:t>K</a:t>
                </a:r>
                <a:r>
                  <a:rPr lang="en-US" sz="8193" baseline="-25000" dirty="0"/>
                  <a:t>M</a:t>
                </a:r>
                <a14:m>
                  <m:oMath xmlns:m="http://schemas.openxmlformats.org/officeDocument/2006/math">
                    <m:r>
                      <a:rPr lang="en-US" sz="8193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819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8193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8193" i="1">
                                <a:latin typeface="Cambria Math"/>
                              </a:rPr>
                              <m:t>[</m:t>
                            </m:r>
                            <m:r>
                              <a:rPr lang="en-US" sz="8193" i="1">
                                <a:latin typeface="Cambria Math"/>
                              </a:rPr>
                              <m:t>0,2</m:t>
                            </m:r>
                            <m:r>
                              <a:rPr lang="en-US" sz="8193" i="1">
                                <a:latin typeface="Cambria Math"/>
                              </a:rPr>
                              <m:t>]</m:t>
                            </m:r>
                          </m:e>
                          <m:sup>
                            <m:r>
                              <a:rPr lang="en-US" sz="8193" i="1">
                                <a:latin typeface="Cambria Math"/>
                              </a:rPr>
                              <m:t>1</m:t>
                            </m:r>
                          </m:sup>
                        </m:sSup>
                        <m:r>
                          <a:rPr lang="en-US" sz="8193" i="1">
                            <a:latin typeface="Cambria Math"/>
                          </a:rPr>
                          <m:t>∗[</m:t>
                        </m:r>
                        <m:sSup>
                          <m:sSupPr>
                            <m:ctrlPr>
                              <a:rPr lang="ru-RU" sz="8193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8193" i="1">
                                <a:latin typeface="Cambria Math"/>
                              </a:rPr>
                              <m:t>0,5</m:t>
                            </m:r>
                            <m:r>
                              <a:rPr lang="en-US" sz="8193" i="1">
                                <a:latin typeface="Cambria Math"/>
                              </a:rPr>
                              <m:t>]</m:t>
                            </m:r>
                          </m:e>
                          <m:sup>
                            <m:r>
                              <a:rPr lang="en-US" sz="8193" i="1"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8193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8193" i="1">
                                <a:latin typeface="Cambria Math"/>
                              </a:rPr>
                              <m:t>[</m:t>
                            </m:r>
                            <m:r>
                              <a:rPr lang="en-US" sz="8193" i="1">
                                <a:latin typeface="Cambria Math"/>
                              </a:rPr>
                              <m:t>𝑜</m:t>
                            </m:r>
                            <m:r>
                              <a:rPr lang="en-US" sz="8193" i="1">
                                <a:latin typeface="Cambria Math"/>
                              </a:rPr>
                              <m:t>,125]</m:t>
                            </m:r>
                          </m:e>
                          <m:sup>
                            <m:r>
                              <a:rPr lang="en-US" sz="8193" i="1">
                                <a:latin typeface="Cambria Math"/>
                              </a:rPr>
                              <m:t>1</m:t>
                            </m:r>
                          </m:sup>
                        </m:sSup>
                        <m:r>
                          <a:rPr lang="en-US" sz="8193" i="1">
                            <a:latin typeface="Cambria Math"/>
                          </a:rPr>
                          <m:t>∗[</m:t>
                        </m:r>
                        <m:sSup>
                          <m:sSupPr>
                            <m:ctrlPr>
                              <a:rPr lang="ru-RU" sz="8193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8193" i="1">
                                <a:latin typeface="Cambria Math"/>
                              </a:rPr>
                              <m:t>0,4</m:t>
                            </m:r>
                            <m:r>
                              <a:rPr lang="en-US" sz="8193" i="1">
                                <a:latin typeface="Cambria Math"/>
                              </a:rPr>
                              <m:t>]</m:t>
                            </m:r>
                          </m:e>
                          <m:sup>
                            <m:r>
                              <a:rPr lang="en-US" sz="8193" i="1"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8193" dirty="0">
                    <a:latin typeface="Arial" pitchFamily="34" charset="0"/>
                    <a:cs typeface="Arial" pitchFamily="34" charset="0"/>
                  </a:rPr>
                  <a:t>=2</a:t>
                </a:r>
                <a:r>
                  <a:rPr lang="en-US" sz="8193" dirty="0"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8193" dirty="0"/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151" y="4153925"/>
                <a:ext cx="11003147" cy="25563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0664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105729"/>
            <a:ext cx="12466968" cy="13292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91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91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-masala</a:t>
            </a:r>
            <a:endParaRPr sz="4916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-8731" y="1396456"/>
                <a:ext cx="12250106" cy="46312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63342" algn="ctr"/>
                <a:r>
                  <a:rPr lang="en-US" sz="4916" dirty="0">
                    <a:latin typeface="Arial" pitchFamily="34" charset="0"/>
                    <a:cs typeface="Arial" pitchFamily="34" charset="0"/>
                  </a:rPr>
                  <a:t>A </a:t>
                </a:r>
                <a:r>
                  <a:rPr lang="en-US" sz="4916" dirty="0">
                    <a:latin typeface="Arial" pitchFamily="34" charset="0"/>
                    <a:cs typeface="Arial" pitchFamily="34" charset="0"/>
                  </a:rPr>
                  <a:t>+ B↔ C </a:t>
                </a:r>
                <a:r>
                  <a:rPr lang="en-US" sz="4916" dirty="0" err="1">
                    <a:latin typeface="Arial" pitchFamily="34" charset="0"/>
                    <a:cs typeface="Arial" pitchFamily="34" charset="0"/>
                  </a:rPr>
                  <a:t>reaksiya</a:t>
                </a:r>
                <a:r>
                  <a:rPr lang="en-US" sz="4916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916" dirty="0" err="1">
                    <a:latin typeface="Arial" pitchFamily="34" charset="0"/>
                    <a:cs typeface="Arial" pitchFamily="34" charset="0"/>
                  </a:rPr>
                  <a:t>muvozanat</a:t>
                </a:r>
                <a:r>
                  <a:rPr lang="en-US" sz="4916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916" dirty="0" err="1">
                    <a:latin typeface="Arial" pitchFamily="34" charset="0"/>
                    <a:cs typeface="Arial" pitchFamily="34" charset="0"/>
                  </a:rPr>
                  <a:t>holatida</a:t>
                </a:r>
                <a:r>
                  <a:rPr lang="en-US" sz="4916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916" dirty="0" err="1">
                    <a:latin typeface="Arial" pitchFamily="34" charset="0"/>
                    <a:cs typeface="Arial" pitchFamily="34" charset="0"/>
                  </a:rPr>
                  <a:t>boshlang‘ich</a:t>
                </a:r>
                <a:r>
                  <a:rPr lang="en-US" sz="4916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916" dirty="0" err="1">
                    <a:latin typeface="Arial" pitchFamily="34" charset="0"/>
                    <a:cs typeface="Arial" pitchFamily="34" charset="0"/>
                  </a:rPr>
                  <a:t>moddalar</a:t>
                </a:r>
                <a:r>
                  <a:rPr lang="en-US" sz="4916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916" dirty="0" err="1">
                    <a:latin typeface="Arial" pitchFamily="34" charset="0"/>
                    <a:cs typeface="Arial" pitchFamily="34" charset="0"/>
                  </a:rPr>
                  <a:t>konsentratsiyalari</a:t>
                </a:r>
                <a:r>
                  <a:rPr lang="en-US" sz="4916" dirty="0">
                    <a:latin typeface="Arial" pitchFamily="34" charset="0"/>
                    <a:cs typeface="Arial" pitchFamily="34" charset="0"/>
                  </a:rPr>
                  <a:t> [A]=</a:t>
                </a:r>
                <a:r>
                  <a:rPr lang="en-US" sz="4916" dirty="0">
                    <a:latin typeface="Arial" pitchFamily="34" charset="0"/>
                    <a:cs typeface="Arial" pitchFamily="34" charset="0"/>
                  </a:rPr>
                  <a:t>0,1 </a:t>
                </a:r>
                <a:r>
                  <a:rPr lang="en-US" sz="4916" dirty="0" err="1">
                    <a:latin typeface="Arial" pitchFamily="34" charset="0"/>
                    <a:cs typeface="Arial" pitchFamily="34" charset="0"/>
                  </a:rPr>
                  <a:t>mol</a:t>
                </a:r>
                <a:r>
                  <a:rPr lang="en-US" sz="4916" dirty="0">
                    <a:latin typeface="Arial" pitchFamily="34" charset="0"/>
                    <a:cs typeface="Arial" pitchFamily="34" charset="0"/>
                  </a:rPr>
                  <a:t>/l; [B]=</a:t>
                </a:r>
                <a:r>
                  <a:rPr lang="en-US" sz="4916" dirty="0">
                    <a:latin typeface="Arial" pitchFamily="34" charset="0"/>
                    <a:cs typeface="Arial" pitchFamily="34" charset="0"/>
                  </a:rPr>
                  <a:t>0,125 </a:t>
                </a:r>
                <a:r>
                  <a:rPr lang="en-US" sz="4916" dirty="0" err="1">
                    <a:latin typeface="Arial" pitchFamily="34" charset="0"/>
                    <a:cs typeface="Arial" pitchFamily="34" charset="0"/>
                  </a:rPr>
                  <a:t>mol</a:t>
                </a:r>
                <a:r>
                  <a:rPr lang="en-US" sz="4916" dirty="0">
                    <a:latin typeface="Arial" pitchFamily="34" charset="0"/>
                    <a:cs typeface="Arial" pitchFamily="34" charset="0"/>
                  </a:rPr>
                  <a:t>/l </a:t>
                </a:r>
                <a:r>
                  <a:rPr lang="en-US" sz="4916" dirty="0" err="1">
                    <a:latin typeface="Arial" pitchFamily="34" charset="0"/>
                    <a:cs typeface="Arial" pitchFamily="34" charset="0"/>
                  </a:rPr>
                  <a:t>ga</a:t>
                </a:r>
                <a:r>
                  <a:rPr lang="en-US" sz="4916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916" dirty="0" err="1">
                    <a:latin typeface="Arial" pitchFamily="34" charset="0"/>
                    <a:cs typeface="Arial" pitchFamily="34" charset="0"/>
                  </a:rPr>
                  <a:t>teng</a:t>
                </a:r>
                <a:r>
                  <a:rPr lang="en-US" sz="4916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916" dirty="0" err="1" smtClean="0">
                    <a:latin typeface="Arial" pitchFamily="34" charset="0"/>
                    <a:cs typeface="Arial" pitchFamily="34" charset="0"/>
                  </a:rPr>
                  <a:t>bo‘lsa</a:t>
                </a:r>
                <a:r>
                  <a:rPr lang="en-US" sz="4916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4916" dirty="0" err="1">
                    <a:latin typeface="Arial" pitchFamily="34" charset="0"/>
                    <a:cs typeface="Arial" pitchFamily="34" charset="0"/>
                  </a:rPr>
                  <a:t>muvozanat</a:t>
                </a:r>
                <a:r>
                  <a:rPr lang="en-US" sz="4916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916" dirty="0" err="1">
                    <a:latin typeface="Arial" pitchFamily="34" charset="0"/>
                    <a:cs typeface="Arial" pitchFamily="34" charset="0"/>
                  </a:rPr>
                  <a:t>holatidagi</a:t>
                </a:r>
                <a:r>
                  <a:rPr lang="en-US" sz="4916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4916" dirty="0" smtClean="0"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4916" dirty="0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4916" dirty="0" smtClean="0">
                    <a:latin typeface="Arial" pitchFamily="34" charset="0"/>
                    <a:cs typeface="Arial" pitchFamily="34" charset="0"/>
                  </a:rPr>
                  <a:t>C  </a:t>
                </a:r>
                <a:r>
                  <a:rPr lang="en-US" sz="4916" dirty="0" err="1">
                    <a:latin typeface="Arial" pitchFamily="34" charset="0"/>
                    <a:cs typeface="Arial" pitchFamily="34" charset="0"/>
                  </a:rPr>
                  <a:t>moddaning</a:t>
                </a:r>
                <a:r>
                  <a:rPr lang="en-US" sz="4916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4916" dirty="0" err="1">
                    <a:latin typeface="Arial" pitchFamily="34" charset="0"/>
                    <a:cs typeface="Arial" pitchFamily="34" charset="0"/>
                  </a:rPr>
                  <a:t>konsentratsiyasini</a:t>
                </a:r>
                <a:r>
                  <a:rPr lang="en-US" sz="4916" dirty="0">
                    <a:latin typeface="Arial" pitchFamily="34" charset="0"/>
                    <a:cs typeface="Arial" pitchFamily="34" charset="0"/>
                  </a:rPr>
                  <a:t>  (</a:t>
                </a:r>
                <a:r>
                  <a:rPr lang="en-US" sz="4916" dirty="0" err="1">
                    <a:latin typeface="Arial" pitchFamily="34" charset="0"/>
                    <a:cs typeface="Arial" pitchFamily="34" charset="0"/>
                  </a:rPr>
                  <a:t>mol</a:t>
                </a:r>
                <a:r>
                  <a:rPr lang="en-US" sz="4916" dirty="0">
                    <a:latin typeface="Arial" pitchFamily="34" charset="0"/>
                    <a:cs typeface="Arial" pitchFamily="34" charset="0"/>
                  </a:rPr>
                  <a:t>/ l)  toping </a:t>
                </a:r>
                <a:r>
                  <a:rPr lang="en-US" sz="4916" dirty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US" sz="4916" dirty="0"/>
                  <a:t>K</a:t>
                </a:r>
                <a:r>
                  <a:rPr lang="en-US" sz="4916" baseline="-25000" dirty="0"/>
                  <a:t>M </a:t>
                </a:r>
                <a:r>
                  <a:rPr lang="en-US" sz="4916" dirty="0">
                    <a:latin typeface="Arial" pitchFamily="34" charset="0"/>
                    <a:cs typeface="Arial" pitchFamily="34" charset="0"/>
                  </a:rPr>
                  <a:t>=2).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4096">
                        <a:latin typeface="Arial" pitchFamily="34" charset="0"/>
                        <a:cs typeface="Arial" pitchFamily="34" charset="0"/>
                      </a:rPr>
                      <m:t> </m:t>
                    </m:r>
                  </m:oMath>
                </a14:m>
                <a:endParaRPr lang="ru-RU" sz="3904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731" y="1396456"/>
                <a:ext cx="12250106" cy="4631268"/>
              </a:xfrm>
              <a:prstGeom prst="rect">
                <a:avLst/>
              </a:prstGeom>
              <a:blipFill>
                <a:blip r:embed="rId3"/>
                <a:stretch>
                  <a:fillRect t="-2763" r="-2638" b="-61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1220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904" y="208885"/>
            <a:ext cx="12073531" cy="857034"/>
          </a:xfrm>
        </p:spPr>
        <p:txBody>
          <a:bodyPr>
            <a:normAutofit/>
          </a:bodyPr>
          <a:lstStyle/>
          <a:p>
            <a:pPr algn="ctr"/>
            <a:r>
              <a:rPr lang="en-US" sz="4404" dirty="0" err="1"/>
              <a:t>Masalaning</a:t>
            </a:r>
            <a:r>
              <a:rPr lang="en-US" sz="4404" dirty="0"/>
              <a:t> </a:t>
            </a:r>
            <a:r>
              <a:rPr lang="en-US" sz="4404" dirty="0" err="1"/>
              <a:t>yechimi</a:t>
            </a:r>
            <a:endParaRPr lang="ru-RU" sz="4404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2902" y="1290868"/>
            <a:ext cx="11918745" cy="1160921"/>
          </a:xfrm>
          <a:prstGeom prst="rect">
            <a:avLst/>
          </a:prstGeom>
        </p:spPr>
        <p:txBody>
          <a:bodyPr wrap="square" lIns="199836" tIns="99917" rIns="199836" bIns="99917">
            <a:spAutoFit/>
          </a:bodyPr>
          <a:lstStyle/>
          <a:p>
            <a:pPr algn="just">
              <a:spcAft>
                <a:spcPts val="1311"/>
              </a:spcAft>
            </a:pPr>
            <a:r>
              <a:rPr lang="fr-FR" sz="614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6145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855152" y="1290868"/>
                <a:ext cx="11003146" cy="25386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99836" tIns="99917" rIns="199836" bIns="99917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7374" dirty="0">
                          <a:latin typeface="Arial" pitchFamily="34" charset="0"/>
                          <a:cs typeface="Arial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7374" dirty="0">
                          <a:latin typeface="Arial" pitchFamily="34" charset="0"/>
                          <a:cs typeface="Arial" pitchFamily="34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7374" dirty="0">
                          <a:latin typeface="Arial" pitchFamily="34" charset="0"/>
                          <a:cs typeface="Arial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7374" dirty="0">
                          <a:latin typeface="Arial" pitchFamily="34" charset="0"/>
                          <a:cs typeface="Arial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7374" dirty="0">
                          <a:latin typeface="Arial" pitchFamily="34" charset="0"/>
                          <a:cs typeface="Arial" pitchFamily="34" charset="0"/>
                        </a:rPr>
                        <m:t>C</m:t>
                      </m:r>
                    </m:oMath>
                  </m:oMathPara>
                </a14:m>
                <a:endParaRPr lang="ru-RU" sz="6964" dirty="0"/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152" y="1290868"/>
                <a:ext cx="11003146" cy="25386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855151" y="4153925"/>
                <a:ext cx="11003147" cy="25563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99836" tIns="99917" rIns="199836" bIns="99917" rtlCol="0" anchor="ctr"/>
              <a:lstStyle/>
              <a:p>
                <a:pPr algn="ctr"/>
                <a:r>
                  <a:rPr lang="en-US" sz="6145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6145" dirty="0"/>
                  <a:t>2</a:t>
                </a:r>
                <a14:m>
                  <m:oMath xmlns:m="http://schemas.openxmlformats.org/officeDocument/2006/math">
                    <m:r>
                      <a:rPr lang="en-US" sz="6145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6145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145" i="1">
                            <a:latin typeface="Cambria Math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ru-RU" sz="6145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145" i="1">
                                <a:latin typeface="Cambria Math"/>
                              </a:rPr>
                              <m:t>[</m:t>
                            </m:r>
                            <m:r>
                              <a:rPr lang="en-US" sz="6145" i="1">
                                <a:latin typeface="Cambria Math"/>
                              </a:rPr>
                              <m:t>0,1</m:t>
                            </m:r>
                            <m:r>
                              <a:rPr lang="en-US" sz="6145" i="1">
                                <a:latin typeface="Cambria Math"/>
                              </a:rPr>
                              <m:t>]</m:t>
                            </m:r>
                          </m:e>
                          <m:sup>
                            <m:r>
                              <a:rPr lang="en-US" sz="6145" i="1">
                                <a:latin typeface="Cambria Math"/>
                              </a:rPr>
                              <m:t>1</m:t>
                            </m:r>
                          </m:sup>
                        </m:sSup>
                        <m:r>
                          <a:rPr lang="en-US" sz="6145" i="1">
                            <a:latin typeface="Cambria Math"/>
                          </a:rPr>
                          <m:t>∗[</m:t>
                        </m:r>
                        <m:sSup>
                          <m:sSupPr>
                            <m:ctrlPr>
                              <a:rPr lang="ru-RU" sz="6145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145" i="1">
                                <a:latin typeface="Cambria Math"/>
                              </a:rPr>
                              <m:t>0,125</m:t>
                            </m:r>
                            <m:r>
                              <a:rPr lang="en-US" sz="6145" i="1">
                                <a:latin typeface="Cambria Math"/>
                              </a:rPr>
                              <m:t>]</m:t>
                            </m:r>
                          </m:e>
                          <m:sup>
                            <m:r>
                              <a:rPr lang="en-US" sz="6145" i="1"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den>
                    </m:f>
                  </m:oMath>
                </a14:m>
                <a:endParaRPr lang="en-US" sz="6145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6145" dirty="0">
                    <a:latin typeface="Arial" pitchFamily="34" charset="0"/>
                    <a:cs typeface="Arial" pitchFamily="34" charset="0"/>
                  </a:rPr>
                  <a:t>X=0,025 </a:t>
                </a:r>
                <a:endParaRPr lang="ru-RU" sz="6145" dirty="0"/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151" y="4153925"/>
                <a:ext cx="11003147" cy="2556344"/>
              </a:xfrm>
              <a:prstGeom prst="rect">
                <a:avLst/>
              </a:prstGeom>
              <a:blipFill>
                <a:blip r:embed="rId3"/>
                <a:stretch>
                  <a:fillRect b="-1261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5757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105729"/>
            <a:ext cx="12466968" cy="13292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91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91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-masala</a:t>
            </a:r>
            <a:endParaRPr sz="4916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6256" y="1439861"/>
            <a:ext cx="11390078" cy="4355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342" algn="just"/>
            <a:r>
              <a:rPr lang="en-US" sz="4506" dirty="0">
                <a:latin typeface="Arial" pitchFamily="34" charset="0"/>
                <a:cs typeface="Arial" pitchFamily="34" charset="0"/>
              </a:rPr>
              <a:t>A+B=2C+D </a:t>
            </a:r>
            <a:r>
              <a:rPr lang="en-US" sz="4506" dirty="0" err="1">
                <a:latin typeface="Arial" pitchFamily="34" charset="0"/>
                <a:cs typeface="Arial" pitchFamily="34" charset="0"/>
              </a:rPr>
              <a:t>reaksiya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6" dirty="0" err="1">
                <a:latin typeface="Arial" pitchFamily="34" charset="0"/>
                <a:cs typeface="Arial" pitchFamily="34" charset="0"/>
              </a:rPr>
              <a:t>bo‘yicha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6" dirty="0" err="1">
                <a:latin typeface="Arial" pitchFamily="34" charset="0"/>
                <a:cs typeface="Arial" pitchFamily="34" charset="0"/>
              </a:rPr>
              <a:t>muvozanat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6" dirty="0" err="1">
                <a:latin typeface="Arial" pitchFamily="34" charset="0"/>
                <a:cs typeface="Arial" pitchFamily="34" charset="0"/>
              </a:rPr>
              <a:t>qaror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6" dirty="0" err="1">
                <a:latin typeface="Arial" pitchFamily="34" charset="0"/>
                <a:cs typeface="Arial" pitchFamily="34" charset="0"/>
              </a:rPr>
              <a:t>topgandan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6" dirty="0" err="1">
                <a:latin typeface="Arial" pitchFamily="34" charset="0"/>
                <a:cs typeface="Arial" pitchFamily="34" charset="0"/>
              </a:rPr>
              <a:t>so‘ng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6" dirty="0" err="1">
                <a:latin typeface="Arial" pitchFamily="34" charset="0"/>
                <a:cs typeface="Arial" pitchFamily="34" charset="0"/>
              </a:rPr>
              <a:t>moddalarning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6" dirty="0" err="1">
                <a:latin typeface="Arial" pitchFamily="34" charset="0"/>
                <a:cs typeface="Arial" pitchFamily="34" charset="0"/>
              </a:rPr>
              <a:t>muvozanat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6" dirty="0" err="1">
                <a:latin typeface="Arial" pitchFamily="34" charset="0"/>
                <a:cs typeface="Arial" pitchFamily="34" charset="0"/>
              </a:rPr>
              <a:t>konsentratsiyalari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6" dirty="0" err="1">
                <a:latin typeface="Arial" pitchFamily="34" charset="0"/>
                <a:cs typeface="Arial" pitchFamily="34" charset="0"/>
              </a:rPr>
              <a:t>quyidagicha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: [A]=0,08 </a:t>
            </a:r>
            <a:r>
              <a:rPr lang="en-US" sz="4506" dirty="0" err="1">
                <a:latin typeface="Arial" pitchFamily="34" charset="0"/>
                <a:cs typeface="Arial" pitchFamily="34" charset="0"/>
              </a:rPr>
              <a:t>mol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/l, [B]=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0,2 </a:t>
            </a:r>
            <a:r>
              <a:rPr lang="en-US" sz="4506" dirty="0" err="1">
                <a:latin typeface="Arial" pitchFamily="34" charset="0"/>
                <a:cs typeface="Arial" pitchFamily="34" charset="0"/>
              </a:rPr>
              <a:t>mol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/l, [C]=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0,2 </a:t>
            </a:r>
            <a:r>
              <a:rPr lang="en-US" sz="4506" dirty="0" err="1">
                <a:latin typeface="Arial" pitchFamily="34" charset="0"/>
                <a:cs typeface="Arial" pitchFamily="34" charset="0"/>
              </a:rPr>
              <a:t>mol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/l, [D]=0,5 </a:t>
            </a:r>
            <a:r>
              <a:rPr lang="en-US" sz="4506" dirty="0" err="1">
                <a:latin typeface="Arial" pitchFamily="34" charset="0"/>
                <a:cs typeface="Arial" pitchFamily="34" charset="0"/>
              </a:rPr>
              <a:t>mol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/l </a:t>
            </a:r>
            <a:r>
              <a:rPr lang="en-US" sz="4506" dirty="0" err="1">
                <a:latin typeface="Arial" pitchFamily="34" charset="0"/>
                <a:cs typeface="Arial" pitchFamily="34" charset="0"/>
              </a:rPr>
              <a:t>bo‘lsa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506" dirty="0" err="1">
                <a:latin typeface="Arial" pitchFamily="34" charset="0"/>
                <a:cs typeface="Arial" pitchFamily="34" charset="0"/>
              </a:rPr>
              <a:t>muvozanat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6" dirty="0" err="1">
                <a:latin typeface="Arial" pitchFamily="34" charset="0"/>
                <a:cs typeface="Arial" pitchFamily="34" charset="0"/>
              </a:rPr>
              <a:t>konstantasini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506" dirty="0" err="1">
                <a:latin typeface="Arial" pitchFamily="34" charset="0"/>
                <a:cs typeface="Arial" pitchFamily="34" charset="0"/>
              </a:rPr>
              <a:t>aniqlang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.  </a:t>
            </a:r>
            <a:endParaRPr lang="en-US" sz="4506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135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904" y="208885"/>
            <a:ext cx="12073531" cy="857034"/>
          </a:xfrm>
        </p:spPr>
        <p:txBody>
          <a:bodyPr>
            <a:normAutofit/>
          </a:bodyPr>
          <a:lstStyle/>
          <a:p>
            <a:pPr algn="ctr"/>
            <a:r>
              <a:rPr lang="en-US" sz="4404" dirty="0" err="1"/>
              <a:t>Masalaning</a:t>
            </a:r>
            <a:r>
              <a:rPr lang="en-US" sz="4404" dirty="0"/>
              <a:t> </a:t>
            </a:r>
            <a:r>
              <a:rPr lang="en-US" sz="4404" dirty="0" err="1"/>
              <a:t>yechimi</a:t>
            </a:r>
            <a:endParaRPr lang="ru-RU" sz="4404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2902" y="1290868"/>
            <a:ext cx="11918745" cy="1160921"/>
          </a:xfrm>
          <a:prstGeom prst="rect">
            <a:avLst/>
          </a:prstGeom>
        </p:spPr>
        <p:txBody>
          <a:bodyPr wrap="square" lIns="199836" tIns="99917" rIns="199836" bIns="99917">
            <a:spAutoFit/>
          </a:bodyPr>
          <a:lstStyle/>
          <a:p>
            <a:pPr algn="just">
              <a:spcAft>
                <a:spcPts val="1311"/>
              </a:spcAft>
            </a:pPr>
            <a:r>
              <a:rPr lang="fr-FR" sz="614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6145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855152" y="1290868"/>
                <a:ext cx="11003146" cy="25386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99836" tIns="99917" rIns="199836" bIns="99917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7374" dirty="0">
                          <a:latin typeface="Arial" pitchFamily="34" charset="0"/>
                          <a:cs typeface="Arial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7374" dirty="0">
                          <a:latin typeface="Arial" pitchFamily="34" charset="0"/>
                          <a:cs typeface="Arial" pitchFamily="34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7374" dirty="0">
                          <a:latin typeface="Arial" pitchFamily="34" charset="0"/>
                          <a:cs typeface="Arial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7374" dirty="0">
                          <a:latin typeface="Arial" pitchFamily="34" charset="0"/>
                          <a:cs typeface="Arial" pitchFamily="34" charset="0"/>
                        </a:rPr>
                        <m:t>=2</m:t>
                      </m:r>
                      <m:r>
                        <m:rPr>
                          <m:nor/>
                        </m:rPr>
                        <a:rPr lang="en-US" sz="7374" dirty="0">
                          <a:latin typeface="Arial" pitchFamily="34" charset="0"/>
                          <a:cs typeface="Arial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7374" dirty="0">
                          <a:latin typeface="Arial" pitchFamily="34" charset="0"/>
                          <a:cs typeface="Arial" pitchFamily="34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7374" dirty="0">
                          <a:latin typeface="Arial" pitchFamily="34" charset="0"/>
                          <a:cs typeface="Arial" pitchFamily="34" charset="0"/>
                        </a:rPr>
                        <m:t>D</m:t>
                      </m:r>
                    </m:oMath>
                  </m:oMathPara>
                </a14:m>
                <a:endParaRPr lang="ru-RU" sz="6964" dirty="0"/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152" y="1290868"/>
                <a:ext cx="11003146" cy="25386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855151" y="4153925"/>
                <a:ext cx="11003147" cy="25563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99836" tIns="99917" rIns="199836" bIns="99917" rtlCol="0" anchor="ctr"/>
              <a:lstStyle/>
              <a:p>
                <a:pPr algn="ctr"/>
                <a:r>
                  <a:rPr lang="en-US" sz="8193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8193" dirty="0"/>
                  <a:t>K</a:t>
                </a:r>
                <a:r>
                  <a:rPr lang="en-US" sz="8193" baseline="-25000" dirty="0"/>
                  <a:t>M</a:t>
                </a:r>
                <a14:m>
                  <m:oMath xmlns:m="http://schemas.openxmlformats.org/officeDocument/2006/math">
                    <m:r>
                      <a:rPr lang="en-US" sz="8193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819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8193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8193" i="1">
                                <a:latin typeface="Cambria Math"/>
                              </a:rPr>
                              <m:t>[</m:t>
                            </m:r>
                            <m:r>
                              <a:rPr lang="en-US" sz="8193" i="1">
                                <a:latin typeface="Cambria Math"/>
                              </a:rPr>
                              <m:t>0,2</m:t>
                            </m:r>
                            <m:r>
                              <a:rPr lang="en-US" sz="8193" i="1">
                                <a:latin typeface="Cambria Math"/>
                              </a:rPr>
                              <m:t>]</m:t>
                            </m:r>
                          </m:e>
                          <m:sup>
                            <m:r>
                              <a:rPr lang="en-US" sz="8193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8193" i="1">
                            <a:latin typeface="Cambria Math"/>
                          </a:rPr>
                          <m:t>∗[</m:t>
                        </m:r>
                        <m:sSup>
                          <m:sSupPr>
                            <m:ctrlPr>
                              <a:rPr lang="ru-RU" sz="8193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8193" i="1">
                                <a:latin typeface="Cambria Math"/>
                              </a:rPr>
                              <m:t>0,5</m:t>
                            </m:r>
                            <m:r>
                              <a:rPr lang="en-US" sz="8193" i="1">
                                <a:latin typeface="Cambria Math"/>
                              </a:rPr>
                              <m:t>]</m:t>
                            </m:r>
                          </m:e>
                          <m:sup>
                            <m:r>
                              <a:rPr lang="en-US" sz="8193" i="1"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8193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8193" i="1">
                                <a:latin typeface="Cambria Math"/>
                              </a:rPr>
                              <m:t>[</m:t>
                            </m:r>
                            <m:r>
                              <a:rPr lang="en-US" sz="8193" i="1">
                                <a:latin typeface="Cambria Math"/>
                              </a:rPr>
                              <m:t>0,08</m:t>
                            </m:r>
                            <m:r>
                              <a:rPr lang="en-US" sz="8193" i="1">
                                <a:latin typeface="Cambria Math"/>
                              </a:rPr>
                              <m:t>]</m:t>
                            </m:r>
                          </m:e>
                          <m:sup>
                            <m:r>
                              <a:rPr lang="en-US" sz="8193" i="1">
                                <a:latin typeface="Cambria Math"/>
                              </a:rPr>
                              <m:t>1</m:t>
                            </m:r>
                          </m:sup>
                        </m:sSup>
                        <m:r>
                          <a:rPr lang="en-US" sz="8193" i="1">
                            <a:latin typeface="Cambria Math"/>
                          </a:rPr>
                          <m:t>∗[</m:t>
                        </m:r>
                        <m:sSup>
                          <m:sSupPr>
                            <m:ctrlPr>
                              <a:rPr lang="ru-RU" sz="8193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8193" i="1">
                                <a:latin typeface="Cambria Math"/>
                              </a:rPr>
                              <m:t>0,2</m:t>
                            </m:r>
                            <m:r>
                              <a:rPr lang="en-US" sz="8193" i="1">
                                <a:latin typeface="Cambria Math"/>
                              </a:rPr>
                              <m:t>]</m:t>
                            </m:r>
                          </m:e>
                          <m:sup>
                            <m:r>
                              <a:rPr lang="en-US" sz="8193" i="1"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8193" dirty="0">
                    <a:latin typeface="Arial" pitchFamily="34" charset="0"/>
                    <a:cs typeface="Arial" pitchFamily="34" charset="0"/>
                  </a:rPr>
                  <a:t>=1,25 </a:t>
                </a:r>
                <a:endParaRPr lang="ru-RU" sz="8193" dirty="0"/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151" y="4153925"/>
                <a:ext cx="11003147" cy="2556344"/>
              </a:xfrm>
              <a:prstGeom prst="rect">
                <a:avLst/>
              </a:prstGeom>
              <a:blipFill>
                <a:blip r:embed="rId3"/>
                <a:stretch>
                  <a:fillRect r="-315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9724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105729"/>
            <a:ext cx="12551190" cy="13292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91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endParaRPr sz="4916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8895" y="1396455"/>
            <a:ext cx="11861550" cy="6101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342" algn="just">
              <a:spcAft>
                <a:spcPts val="1229"/>
              </a:spcAft>
            </a:pPr>
            <a:r>
              <a:rPr lang="en-US" sz="4506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6" dirty="0" err="1">
                <a:latin typeface="Arial" pitchFamily="34" charset="0"/>
                <a:cs typeface="Arial" pitchFamily="34" charset="0"/>
              </a:rPr>
              <a:t>Quyidagi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6" dirty="0" err="1">
                <a:latin typeface="Arial" pitchFamily="34" charset="0"/>
                <a:cs typeface="Arial" pitchFamily="34" charset="0"/>
              </a:rPr>
              <a:t>reaksiya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6" dirty="0" err="1">
                <a:latin typeface="Arial" pitchFamily="34" charset="0"/>
                <a:cs typeface="Arial" pitchFamily="34" charset="0"/>
              </a:rPr>
              <a:t>tenglamalari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6" dirty="0" err="1">
                <a:latin typeface="Arial" pitchFamily="34" charset="0"/>
                <a:cs typeface="Arial" pitchFamily="34" charset="0"/>
              </a:rPr>
              <a:t>orasidan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6" dirty="0" err="1">
                <a:latin typeface="Arial" pitchFamily="34" charset="0"/>
                <a:cs typeface="Arial" pitchFamily="34" charset="0"/>
              </a:rPr>
              <a:t>qaytar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6" dirty="0" err="1">
                <a:latin typeface="Arial" pitchFamily="34" charset="0"/>
                <a:cs typeface="Arial" pitchFamily="34" charset="0"/>
              </a:rPr>
              <a:t>reaksiyani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6" dirty="0" err="1">
                <a:latin typeface="Arial" pitchFamily="34" charset="0"/>
                <a:cs typeface="Arial" pitchFamily="34" charset="0"/>
              </a:rPr>
              <a:t>ko‘rsating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? </a:t>
            </a:r>
          </a:p>
          <a:p>
            <a:pPr indent="463342" algn="just">
              <a:spcAft>
                <a:spcPts val="614"/>
              </a:spcAft>
            </a:pPr>
            <a:r>
              <a:rPr lang="en-US" sz="4506" dirty="0">
                <a:latin typeface="Arial" pitchFamily="34" charset="0"/>
                <a:cs typeface="Arial" pitchFamily="34" charset="0"/>
              </a:rPr>
              <a:t>A. Cu+4HNO</a:t>
            </a:r>
            <a:r>
              <a:rPr lang="en-US" sz="4506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→Cu(NO</a:t>
            </a:r>
            <a:r>
              <a:rPr lang="en-US" sz="4506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)</a:t>
            </a:r>
            <a:r>
              <a:rPr lang="en-US" sz="4506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+ 2NO</a:t>
            </a:r>
            <a:r>
              <a:rPr lang="en-US" sz="4506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↑   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2H</a:t>
            </a:r>
            <a:r>
              <a:rPr lang="en-US" sz="4506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O</a:t>
            </a:r>
          </a:p>
          <a:p>
            <a:pPr indent="463342" algn="just">
              <a:spcAft>
                <a:spcPts val="614"/>
              </a:spcAft>
            </a:pPr>
            <a:r>
              <a:rPr lang="en-US" sz="4506" dirty="0">
                <a:latin typeface="Arial" pitchFamily="34" charset="0"/>
                <a:cs typeface="Arial" pitchFamily="34" charset="0"/>
              </a:rPr>
              <a:t>B. K</a:t>
            </a:r>
            <a:r>
              <a:rPr lang="en-US" sz="4506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CO</a:t>
            </a:r>
            <a:r>
              <a:rPr lang="en-US" sz="4506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 + 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2HCl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 →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 2KCl 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CO</a:t>
            </a:r>
            <a:r>
              <a:rPr lang="en-US" sz="4506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↑ 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H</a:t>
            </a:r>
            <a:r>
              <a:rPr lang="en-US" sz="4506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O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.</a:t>
            </a:r>
          </a:p>
          <a:p>
            <a:pPr indent="463342" algn="just">
              <a:spcAft>
                <a:spcPts val="614"/>
              </a:spcAft>
            </a:pPr>
            <a:r>
              <a:rPr lang="en-US" sz="4506" dirty="0">
                <a:latin typeface="Arial" pitchFamily="34" charset="0"/>
                <a:cs typeface="Arial" pitchFamily="34" charset="0"/>
              </a:rPr>
              <a:t>C.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 Fe + S  → 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506" dirty="0" err="1">
                <a:latin typeface="Arial" pitchFamily="34" charset="0"/>
                <a:cs typeface="Arial" pitchFamily="34" charset="0"/>
              </a:rPr>
              <a:t>FeS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  </a:t>
            </a:r>
          </a:p>
          <a:p>
            <a:pPr indent="463342" algn="just">
              <a:spcAft>
                <a:spcPts val="614"/>
              </a:spcAft>
            </a:pPr>
            <a:r>
              <a:rPr lang="en-US" sz="4506" dirty="0">
                <a:latin typeface="Arial" pitchFamily="34" charset="0"/>
                <a:cs typeface="Arial" pitchFamily="34" charset="0"/>
              </a:rPr>
              <a:t>D.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N</a:t>
            </a:r>
            <a:r>
              <a:rPr lang="en-US" sz="4506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3H</a:t>
            </a:r>
            <a:r>
              <a:rPr lang="en-US" sz="4506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→ 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2NH</a:t>
            </a:r>
            <a:r>
              <a:rPr lang="en-US" sz="4506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506" dirty="0">
              <a:latin typeface="Arial" pitchFamily="34" charset="0"/>
              <a:cs typeface="Arial" pitchFamily="34" charset="0"/>
            </a:endParaRPr>
          </a:p>
          <a:p>
            <a:pPr indent="463342" algn="just"/>
            <a:r>
              <a:rPr lang="en-US" sz="4506" dirty="0">
                <a:latin typeface="Arial" pitchFamily="34" charset="0"/>
                <a:cs typeface="Arial" pitchFamily="34" charset="0"/>
              </a:rPr>
              <a:t> </a:t>
            </a:r>
            <a:endParaRPr lang="en-US" sz="4506" dirty="0">
              <a:latin typeface="Arial" pitchFamily="34" charset="0"/>
              <a:cs typeface="Arial" pitchFamily="34" charset="0"/>
            </a:endParaRPr>
          </a:p>
          <a:p>
            <a:pPr indent="463342" algn="just"/>
            <a:endParaRPr lang="en-US" sz="4506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8346655" y="4680510"/>
            <a:ext cx="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620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105729"/>
            <a:ext cx="12466968" cy="13292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91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91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-masala</a:t>
            </a:r>
            <a:endParaRPr sz="4916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5151" y="1481013"/>
            <a:ext cx="11081183" cy="3559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342" algn="just"/>
            <a:r>
              <a:rPr lang="en-US" sz="4506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+ 2B↔ C </a:t>
            </a:r>
            <a:r>
              <a:rPr lang="en-US" sz="4506" dirty="0" err="1">
                <a:latin typeface="Arial" pitchFamily="34" charset="0"/>
                <a:cs typeface="Arial" pitchFamily="34" charset="0"/>
              </a:rPr>
              <a:t>reaksiya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6" dirty="0" err="1">
                <a:latin typeface="Arial" pitchFamily="34" charset="0"/>
                <a:cs typeface="Arial" pitchFamily="34" charset="0"/>
              </a:rPr>
              <a:t>muvozanat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6" dirty="0" err="1">
                <a:latin typeface="Arial" pitchFamily="34" charset="0"/>
                <a:cs typeface="Arial" pitchFamily="34" charset="0"/>
              </a:rPr>
              <a:t>holatida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6" dirty="0" err="1">
                <a:latin typeface="Arial" pitchFamily="34" charset="0"/>
                <a:cs typeface="Arial" pitchFamily="34" charset="0"/>
              </a:rPr>
              <a:t>boshlang‘ich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6" dirty="0" err="1">
                <a:latin typeface="Arial" pitchFamily="34" charset="0"/>
                <a:cs typeface="Arial" pitchFamily="34" charset="0"/>
              </a:rPr>
              <a:t>moddalar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6" dirty="0" err="1">
                <a:latin typeface="Arial" pitchFamily="34" charset="0"/>
                <a:cs typeface="Arial" pitchFamily="34" charset="0"/>
              </a:rPr>
              <a:t>konsentratsiyalari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 [A]=0,5 </a:t>
            </a:r>
            <a:r>
              <a:rPr lang="en-US" sz="4506" dirty="0" err="1">
                <a:latin typeface="Arial" pitchFamily="34" charset="0"/>
                <a:cs typeface="Arial" pitchFamily="34" charset="0"/>
              </a:rPr>
              <a:t>mol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/l; [B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]=1 </a:t>
            </a:r>
            <a:r>
              <a:rPr lang="en-US" sz="4506" dirty="0" err="1">
                <a:latin typeface="Arial" pitchFamily="34" charset="0"/>
                <a:cs typeface="Arial" pitchFamily="34" charset="0"/>
              </a:rPr>
              <a:t>mol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/l </a:t>
            </a:r>
            <a:r>
              <a:rPr lang="en-US" sz="4506" dirty="0" err="1">
                <a:latin typeface="Arial" pitchFamily="34" charset="0"/>
                <a:cs typeface="Arial" pitchFamily="34" charset="0"/>
              </a:rPr>
              <a:t>ga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6" dirty="0" err="1">
                <a:latin typeface="Arial" pitchFamily="34" charset="0"/>
                <a:cs typeface="Arial" pitchFamily="34" charset="0"/>
              </a:rPr>
              <a:t>teng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6" dirty="0" err="1">
                <a:latin typeface="Arial" pitchFamily="34" charset="0"/>
                <a:cs typeface="Arial" pitchFamily="34" charset="0"/>
              </a:rPr>
              <a:t>bo‘lsa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506" dirty="0" err="1">
                <a:latin typeface="Arial" pitchFamily="34" charset="0"/>
                <a:cs typeface="Arial" pitchFamily="34" charset="0"/>
              </a:rPr>
              <a:t>muvozanat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6" dirty="0" err="1">
                <a:latin typeface="Arial" pitchFamily="34" charset="0"/>
                <a:cs typeface="Arial" pitchFamily="34" charset="0"/>
              </a:rPr>
              <a:t>holatidagi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C </a:t>
            </a:r>
            <a:r>
              <a:rPr lang="en-US" sz="4506" dirty="0" err="1">
                <a:latin typeface="Arial" pitchFamily="34" charset="0"/>
                <a:cs typeface="Arial" pitchFamily="34" charset="0"/>
              </a:rPr>
              <a:t>moddaning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506" dirty="0" err="1">
                <a:latin typeface="Arial" pitchFamily="34" charset="0"/>
                <a:cs typeface="Arial" pitchFamily="34" charset="0"/>
              </a:rPr>
              <a:t>konsentratsiyasini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  (</a:t>
            </a:r>
            <a:r>
              <a:rPr lang="en-US" sz="4506" dirty="0" err="1">
                <a:latin typeface="Arial" pitchFamily="34" charset="0"/>
                <a:cs typeface="Arial" pitchFamily="34" charset="0"/>
              </a:rPr>
              <a:t>mol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/ l)  toping (KM=1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).</a:t>
            </a:r>
            <a:endParaRPr lang="en-US" sz="553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473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904" y="208885"/>
            <a:ext cx="12073531" cy="857034"/>
          </a:xfrm>
        </p:spPr>
        <p:txBody>
          <a:bodyPr>
            <a:normAutofit/>
          </a:bodyPr>
          <a:lstStyle/>
          <a:p>
            <a:pPr algn="ctr"/>
            <a:r>
              <a:rPr lang="en-US" sz="4404" dirty="0" err="1"/>
              <a:t>Masalaning</a:t>
            </a:r>
            <a:r>
              <a:rPr lang="en-US" sz="4404" dirty="0"/>
              <a:t> </a:t>
            </a:r>
            <a:r>
              <a:rPr lang="en-US" sz="4404" dirty="0" err="1"/>
              <a:t>yechimi</a:t>
            </a:r>
            <a:endParaRPr lang="ru-RU" sz="4404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2902" y="1290868"/>
            <a:ext cx="11918745" cy="1160921"/>
          </a:xfrm>
          <a:prstGeom prst="rect">
            <a:avLst/>
          </a:prstGeom>
        </p:spPr>
        <p:txBody>
          <a:bodyPr wrap="square" lIns="199836" tIns="99917" rIns="199836" bIns="99917">
            <a:spAutoFit/>
          </a:bodyPr>
          <a:lstStyle/>
          <a:p>
            <a:pPr algn="just">
              <a:spcAft>
                <a:spcPts val="1311"/>
              </a:spcAft>
            </a:pPr>
            <a:r>
              <a:rPr lang="fr-FR" sz="614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6145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855152" y="1290868"/>
                <a:ext cx="11003146" cy="25386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99836" tIns="99917" rIns="199836" bIns="99917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7374" dirty="0">
                          <a:latin typeface="Arial" pitchFamily="34" charset="0"/>
                          <a:cs typeface="Arial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7374" dirty="0">
                          <a:latin typeface="Arial" pitchFamily="34" charset="0"/>
                          <a:cs typeface="Arial" pitchFamily="34" charset="0"/>
                        </a:rPr>
                        <m:t>+2</m:t>
                      </m:r>
                      <m:r>
                        <m:rPr>
                          <m:nor/>
                        </m:rPr>
                        <a:rPr lang="en-US" sz="7374" dirty="0">
                          <a:latin typeface="Arial" pitchFamily="34" charset="0"/>
                          <a:cs typeface="Arial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7374" dirty="0">
                          <a:latin typeface="Arial" pitchFamily="34" charset="0"/>
                          <a:cs typeface="Arial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7374" dirty="0">
                          <a:latin typeface="Arial" pitchFamily="34" charset="0"/>
                          <a:cs typeface="Arial" pitchFamily="34" charset="0"/>
                        </a:rPr>
                        <m:t>C</m:t>
                      </m:r>
                    </m:oMath>
                  </m:oMathPara>
                </a14:m>
                <a:endParaRPr lang="ru-RU" sz="6964" dirty="0"/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152" y="1290868"/>
                <a:ext cx="11003146" cy="25386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855151" y="4153925"/>
                <a:ext cx="11003147" cy="25563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99836" tIns="99917" rIns="199836" bIns="99917" rtlCol="0" anchor="ctr"/>
              <a:lstStyle/>
              <a:p>
                <a:pPr algn="ctr"/>
                <a:r>
                  <a:rPr lang="en-US" sz="6145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6145" dirty="0"/>
                  <a:t>1</a:t>
                </a:r>
                <a14:m>
                  <m:oMath xmlns:m="http://schemas.openxmlformats.org/officeDocument/2006/math">
                    <m:r>
                      <a:rPr lang="en-US" sz="6145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6145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145" i="1">
                            <a:latin typeface="Cambria Math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ru-RU" sz="6145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145" i="1">
                                <a:latin typeface="Cambria Math"/>
                              </a:rPr>
                              <m:t>[</m:t>
                            </m:r>
                            <m:r>
                              <a:rPr lang="en-US" sz="6145" i="1">
                                <a:latin typeface="Cambria Math"/>
                              </a:rPr>
                              <m:t>0,5</m:t>
                            </m:r>
                            <m:r>
                              <a:rPr lang="en-US" sz="6145" i="1">
                                <a:latin typeface="Cambria Math"/>
                              </a:rPr>
                              <m:t>]</m:t>
                            </m:r>
                          </m:e>
                          <m:sup>
                            <m:r>
                              <a:rPr lang="en-US" sz="6145" i="1">
                                <a:latin typeface="Cambria Math"/>
                              </a:rPr>
                              <m:t>1</m:t>
                            </m:r>
                          </m:sup>
                        </m:sSup>
                        <m:r>
                          <a:rPr lang="en-US" sz="6145" i="1">
                            <a:latin typeface="Cambria Math"/>
                          </a:rPr>
                          <m:t>∗[</m:t>
                        </m:r>
                        <m:sSup>
                          <m:sSupPr>
                            <m:ctrlPr>
                              <a:rPr lang="ru-RU" sz="6145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145" i="1">
                                <a:latin typeface="Cambria Math"/>
                              </a:rPr>
                              <m:t>1</m:t>
                            </m:r>
                            <m:r>
                              <a:rPr lang="en-US" sz="6145" i="1">
                                <a:latin typeface="Cambria Math"/>
                              </a:rPr>
                              <m:t>]</m:t>
                            </m:r>
                          </m:e>
                          <m:sup>
                            <m:r>
                              <a:rPr lang="en-US" sz="6145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6145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4916">
                    <a:latin typeface="Arial" pitchFamily="34" charset="0"/>
                    <a:cs typeface="Arial" pitchFamily="34" charset="0"/>
                  </a:rPr>
                  <a:t>X=0,5</a:t>
                </a:r>
                <a:r>
                  <a:rPr lang="en-US" sz="6145"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6145" dirty="0"/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151" y="4153925"/>
                <a:ext cx="11003147" cy="2556344"/>
              </a:xfrm>
              <a:prstGeom prst="rect">
                <a:avLst/>
              </a:prstGeom>
              <a:blipFill>
                <a:blip r:embed="rId3"/>
                <a:stretch>
                  <a:fillRect b="-761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283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105729"/>
            <a:ext cx="12466968" cy="104048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91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91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1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91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1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91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1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sz="4916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37872" y="1246904"/>
            <a:ext cx="10391224" cy="3685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916" dirty="0" err="1"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sz="491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16" b="1" dirty="0">
                <a:latin typeface="Arial" panose="020B0604020202020204" pitchFamily="34" charset="0"/>
                <a:cs typeface="Arial" panose="020B0604020202020204" pitchFamily="34" charset="0"/>
              </a:rPr>
              <a:t>112</a:t>
            </a:r>
            <a:r>
              <a:rPr lang="en-US" sz="4916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916" b="1" dirty="0">
                <a:latin typeface="Arial" panose="020B0604020202020204" pitchFamily="34" charset="0"/>
                <a:cs typeface="Arial" panose="020B0604020202020204" pitchFamily="34" charset="0"/>
              </a:rPr>
              <a:t>113</a:t>
            </a:r>
            <a:r>
              <a:rPr lang="en-US" sz="4916" dirty="0">
                <a:latin typeface="Arial" panose="020B0604020202020204" pitchFamily="34" charset="0"/>
                <a:cs typeface="Arial" panose="020B0604020202020204" pitchFamily="34" charset="0"/>
              </a:rPr>
              <a:t>-sahifalarini </a:t>
            </a:r>
            <a:r>
              <a:rPr lang="en-US" sz="4916" dirty="0" err="1">
                <a:latin typeface="Arial" panose="020B0604020202020204" pitchFamily="34" charset="0"/>
                <a:cs typeface="Arial" panose="020B0604020202020204" pitchFamily="34" charset="0"/>
              </a:rPr>
              <a:t>o‘qib</a:t>
            </a:r>
            <a:r>
              <a:rPr lang="en-US" sz="491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16" dirty="0" err="1">
                <a:latin typeface="Arial" panose="020B0604020202020204" pitchFamily="34" charset="0"/>
                <a:cs typeface="Arial" panose="020B0604020202020204" pitchFamily="34" charset="0"/>
              </a:rPr>
              <a:t>o‘rganing</a:t>
            </a:r>
            <a:r>
              <a:rPr lang="en-US" sz="4916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491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16" dirty="0" err="1"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sz="491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16" dirty="0" err="1">
                <a:latin typeface="Arial" panose="020B0604020202020204" pitchFamily="34" charset="0"/>
                <a:cs typeface="Arial" panose="020B0604020202020204" pitchFamily="34" charset="0"/>
              </a:rPr>
              <a:t>tenglamalarini</a:t>
            </a:r>
            <a:r>
              <a:rPr lang="en-US" sz="491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16" dirty="0" err="1">
                <a:latin typeface="Arial" panose="020B0604020202020204" pitchFamily="34" charset="0"/>
                <a:cs typeface="Arial" panose="020B0604020202020204" pitchFamily="34" charset="0"/>
              </a:rPr>
              <a:t>daftaringizga</a:t>
            </a:r>
            <a:r>
              <a:rPr lang="en-US" sz="491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16" dirty="0" err="1">
                <a:latin typeface="Arial" panose="020B0604020202020204" pitchFamily="34" charset="0"/>
                <a:cs typeface="Arial" panose="020B0604020202020204" pitchFamily="34" charset="0"/>
              </a:rPr>
              <a:t>yozib</a:t>
            </a:r>
            <a:r>
              <a:rPr lang="en-US" sz="4916" dirty="0">
                <a:latin typeface="Arial" pitchFamily="34" charset="0"/>
                <a:cs typeface="Arial" pitchFamily="34" charset="0"/>
              </a:rPr>
              <a:t> boring.</a:t>
            </a:r>
          </a:p>
          <a:p>
            <a:pPr algn="ctr"/>
            <a:endParaRPr lang="en-US" sz="4916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36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954" y="4680510"/>
            <a:ext cx="7059871" cy="187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1777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105729"/>
            <a:ext cx="12466968" cy="13292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91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Testning</a:t>
            </a:r>
            <a:r>
              <a:rPr lang="en-US" sz="491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1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sz="4916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" y="1246903"/>
            <a:ext cx="12092407" cy="804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6" dirty="0">
                <a:latin typeface="Arial" pitchFamily="34" charset="0"/>
                <a:cs typeface="Arial" pitchFamily="34" charset="0"/>
              </a:rPr>
              <a:t> </a:t>
            </a:r>
            <a:endParaRPr lang="en-US" sz="4506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5381267" y="6397313"/>
            <a:ext cx="31214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6"/>
          <a:stretch/>
        </p:blipFill>
        <p:spPr bwMode="auto">
          <a:xfrm>
            <a:off x="3092498" y="3833727"/>
            <a:ext cx="6499971" cy="2800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" y="1941612"/>
            <a:ext cx="12466967" cy="804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342" algn="just"/>
            <a:r>
              <a:rPr lang="en-US" sz="4506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. Cu+4HNO</a:t>
            </a:r>
            <a:r>
              <a:rPr lang="en-US" sz="4506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→Cu(NO</a:t>
            </a:r>
            <a:r>
              <a:rPr lang="en-US" sz="4506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)</a:t>
            </a:r>
            <a:r>
              <a:rPr lang="en-US" sz="4506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+ 2NO</a:t>
            </a:r>
            <a:r>
              <a:rPr lang="en-US" sz="4506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↑   + 2H</a:t>
            </a:r>
            <a:r>
              <a:rPr lang="en-US" sz="4506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143996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105729"/>
            <a:ext cx="12466968" cy="13292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91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Testning</a:t>
            </a:r>
            <a:r>
              <a:rPr lang="en-US" sz="491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1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sz="4916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7359" y="1223507"/>
            <a:ext cx="12017622" cy="2934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506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4506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4506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506" dirty="0">
                <a:latin typeface="Arial" pitchFamily="34" charset="0"/>
                <a:cs typeface="Arial" pitchFamily="34" charset="0"/>
              </a:rPr>
              <a:t> </a:t>
            </a:r>
            <a:endParaRPr lang="ru-RU" sz="36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HP\Desktop\Screenshot_2021-02-12-00-27-54-179_com.miui.galler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2" r="5121" b="26535"/>
          <a:stretch/>
        </p:blipFill>
        <p:spPr bwMode="auto">
          <a:xfrm>
            <a:off x="4791869" y="3814762"/>
            <a:ext cx="2634875" cy="266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38741" y="1497439"/>
            <a:ext cx="10534928" cy="1479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506" dirty="0">
              <a:latin typeface="Arial" pitchFamily="34" charset="0"/>
              <a:cs typeface="Arial" pitchFamily="34" charset="0"/>
            </a:endParaRPr>
          </a:p>
          <a:p>
            <a:r>
              <a:rPr lang="en-US" sz="4506" dirty="0">
                <a:latin typeface="Arial" pitchFamily="34" charset="0"/>
                <a:cs typeface="Arial" pitchFamily="34" charset="0"/>
              </a:rPr>
              <a:t>B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. K</a:t>
            </a:r>
            <a:r>
              <a:rPr lang="en-US" sz="4506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CO</a:t>
            </a:r>
            <a:r>
              <a:rPr lang="en-US" sz="4506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 + 2HCl → 2KCl + CO</a:t>
            </a:r>
            <a:r>
              <a:rPr lang="en-US" sz="4506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↑ + H</a:t>
            </a:r>
            <a:r>
              <a:rPr lang="en-US" sz="4506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O</a:t>
            </a:r>
            <a:endParaRPr lang="ru-RU" sz="4096" dirty="0"/>
          </a:p>
        </p:txBody>
      </p:sp>
    </p:spTree>
    <p:extLst>
      <p:ext uri="{BB962C8B-B14F-4D97-AF65-F5344CB8AC3E}">
        <p14:creationId xmlns:p14="http://schemas.microsoft.com/office/powerpoint/2010/main" val="8275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105729"/>
            <a:ext cx="12466968" cy="13292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91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Testning</a:t>
            </a:r>
            <a:r>
              <a:rPr lang="en-US" sz="491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1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sz="4916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786" y="1862051"/>
            <a:ext cx="12250106" cy="966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530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5530" dirty="0">
                <a:latin typeface="Arial" pitchFamily="34" charset="0"/>
                <a:cs typeface="Arial" pitchFamily="34" charset="0"/>
              </a:rPr>
              <a:t>. Fe + S  →   </a:t>
            </a:r>
            <a:r>
              <a:rPr lang="en-US" sz="5530" dirty="0" err="1">
                <a:latin typeface="Arial" pitchFamily="34" charset="0"/>
                <a:cs typeface="Arial" pitchFamily="34" charset="0"/>
              </a:rPr>
              <a:t>FeS</a:t>
            </a:r>
            <a:endParaRPr lang="en-US" sz="553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HP\Desktop\Screenshot_2021-02-12-00-42-21-340_com.google.android.googlequicksearchbox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6" r="6083" b="14685"/>
          <a:stretch/>
        </p:blipFill>
        <p:spPr bwMode="auto">
          <a:xfrm>
            <a:off x="2728026" y="3587999"/>
            <a:ext cx="7413468" cy="311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806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131118"/>
            <a:ext cx="12466968" cy="13292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91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Testning</a:t>
            </a:r>
            <a:r>
              <a:rPr lang="en-US" sz="491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1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sz="4916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4968" y="1396455"/>
            <a:ext cx="12250106" cy="5616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530" dirty="0">
                <a:latin typeface="Arial" pitchFamily="34" charset="0"/>
                <a:cs typeface="Arial" pitchFamily="34" charset="0"/>
              </a:rPr>
              <a:t>D</a:t>
            </a:r>
            <a:r>
              <a:rPr lang="en-US" sz="5530" dirty="0">
                <a:latin typeface="Arial" pitchFamily="34" charset="0"/>
                <a:cs typeface="Arial" pitchFamily="34" charset="0"/>
              </a:rPr>
              <a:t>. N</a:t>
            </a:r>
            <a:r>
              <a:rPr lang="en-US" sz="553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5530" dirty="0">
                <a:latin typeface="Arial" pitchFamily="34" charset="0"/>
                <a:cs typeface="Arial" pitchFamily="34" charset="0"/>
              </a:rPr>
              <a:t> + 3H</a:t>
            </a:r>
            <a:r>
              <a:rPr lang="en-US" sz="553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5530" dirty="0">
                <a:latin typeface="Arial" pitchFamily="34" charset="0"/>
                <a:cs typeface="Arial" pitchFamily="34" charset="0"/>
              </a:rPr>
              <a:t> → </a:t>
            </a:r>
            <a:r>
              <a:rPr lang="en-US" sz="5530" dirty="0">
                <a:latin typeface="Arial" pitchFamily="34" charset="0"/>
                <a:cs typeface="Arial" pitchFamily="34" charset="0"/>
              </a:rPr>
              <a:t>2NH</a:t>
            </a:r>
            <a:r>
              <a:rPr lang="en-US" sz="553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553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5530" dirty="0">
              <a:latin typeface="Arial" pitchFamily="34" charset="0"/>
              <a:cs typeface="Arial" pitchFamily="34" charset="0"/>
            </a:endParaRPr>
          </a:p>
          <a:p>
            <a:endParaRPr lang="en-US" sz="5530" dirty="0"/>
          </a:p>
          <a:p>
            <a:endParaRPr lang="en-US" sz="4506" dirty="0"/>
          </a:p>
          <a:p>
            <a:r>
              <a:rPr lang="en-US" sz="4506" dirty="0">
                <a:latin typeface="Arial" pitchFamily="34" charset="0"/>
                <a:cs typeface="Arial" pitchFamily="34" charset="0"/>
              </a:rPr>
              <a:t> </a:t>
            </a:r>
            <a:endParaRPr lang="ru-RU" sz="4506" dirty="0">
              <a:latin typeface="Arial" pitchFamily="34" charset="0"/>
              <a:cs typeface="Arial" pitchFamily="34" charset="0"/>
            </a:endParaRPr>
          </a:p>
          <a:p>
            <a:r>
              <a:rPr lang="en-US" sz="5530" dirty="0">
                <a:solidFill>
                  <a:srgbClr val="110662"/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lang="en-US" sz="5530" dirty="0" err="1">
                <a:solidFill>
                  <a:srgbClr val="110662"/>
                </a:solidFill>
                <a:latin typeface="Arial" pitchFamily="34" charset="0"/>
                <a:cs typeface="Arial" pitchFamily="34" charset="0"/>
              </a:rPr>
              <a:t>To‘g‘ri</a:t>
            </a:r>
            <a:r>
              <a:rPr lang="en-US" sz="5530" dirty="0">
                <a:solidFill>
                  <a:srgbClr val="11066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30" dirty="0" err="1">
                <a:solidFill>
                  <a:srgbClr val="110662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5530" dirty="0">
                <a:solidFill>
                  <a:srgbClr val="110662"/>
                </a:solidFill>
                <a:latin typeface="Arial" pitchFamily="34" charset="0"/>
                <a:cs typeface="Arial" pitchFamily="34" charset="0"/>
              </a:rPr>
              <a:t>: D</a:t>
            </a:r>
            <a:endParaRPr lang="ru-RU" sz="3904" dirty="0">
              <a:solidFill>
                <a:srgbClr val="110662"/>
              </a:solidFill>
            </a:endParaRPr>
          </a:p>
          <a:p>
            <a:endParaRPr lang="en-US" sz="390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392" y="2573525"/>
            <a:ext cx="4969906" cy="250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1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105729"/>
            <a:ext cx="12466968" cy="13292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91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2-test</a:t>
            </a:r>
            <a:endParaRPr lang="en-US" sz="4916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4969" y="1246904"/>
            <a:ext cx="11393329" cy="4211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342">
              <a:spcAft>
                <a:spcPts val="1229"/>
              </a:spcAft>
            </a:pPr>
            <a:r>
              <a:rPr lang="en-US" sz="3687" dirty="0" err="1">
                <a:latin typeface="Arial" pitchFamily="34" charset="0"/>
                <a:cs typeface="Arial" pitchFamily="34" charset="0"/>
              </a:rPr>
              <a:t>Quyidagi</a:t>
            </a:r>
            <a:r>
              <a:rPr lang="en-US" sz="368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87" dirty="0" err="1">
                <a:latin typeface="Arial" pitchFamily="34" charset="0"/>
                <a:cs typeface="Arial" pitchFamily="34" charset="0"/>
              </a:rPr>
              <a:t>reaksiya</a:t>
            </a:r>
            <a:r>
              <a:rPr lang="en-US" sz="368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87" dirty="0" err="1">
                <a:latin typeface="Arial" pitchFamily="34" charset="0"/>
                <a:cs typeface="Arial" pitchFamily="34" charset="0"/>
              </a:rPr>
              <a:t>tenglamalari</a:t>
            </a:r>
            <a:r>
              <a:rPr lang="en-US" sz="368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87" dirty="0" err="1">
                <a:latin typeface="Arial" pitchFamily="34" charset="0"/>
                <a:cs typeface="Arial" pitchFamily="34" charset="0"/>
              </a:rPr>
              <a:t>orasidan</a:t>
            </a:r>
            <a:r>
              <a:rPr lang="en-US" sz="368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87" dirty="0" err="1">
                <a:latin typeface="Arial" pitchFamily="34" charset="0"/>
                <a:cs typeface="Arial" pitchFamily="34" charset="0"/>
              </a:rPr>
              <a:t>qaytmas</a:t>
            </a:r>
            <a:r>
              <a:rPr lang="en-US" sz="368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87" dirty="0" err="1">
                <a:latin typeface="Arial" pitchFamily="34" charset="0"/>
                <a:cs typeface="Arial" pitchFamily="34" charset="0"/>
              </a:rPr>
              <a:t>reaksiyani</a:t>
            </a:r>
            <a:r>
              <a:rPr lang="en-US" sz="368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87" dirty="0" err="1">
                <a:latin typeface="Arial" pitchFamily="34" charset="0"/>
                <a:cs typeface="Arial" pitchFamily="34" charset="0"/>
              </a:rPr>
              <a:t>ko‘rsating</a:t>
            </a:r>
            <a:r>
              <a:rPr lang="en-US" sz="3687" dirty="0"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spcAft>
                <a:spcPts val="1229"/>
              </a:spcAft>
            </a:pPr>
            <a:r>
              <a:rPr lang="en-US" sz="3687" dirty="0">
                <a:latin typeface="Arial" pitchFamily="34" charset="0"/>
                <a:cs typeface="Arial" pitchFamily="34" charset="0"/>
              </a:rPr>
              <a:t>A.</a:t>
            </a:r>
            <a:r>
              <a:rPr lang="en-US" sz="3687" dirty="0">
                <a:latin typeface="Arial" pitchFamily="34" charset="0"/>
                <a:cs typeface="Arial" pitchFamily="34" charset="0"/>
              </a:rPr>
              <a:t> SO</a:t>
            </a:r>
            <a:r>
              <a:rPr lang="en-US" sz="3687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87" dirty="0">
                <a:latin typeface="Arial" pitchFamily="34" charset="0"/>
                <a:cs typeface="Arial" pitchFamily="34" charset="0"/>
              </a:rPr>
              <a:t> + </a:t>
            </a:r>
            <a:r>
              <a:rPr lang="en-US" sz="3687" dirty="0">
                <a:latin typeface="Arial" pitchFamily="34" charset="0"/>
                <a:cs typeface="Arial" pitchFamily="34" charset="0"/>
              </a:rPr>
              <a:t>H</a:t>
            </a:r>
            <a:r>
              <a:rPr lang="en-US" sz="3687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87" dirty="0">
                <a:latin typeface="Arial" pitchFamily="34" charset="0"/>
                <a:cs typeface="Arial" pitchFamily="34" charset="0"/>
              </a:rPr>
              <a:t>O</a:t>
            </a:r>
            <a:r>
              <a:rPr lang="en-US" sz="3687" dirty="0">
                <a:latin typeface="Arial" pitchFamily="34" charset="0"/>
                <a:cs typeface="Arial" pitchFamily="34" charset="0"/>
              </a:rPr>
              <a:t> →</a:t>
            </a:r>
            <a:r>
              <a:rPr lang="en-US" sz="368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87" dirty="0">
                <a:latin typeface="Arial" pitchFamily="34" charset="0"/>
                <a:cs typeface="Arial" pitchFamily="34" charset="0"/>
              </a:rPr>
              <a:t>H</a:t>
            </a:r>
            <a:r>
              <a:rPr lang="en-US" sz="3687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87" dirty="0">
                <a:latin typeface="Arial" pitchFamily="34" charset="0"/>
                <a:cs typeface="Arial" pitchFamily="34" charset="0"/>
              </a:rPr>
              <a:t>SO</a:t>
            </a:r>
            <a:r>
              <a:rPr lang="en-US" sz="3687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87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Aft>
                <a:spcPts val="1229"/>
              </a:spcAft>
            </a:pPr>
            <a:r>
              <a:rPr lang="en-US" sz="3687" dirty="0">
                <a:latin typeface="Arial" pitchFamily="34" charset="0"/>
                <a:cs typeface="Arial" pitchFamily="34" charset="0"/>
              </a:rPr>
              <a:t>B.</a:t>
            </a:r>
            <a:r>
              <a:rPr lang="en-US" sz="3687" dirty="0"/>
              <a:t> </a:t>
            </a:r>
            <a:r>
              <a:rPr lang="en-US" sz="3687" dirty="0"/>
              <a:t>H</a:t>
            </a:r>
            <a:r>
              <a:rPr lang="en-US" sz="3687" baseline="-25000" dirty="0"/>
              <a:t>2</a:t>
            </a:r>
            <a:r>
              <a:rPr lang="en-US" sz="3687" dirty="0"/>
              <a:t>+J</a:t>
            </a:r>
            <a:r>
              <a:rPr lang="en-US" sz="3687" baseline="-25000" dirty="0"/>
              <a:t>2  </a:t>
            </a:r>
            <a:r>
              <a:rPr lang="en-US" sz="3687" dirty="0">
                <a:latin typeface="Arial" pitchFamily="34" charset="0"/>
                <a:cs typeface="Arial" pitchFamily="34" charset="0"/>
              </a:rPr>
              <a:t> → </a:t>
            </a:r>
            <a:r>
              <a:rPr lang="en-US" sz="3687" dirty="0"/>
              <a:t>2HJ</a:t>
            </a:r>
            <a:endParaRPr lang="ru-RU" sz="3687" dirty="0"/>
          </a:p>
          <a:p>
            <a:pPr>
              <a:spcAft>
                <a:spcPts val="1229"/>
              </a:spcAft>
            </a:pPr>
            <a:r>
              <a:rPr lang="en-US" sz="3687" dirty="0">
                <a:latin typeface="Arial" pitchFamily="34" charset="0"/>
                <a:cs typeface="Arial" pitchFamily="34" charset="0"/>
              </a:rPr>
              <a:t>C.</a:t>
            </a:r>
            <a:r>
              <a:rPr lang="en-US" sz="368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87" dirty="0" err="1">
                <a:latin typeface="Arial" pitchFamily="34" charset="0"/>
                <a:cs typeface="Arial" pitchFamily="34" charset="0"/>
              </a:rPr>
              <a:t>NaOH</a:t>
            </a:r>
            <a:r>
              <a:rPr lang="en-US" sz="368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87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3687" dirty="0" err="1">
                <a:latin typeface="Arial" pitchFamily="34" charset="0"/>
                <a:cs typeface="Arial" pitchFamily="34" charset="0"/>
              </a:rPr>
              <a:t>HCl</a:t>
            </a:r>
            <a:r>
              <a:rPr lang="en-US" sz="3687" dirty="0">
                <a:latin typeface="Arial" pitchFamily="34" charset="0"/>
                <a:cs typeface="Arial" pitchFamily="34" charset="0"/>
              </a:rPr>
              <a:t> → </a:t>
            </a:r>
            <a:r>
              <a:rPr lang="en-US" sz="3687" dirty="0" err="1">
                <a:latin typeface="Arial" pitchFamily="34" charset="0"/>
                <a:cs typeface="Arial" pitchFamily="34" charset="0"/>
              </a:rPr>
              <a:t>NaCl</a:t>
            </a:r>
            <a:r>
              <a:rPr lang="en-US" sz="3687" dirty="0">
                <a:latin typeface="Arial" pitchFamily="34" charset="0"/>
                <a:cs typeface="Arial" pitchFamily="34" charset="0"/>
              </a:rPr>
              <a:t> + H</a:t>
            </a:r>
            <a:r>
              <a:rPr lang="en-US" sz="3687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87" dirty="0">
                <a:latin typeface="Arial" pitchFamily="34" charset="0"/>
                <a:cs typeface="Arial" pitchFamily="34" charset="0"/>
              </a:rPr>
              <a:t>O</a:t>
            </a:r>
          </a:p>
          <a:p>
            <a:pPr>
              <a:spcAft>
                <a:spcPts val="1229"/>
              </a:spcAft>
            </a:pPr>
            <a:r>
              <a:rPr lang="en-US" sz="3687" dirty="0">
                <a:latin typeface="Arial" pitchFamily="34" charset="0"/>
                <a:cs typeface="Arial" pitchFamily="34" charset="0"/>
              </a:rPr>
              <a:t>D.</a:t>
            </a:r>
            <a:r>
              <a:rPr lang="en-US" sz="3687" dirty="0"/>
              <a:t> </a:t>
            </a:r>
            <a:r>
              <a:rPr lang="en-US" sz="3687" dirty="0"/>
              <a:t>N</a:t>
            </a:r>
            <a:r>
              <a:rPr lang="en-US" sz="3687" baseline="-25000" dirty="0"/>
              <a:t>2</a:t>
            </a:r>
            <a:r>
              <a:rPr lang="en-US" sz="3687" dirty="0"/>
              <a:t>+O</a:t>
            </a:r>
            <a:r>
              <a:rPr lang="en-US" sz="3687" baseline="-25000" dirty="0"/>
              <a:t>2  </a:t>
            </a:r>
            <a:r>
              <a:rPr lang="en-US" sz="368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87" dirty="0">
                <a:latin typeface="Arial" pitchFamily="34" charset="0"/>
                <a:cs typeface="Arial" pitchFamily="34" charset="0"/>
              </a:rPr>
              <a:t>→ </a:t>
            </a:r>
            <a:r>
              <a:rPr lang="en-US" sz="3687" dirty="0"/>
              <a:t>2NO</a:t>
            </a:r>
            <a:endParaRPr lang="ru-RU" sz="3687" dirty="0"/>
          </a:p>
        </p:txBody>
      </p:sp>
    </p:spTree>
    <p:extLst>
      <p:ext uri="{BB962C8B-B14F-4D97-AF65-F5344CB8AC3E}">
        <p14:creationId xmlns:p14="http://schemas.microsoft.com/office/powerpoint/2010/main" val="3600108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4"/>
          <p:cNvSpPr txBox="1"/>
          <p:nvPr/>
        </p:nvSpPr>
        <p:spPr>
          <a:xfrm>
            <a:off x="11524984" y="251819"/>
            <a:ext cx="280268" cy="535353"/>
          </a:xfrm>
          <a:prstGeom prst="rect">
            <a:avLst/>
          </a:prstGeom>
        </p:spPr>
        <p:txBody>
          <a:bodyPr vert="horz" wrap="square" lIns="0" tIns="34643" rIns="0" bIns="0" rtlCol="0">
            <a:spAutoFit/>
          </a:bodyPr>
          <a:lstStyle/>
          <a:p>
            <a:pPr marL="27713">
              <a:spcBef>
                <a:spcPts val="273"/>
              </a:spcBef>
            </a:pPr>
            <a:endParaRPr sz="3175" dirty="0">
              <a:latin typeface="Arial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89260" y="1012794"/>
            <a:ext cx="8080075" cy="1327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29"/>
              </a:spcAft>
            </a:pPr>
            <a:endParaRPr lang="en-US" sz="4096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29"/>
              </a:spcAft>
            </a:pPr>
            <a:r>
              <a:rPr lang="en-US" sz="4096" dirty="0">
                <a:latin typeface="Arial" pitchFamily="34" charset="0"/>
                <a:cs typeface="Arial" pitchFamily="34" charset="0"/>
              </a:rPr>
              <a:t> </a:t>
            </a:r>
            <a:endParaRPr lang="en-US" sz="4096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3" b="7635"/>
          <a:stretch/>
        </p:blipFill>
        <p:spPr bwMode="auto">
          <a:xfrm>
            <a:off x="6551815" y="1246904"/>
            <a:ext cx="4292008" cy="5384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8895" y="3147490"/>
            <a:ext cx="5930773" cy="740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29"/>
              </a:spcAft>
            </a:pPr>
            <a:r>
              <a:rPr lang="en-US" sz="4096" dirty="0">
                <a:latin typeface="Arial" pitchFamily="34" charset="0"/>
                <a:cs typeface="Arial" pitchFamily="34" charset="0"/>
              </a:rPr>
              <a:t>A. SO</a:t>
            </a:r>
            <a:r>
              <a:rPr lang="en-US" sz="4096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96" dirty="0">
                <a:latin typeface="Arial" pitchFamily="34" charset="0"/>
                <a:cs typeface="Arial" pitchFamily="34" charset="0"/>
              </a:rPr>
              <a:t> + H</a:t>
            </a:r>
            <a:r>
              <a:rPr lang="en-US" sz="4096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96" dirty="0">
                <a:latin typeface="Arial" pitchFamily="34" charset="0"/>
                <a:cs typeface="Arial" pitchFamily="34" charset="0"/>
              </a:rPr>
              <a:t>O → H</a:t>
            </a:r>
            <a:r>
              <a:rPr lang="en-US" sz="4096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96" dirty="0">
                <a:latin typeface="Arial" pitchFamily="34" charset="0"/>
                <a:cs typeface="Arial" pitchFamily="34" charset="0"/>
              </a:rPr>
              <a:t>SO</a:t>
            </a:r>
            <a:r>
              <a:rPr lang="en-US" sz="4096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96" dirty="0">
                <a:latin typeface="Arial" pitchFamily="34" charset="0"/>
                <a:cs typeface="Arial" pitchFamily="34" charset="0"/>
              </a:rPr>
              <a:t> </a:t>
            </a:r>
            <a:endParaRPr lang="en-US" sz="4096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82269" y="287476"/>
            <a:ext cx="42526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713" algn="ctr" defTabSz="1258667">
              <a:spcBef>
                <a:spcPts val="284"/>
              </a:spcBef>
              <a:defRPr/>
            </a:pPr>
            <a:r>
              <a:rPr lang="en-US" sz="4000" b="1" kern="800" spc="-54" dirty="0" err="1">
                <a:solidFill>
                  <a:srgbClr val="FEFEFE"/>
                </a:solidFill>
                <a:latin typeface="Arial"/>
                <a:cs typeface="Arial"/>
              </a:rPr>
              <a:t>Testning</a:t>
            </a:r>
            <a:r>
              <a:rPr lang="en-US" sz="4000" b="1" kern="800" spc="-54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4000" b="1" kern="800" spc="-54" dirty="0" err="1">
                <a:solidFill>
                  <a:srgbClr val="FEFEFE"/>
                </a:solidFill>
                <a:latin typeface="Arial"/>
                <a:cs typeface="Arial"/>
              </a:rPr>
              <a:t>yechimi</a:t>
            </a:r>
            <a:endParaRPr lang="en-US" sz="4000" b="1" kern="800" spc="-54" dirty="0">
              <a:solidFill>
                <a:srgbClr val="FEFEF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3433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154735" y="167187"/>
            <a:ext cx="12169868" cy="730465"/>
          </a:xfrm>
          <a:prstGeom prst="rect">
            <a:avLst/>
          </a:prstGeom>
        </p:spPr>
        <p:txBody>
          <a:bodyPr vert="horz" wrap="square" lIns="0" tIns="36029" rIns="0" bIns="0" rtlCol="0" anchor="ctr">
            <a:spAutoFit/>
          </a:bodyPr>
          <a:lstStyle/>
          <a:p>
            <a:pPr marL="27713" algn="ctr" defTabSz="1258667">
              <a:spcBef>
                <a:spcPts val="284"/>
              </a:spcBef>
              <a:defRPr/>
            </a:pPr>
            <a:r>
              <a:rPr lang="en-US" sz="4404" b="1" kern="800" spc="-54" dirty="0" err="1">
                <a:solidFill>
                  <a:srgbClr val="FEFEFE"/>
                </a:solidFill>
                <a:latin typeface="Arial"/>
                <a:ea typeface="+mj-ea"/>
                <a:cs typeface="Arial"/>
              </a:rPr>
              <a:t>Testning</a:t>
            </a:r>
            <a:r>
              <a:rPr lang="en-US" sz="4404" b="1" kern="800" spc="-54" dirty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4404" b="1" kern="800" spc="-54" dirty="0" err="1">
                <a:solidFill>
                  <a:srgbClr val="FEFEFE"/>
                </a:solidFill>
                <a:latin typeface="Arial"/>
                <a:ea typeface="+mj-ea"/>
                <a:cs typeface="Arial"/>
              </a:rPr>
              <a:t>yechimi</a:t>
            </a:r>
            <a:endParaRPr lang="en-US" sz="4404" b="1" kern="800" spc="-54" dirty="0">
              <a:solidFill>
                <a:srgbClr val="FEFEFE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11524984" y="251819"/>
            <a:ext cx="280268" cy="535353"/>
          </a:xfrm>
          <a:prstGeom prst="rect">
            <a:avLst/>
          </a:prstGeom>
        </p:spPr>
        <p:txBody>
          <a:bodyPr vert="horz" wrap="square" lIns="0" tIns="34643" rIns="0" bIns="0" rtlCol="0">
            <a:spAutoFit/>
          </a:bodyPr>
          <a:lstStyle/>
          <a:p>
            <a:pPr marL="27713">
              <a:spcBef>
                <a:spcPts val="273"/>
              </a:spcBef>
            </a:pPr>
            <a:endParaRPr sz="3175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989" y="3119779"/>
            <a:ext cx="5190279" cy="1073299"/>
          </a:xfrm>
          <a:prstGeom prst="rect">
            <a:avLst/>
          </a:prstGeom>
          <a:noFill/>
        </p:spPr>
        <p:txBody>
          <a:bodyPr wrap="square" lIns="199836" tIns="99917" rIns="199836" bIns="99917" rtlCol="0">
            <a:spAutoFit/>
          </a:bodyPr>
          <a:lstStyle/>
          <a:p>
            <a:r>
              <a:rPr lang="en-US" sz="5530" dirty="0">
                <a:latin typeface="Arial" pitchFamily="34" charset="0"/>
                <a:cs typeface="Arial" pitchFamily="34" charset="0"/>
              </a:rPr>
              <a:t>B</a:t>
            </a:r>
            <a:r>
              <a:rPr lang="en-US" sz="5530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5530" dirty="0"/>
              <a:t> H</a:t>
            </a:r>
            <a:r>
              <a:rPr lang="en-US" sz="5530" baseline="-25000" dirty="0"/>
              <a:t>2</a:t>
            </a:r>
            <a:r>
              <a:rPr lang="en-US" sz="5530" dirty="0"/>
              <a:t>+J</a:t>
            </a:r>
            <a:r>
              <a:rPr lang="en-US" sz="5530" baseline="-25000" dirty="0"/>
              <a:t>2  </a:t>
            </a:r>
            <a:r>
              <a:rPr lang="en-US" sz="5530" dirty="0">
                <a:latin typeface="Arial" pitchFamily="34" charset="0"/>
                <a:cs typeface="Arial" pitchFamily="34" charset="0"/>
              </a:rPr>
              <a:t> → </a:t>
            </a:r>
            <a:r>
              <a:rPr lang="en-US" sz="5530" dirty="0"/>
              <a:t>2HJ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33"/>
          <a:stretch/>
        </p:blipFill>
        <p:spPr>
          <a:xfrm>
            <a:off x="5247994" y="1559049"/>
            <a:ext cx="6401875" cy="52284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37340" y="4446400"/>
            <a:ext cx="2263059" cy="352887"/>
          </a:xfrm>
          <a:prstGeom prst="rect">
            <a:avLst/>
          </a:prstGeom>
          <a:solidFill>
            <a:srgbClr val="E2F2E5"/>
          </a:solidFill>
        </p:spPr>
        <p:txBody>
          <a:bodyPr wrap="square" rtlCol="0">
            <a:spAutoFit/>
          </a:bodyPr>
          <a:lstStyle/>
          <a:p>
            <a:r>
              <a:rPr lang="en-US" sz="1639" b="1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163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39" b="1" dirty="0" err="1"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endParaRPr lang="ru-RU" sz="1639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48983" y="6007130"/>
            <a:ext cx="2263059" cy="352887"/>
          </a:xfrm>
          <a:prstGeom prst="rect">
            <a:avLst/>
          </a:prstGeom>
          <a:solidFill>
            <a:srgbClr val="E2F2E5"/>
          </a:solidFill>
        </p:spPr>
        <p:txBody>
          <a:bodyPr wrap="square" rtlCol="0">
            <a:spAutoFit/>
          </a:bodyPr>
          <a:lstStyle/>
          <a:p>
            <a:r>
              <a:rPr lang="en-US" sz="1639" b="1" dirty="0" err="1">
                <a:latin typeface="Arial" panose="020B0604020202020204" pitchFamily="34" charset="0"/>
                <a:cs typeface="Arial" panose="020B0604020202020204" pitchFamily="34" charset="0"/>
              </a:rPr>
              <a:t>Teskari</a:t>
            </a:r>
            <a:r>
              <a:rPr lang="en-US" sz="163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39" b="1" dirty="0" err="1"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endParaRPr lang="ru-RU" sz="1639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81267" y="6188627"/>
            <a:ext cx="2263059" cy="611214"/>
          </a:xfrm>
          <a:prstGeom prst="rect">
            <a:avLst/>
          </a:prstGeom>
          <a:solidFill>
            <a:srgbClr val="E2F2E5"/>
          </a:solidFill>
        </p:spPr>
        <p:txBody>
          <a:bodyPr wrap="square" rtlCol="0">
            <a:spAutoFit/>
          </a:bodyPr>
          <a:lstStyle/>
          <a:p>
            <a:r>
              <a:rPr lang="en-US" sz="1639" b="1" dirty="0" err="1">
                <a:latin typeface="Arial" panose="020B0604020202020204" pitchFamily="34" charset="0"/>
                <a:cs typeface="Arial" panose="020B0604020202020204" pitchFamily="34" charset="0"/>
              </a:rPr>
              <a:t>Faollashgan</a:t>
            </a:r>
            <a:r>
              <a:rPr lang="en-US" sz="163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39" b="1" dirty="0" err="1">
                <a:latin typeface="Arial" panose="020B0604020202020204" pitchFamily="34" charset="0"/>
                <a:cs typeface="Arial" panose="020B0604020202020204" pitchFamily="34" charset="0"/>
              </a:rPr>
              <a:t>holat</a:t>
            </a:r>
            <a:endParaRPr lang="en-US" sz="1639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39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067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0" id="{785310B2-D978-4E49-BBFE-AE080AFD3908}" vid="{EF789822-9A55-49AA-BF39-F5952A494B2E}"/>
    </a:ext>
  </a:extLst>
</a:theme>
</file>

<file path=ppt/theme/theme2.xml><?xml version="1.0" encoding="utf-8"?>
<a:theme xmlns:a="http://schemas.openxmlformats.org/drawingml/2006/main" name="Тема7">
  <a:themeElements>
    <a:clrScheme name="300TGp_natural_light 2">
      <a:dk1>
        <a:srgbClr val="4D4D4D"/>
      </a:dk1>
      <a:lt1>
        <a:srgbClr val="FFFFFF"/>
      </a:lt1>
      <a:dk2>
        <a:srgbClr val="347436"/>
      </a:dk2>
      <a:lt2>
        <a:srgbClr val="DDDDDD"/>
      </a:lt2>
      <a:accent1>
        <a:srgbClr val="F28C1C"/>
      </a:accent1>
      <a:accent2>
        <a:srgbClr val="77AE26"/>
      </a:accent2>
      <a:accent3>
        <a:srgbClr val="FFFFFF"/>
      </a:accent3>
      <a:accent4>
        <a:srgbClr val="404040"/>
      </a:accent4>
      <a:accent5>
        <a:srgbClr val="F7C5AB"/>
      </a:accent5>
      <a:accent6>
        <a:srgbClr val="6B9D21"/>
      </a:accent6>
      <a:hlink>
        <a:srgbClr val="449878"/>
      </a:hlink>
      <a:folHlink>
        <a:srgbClr val="90A8B0"/>
      </a:folHlink>
    </a:clrScheme>
    <a:fontScheme name="300TGp_natural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Тема7" id="{D065F3FC-3E9C-4AFC-AFB2-AD99FFD6EC12}" vid="{24D79D30-FFA8-4D6D-B82F-E600FF13E2CA}"/>
    </a:ext>
  </a:extLst>
</a:theme>
</file>

<file path=ppt/theme/theme3.xml><?xml version="1.0" encoding="utf-8"?>
<a:theme xmlns:a="http://schemas.openxmlformats.org/drawingml/2006/main" name="2_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0" id="{785310B2-D978-4E49-BBFE-AE080AFD3908}" vid="{EF789822-9A55-49AA-BF39-F5952A494B2E}"/>
    </a:ext>
  </a:extLst>
</a:theme>
</file>

<file path=ppt/theme/theme4.xml><?xml version="1.0" encoding="utf-8"?>
<a:theme xmlns:a="http://schemas.openxmlformats.org/drawingml/2006/main" name="3_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0" id="{785310B2-D978-4E49-BBFE-AE080AFD3908}" vid="{EF789822-9A55-49AA-BF39-F5952A494B2E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4545</TotalTime>
  <Words>419</Words>
  <Application>Microsoft Office PowerPoint</Application>
  <PresentationFormat>Произвольный</PresentationFormat>
  <Paragraphs>101</Paragraphs>
  <Slides>22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22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Constantia</vt:lpstr>
      <vt:lpstr>Georgia</vt:lpstr>
      <vt:lpstr>Verdana</vt:lpstr>
      <vt:lpstr>Wingdings</vt:lpstr>
      <vt:lpstr>Тема10</vt:lpstr>
      <vt:lpstr>Тема7</vt:lpstr>
      <vt:lpstr>2_Тема10</vt:lpstr>
      <vt:lpstr>3_Тема10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Masalaning yechimi</vt:lpstr>
      <vt:lpstr>Презентация PowerPoint</vt:lpstr>
      <vt:lpstr>Masalaning yechimi</vt:lpstr>
      <vt:lpstr>Презентация PowerPoint</vt:lpstr>
      <vt:lpstr>Masalaning yechimi</vt:lpstr>
      <vt:lpstr>Презентация PowerPoint</vt:lpstr>
      <vt:lpstr>Masalaning yechimi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User</cp:lastModifiedBy>
  <cp:revision>446</cp:revision>
  <dcterms:created xsi:type="dcterms:W3CDTF">2020-04-09T07:32:19Z</dcterms:created>
  <dcterms:modified xsi:type="dcterms:W3CDTF">2021-02-12T06:34:13Z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