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2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3.xml" ContentType="application/vnd.openxmlformats-officedocument.theme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theme/theme4.xml" ContentType="application/vnd.openxmlformats-officedocument.theme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theme/theme5.xml" ContentType="application/vnd.openxmlformats-officedocument.theme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theme/theme6.xml" ContentType="application/vnd.openxmlformats-officedocument.theme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theme/theme7.xml" ContentType="application/vnd.openxmlformats-officedocument.theme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theme/theme8.xml" ContentType="application/vnd.openxmlformats-officedocument.theme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43"/>
  </p:notesMasterIdLst>
  <p:sldIdLst>
    <p:sldId id="1435" r:id="rId10"/>
    <p:sldId id="1534" r:id="rId11"/>
    <p:sldId id="1535" r:id="rId12"/>
    <p:sldId id="1536" r:id="rId13"/>
    <p:sldId id="1579" r:id="rId14"/>
    <p:sldId id="1580" r:id="rId15"/>
    <p:sldId id="1581" r:id="rId16"/>
    <p:sldId id="1571" r:id="rId17"/>
    <p:sldId id="1582" r:id="rId18"/>
    <p:sldId id="1584" r:id="rId19"/>
    <p:sldId id="1585" r:id="rId20"/>
    <p:sldId id="1586" r:id="rId21"/>
    <p:sldId id="1583" r:id="rId22"/>
    <p:sldId id="1560" r:id="rId23"/>
    <p:sldId id="1573" r:id="rId24"/>
    <p:sldId id="1587" r:id="rId25"/>
    <p:sldId id="1588" r:id="rId26"/>
    <p:sldId id="1574" r:id="rId27"/>
    <p:sldId id="1575" r:id="rId28"/>
    <p:sldId id="1589" r:id="rId29"/>
    <p:sldId id="1576" r:id="rId30"/>
    <p:sldId id="1565" r:id="rId31"/>
    <p:sldId id="1591" r:id="rId32"/>
    <p:sldId id="1592" r:id="rId33"/>
    <p:sldId id="1567" r:id="rId34"/>
    <p:sldId id="1593" r:id="rId35"/>
    <p:sldId id="1577" r:id="rId36"/>
    <p:sldId id="1578" r:id="rId37"/>
    <p:sldId id="1594" r:id="rId38"/>
    <p:sldId id="1596" r:id="rId39"/>
    <p:sldId id="1597" r:id="rId40"/>
    <p:sldId id="1598" r:id="rId41"/>
    <p:sldId id="1595" r:id="rId42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534"/>
            <p14:sldId id="1535"/>
            <p14:sldId id="1536"/>
            <p14:sldId id="1579"/>
            <p14:sldId id="1580"/>
            <p14:sldId id="1581"/>
            <p14:sldId id="1571"/>
            <p14:sldId id="1582"/>
            <p14:sldId id="1584"/>
            <p14:sldId id="1585"/>
            <p14:sldId id="1586"/>
            <p14:sldId id="1583"/>
            <p14:sldId id="1560"/>
            <p14:sldId id="1573"/>
            <p14:sldId id="1587"/>
            <p14:sldId id="1588"/>
            <p14:sldId id="1574"/>
            <p14:sldId id="1575"/>
            <p14:sldId id="1589"/>
            <p14:sldId id="1576"/>
            <p14:sldId id="1565"/>
            <p14:sldId id="1591"/>
            <p14:sldId id="1592"/>
            <p14:sldId id="1567"/>
            <p14:sldId id="1593"/>
            <p14:sldId id="1577"/>
            <p14:sldId id="1578"/>
            <p14:sldId id="1594"/>
            <p14:sldId id="1596"/>
            <p14:sldId id="1597"/>
            <p14:sldId id="1598"/>
            <p14:sldId id="1595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660066"/>
    <a:srgbClr val="FFFFFF"/>
    <a:srgbClr val="B2B2B2"/>
    <a:srgbClr val="808080"/>
    <a:srgbClr val="5F5F5F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82" d="100"/>
          <a:sy n="82" d="100"/>
        </p:scale>
        <p:origin x="78" y="57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144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407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04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04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057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04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04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hyperlink" Target="https://twitter.com/" TargetMode="Externa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2.xml"/><Relationship Id="rId18" Type="http://schemas.openxmlformats.org/officeDocument/2006/relationships/slideLayout" Target="../slideLayouts/slideLayout77.xml"/><Relationship Id="rId26" Type="http://schemas.openxmlformats.org/officeDocument/2006/relationships/slideLayout" Target="../slideLayouts/slideLayout85.xml"/><Relationship Id="rId39" Type="http://schemas.openxmlformats.org/officeDocument/2006/relationships/slideLayout" Target="../slideLayouts/slideLayout98.xml"/><Relationship Id="rId21" Type="http://schemas.openxmlformats.org/officeDocument/2006/relationships/slideLayout" Target="../slideLayouts/slideLayout80.xml"/><Relationship Id="rId34" Type="http://schemas.openxmlformats.org/officeDocument/2006/relationships/slideLayout" Target="../slideLayouts/slideLayout93.xml"/><Relationship Id="rId42" Type="http://schemas.openxmlformats.org/officeDocument/2006/relationships/slideLayout" Target="../slideLayouts/slideLayout101.xml"/><Relationship Id="rId47" Type="http://schemas.openxmlformats.org/officeDocument/2006/relationships/slideLayout" Target="../slideLayouts/slideLayout106.xml"/><Relationship Id="rId50" Type="http://schemas.openxmlformats.org/officeDocument/2006/relationships/slideLayout" Target="../slideLayouts/slideLayout109.xml"/><Relationship Id="rId55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20" Type="http://schemas.openxmlformats.org/officeDocument/2006/relationships/slideLayout" Target="../slideLayouts/slideLayout79.xml"/><Relationship Id="rId29" Type="http://schemas.openxmlformats.org/officeDocument/2006/relationships/slideLayout" Target="../slideLayouts/slideLayout88.xml"/><Relationship Id="rId41" Type="http://schemas.openxmlformats.org/officeDocument/2006/relationships/slideLayout" Target="../slideLayouts/slideLayout100.xml"/><Relationship Id="rId54" Type="http://schemas.openxmlformats.org/officeDocument/2006/relationships/slideLayout" Target="../slideLayouts/slideLayout11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24" Type="http://schemas.openxmlformats.org/officeDocument/2006/relationships/slideLayout" Target="../slideLayouts/slideLayout83.xml"/><Relationship Id="rId32" Type="http://schemas.openxmlformats.org/officeDocument/2006/relationships/slideLayout" Target="../slideLayouts/slideLayout91.xml"/><Relationship Id="rId37" Type="http://schemas.openxmlformats.org/officeDocument/2006/relationships/slideLayout" Target="../slideLayouts/slideLayout96.xml"/><Relationship Id="rId40" Type="http://schemas.openxmlformats.org/officeDocument/2006/relationships/slideLayout" Target="../slideLayouts/slideLayout99.xml"/><Relationship Id="rId45" Type="http://schemas.openxmlformats.org/officeDocument/2006/relationships/slideLayout" Target="../slideLayouts/slideLayout104.xml"/><Relationship Id="rId53" Type="http://schemas.openxmlformats.org/officeDocument/2006/relationships/slideLayout" Target="../slideLayouts/slideLayout112.xml"/><Relationship Id="rId58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23" Type="http://schemas.openxmlformats.org/officeDocument/2006/relationships/slideLayout" Target="../slideLayouts/slideLayout82.xml"/><Relationship Id="rId28" Type="http://schemas.openxmlformats.org/officeDocument/2006/relationships/slideLayout" Target="../slideLayouts/slideLayout87.xml"/><Relationship Id="rId36" Type="http://schemas.openxmlformats.org/officeDocument/2006/relationships/slideLayout" Target="../slideLayouts/slideLayout95.xml"/><Relationship Id="rId49" Type="http://schemas.openxmlformats.org/officeDocument/2006/relationships/slideLayout" Target="../slideLayouts/slideLayout108.xml"/><Relationship Id="rId57" Type="http://schemas.openxmlformats.org/officeDocument/2006/relationships/slideLayout" Target="../slideLayouts/slideLayout11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9.xml"/><Relationship Id="rId19" Type="http://schemas.openxmlformats.org/officeDocument/2006/relationships/slideLayout" Target="../slideLayouts/slideLayout78.xml"/><Relationship Id="rId31" Type="http://schemas.openxmlformats.org/officeDocument/2006/relationships/slideLayout" Target="../slideLayouts/slideLayout90.xml"/><Relationship Id="rId44" Type="http://schemas.openxmlformats.org/officeDocument/2006/relationships/slideLayout" Target="../slideLayouts/slideLayout103.xml"/><Relationship Id="rId52" Type="http://schemas.openxmlformats.org/officeDocument/2006/relationships/slideLayout" Target="../slideLayouts/slideLayout11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Relationship Id="rId22" Type="http://schemas.openxmlformats.org/officeDocument/2006/relationships/slideLayout" Target="../slideLayouts/slideLayout81.xml"/><Relationship Id="rId27" Type="http://schemas.openxmlformats.org/officeDocument/2006/relationships/slideLayout" Target="../slideLayouts/slideLayout86.xml"/><Relationship Id="rId30" Type="http://schemas.openxmlformats.org/officeDocument/2006/relationships/slideLayout" Target="../slideLayouts/slideLayout89.xml"/><Relationship Id="rId35" Type="http://schemas.openxmlformats.org/officeDocument/2006/relationships/slideLayout" Target="../slideLayouts/slideLayout94.xml"/><Relationship Id="rId43" Type="http://schemas.openxmlformats.org/officeDocument/2006/relationships/slideLayout" Target="../slideLayouts/slideLayout102.xml"/><Relationship Id="rId48" Type="http://schemas.openxmlformats.org/officeDocument/2006/relationships/slideLayout" Target="../slideLayouts/slideLayout107.xml"/><Relationship Id="rId56" Type="http://schemas.openxmlformats.org/officeDocument/2006/relationships/slideLayout" Target="../slideLayouts/slideLayout115.xml"/><Relationship Id="rId8" Type="http://schemas.openxmlformats.org/officeDocument/2006/relationships/slideLayout" Target="../slideLayouts/slideLayout67.xml"/><Relationship Id="rId51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5" Type="http://schemas.openxmlformats.org/officeDocument/2006/relationships/slideLayout" Target="../slideLayouts/slideLayout84.xml"/><Relationship Id="rId33" Type="http://schemas.openxmlformats.org/officeDocument/2006/relationships/slideLayout" Target="../slideLayouts/slideLayout92.xml"/><Relationship Id="rId38" Type="http://schemas.openxmlformats.org/officeDocument/2006/relationships/slideLayout" Target="../slideLayouts/slideLayout97.xml"/><Relationship Id="rId46" Type="http://schemas.openxmlformats.org/officeDocument/2006/relationships/slideLayout" Target="../slideLayouts/slideLayout105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0.xml"/><Relationship Id="rId18" Type="http://schemas.openxmlformats.org/officeDocument/2006/relationships/slideLayout" Target="../slideLayouts/slideLayout135.xml"/><Relationship Id="rId26" Type="http://schemas.openxmlformats.org/officeDocument/2006/relationships/slideLayout" Target="../slideLayouts/slideLayout143.xml"/><Relationship Id="rId39" Type="http://schemas.openxmlformats.org/officeDocument/2006/relationships/slideLayout" Target="../slideLayouts/slideLayout156.xml"/><Relationship Id="rId21" Type="http://schemas.openxmlformats.org/officeDocument/2006/relationships/slideLayout" Target="../slideLayouts/slideLayout138.xml"/><Relationship Id="rId34" Type="http://schemas.openxmlformats.org/officeDocument/2006/relationships/slideLayout" Target="../slideLayouts/slideLayout151.xml"/><Relationship Id="rId42" Type="http://schemas.openxmlformats.org/officeDocument/2006/relationships/slideLayout" Target="../slideLayouts/slideLayout159.xml"/><Relationship Id="rId47" Type="http://schemas.openxmlformats.org/officeDocument/2006/relationships/slideLayout" Target="../slideLayouts/slideLayout164.xml"/><Relationship Id="rId50" Type="http://schemas.openxmlformats.org/officeDocument/2006/relationships/slideLayout" Target="../slideLayouts/slideLayout167.xml"/><Relationship Id="rId55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33.xml"/><Relationship Id="rId20" Type="http://schemas.openxmlformats.org/officeDocument/2006/relationships/slideLayout" Target="../slideLayouts/slideLayout137.xml"/><Relationship Id="rId29" Type="http://schemas.openxmlformats.org/officeDocument/2006/relationships/slideLayout" Target="../slideLayouts/slideLayout146.xml"/><Relationship Id="rId41" Type="http://schemas.openxmlformats.org/officeDocument/2006/relationships/slideLayout" Target="../slideLayouts/slideLayout158.xml"/><Relationship Id="rId54" Type="http://schemas.openxmlformats.org/officeDocument/2006/relationships/slideLayout" Target="../slideLayouts/slideLayout17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24" Type="http://schemas.openxmlformats.org/officeDocument/2006/relationships/slideLayout" Target="../slideLayouts/slideLayout141.xml"/><Relationship Id="rId32" Type="http://schemas.openxmlformats.org/officeDocument/2006/relationships/slideLayout" Target="../slideLayouts/slideLayout149.xml"/><Relationship Id="rId37" Type="http://schemas.openxmlformats.org/officeDocument/2006/relationships/slideLayout" Target="../slideLayouts/slideLayout154.xml"/><Relationship Id="rId40" Type="http://schemas.openxmlformats.org/officeDocument/2006/relationships/slideLayout" Target="../slideLayouts/slideLayout157.xml"/><Relationship Id="rId45" Type="http://schemas.openxmlformats.org/officeDocument/2006/relationships/slideLayout" Target="../slideLayouts/slideLayout162.xml"/><Relationship Id="rId53" Type="http://schemas.openxmlformats.org/officeDocument/2006/relationships/slideLayout" Target="../slideLayouts/slideLayout170.xml"/><Relationship Id="rId58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22.xml"/><Relationship Id="rId15" Type="http://schemas.openxmlformats.org/officeDocument/2006/relationships/slideLayout" Target="../slideLayouts/slideLayout132.xml"/><Relationship Id="rId23" Type="http://schemas.openxmlformats.org/officeDocument/2006/relationships/slideLayout" Target="../slideLayouts/slideLayout140.xml"/><Relationship Id="rId28" Type="http://schemas.openxmlformats.org/officeDocument/2006/relationships/slideLayout" Target="../slideLayouts/slideLayout145.xml"/><Relationship Id="rId36" Type="http://schemas.openxmlformats.org/officeDocument/2006/relationships/slideLayout" Target="../slideLayouts/slideLayout153.xml"/><Relationship Id="rId49" Type="http://schemas.openxmlformats.org/officeDocument/2006/relationships/slideLayout" Target="../slideLayouts/slideLayout166.xml"/><Relationship Id="rId57" Type="http://schemas.openxmlformats.org/officeDocument/2006/relationships/slideLayout" Target="../slideLayouts/slideLayout17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7.xml"/><Relationship Id="rId19" Type="http://schemas.openxmlformats.org/officeDocument/2006/relationships/slideLayout" Target="../slideLayouts/slideLayout136.xml"/><Relationship Id="rId31" Type="http://schemas.openxmlformats.org/officeDocument/2006/relationships/slideLayout" Target="../slideLayouts/slideLayout148.xml"/><Relationship Id="rId44" Type="http://schemas.openxmlformats.org/officeDocument/2006/relationships/slideLayout" Target="../slideLayouts/slideLayout161.xml"/><Relationship Id="rId52" Type="http://schemas.openxmlformats.org/officeDocument/2006/relationships/slideLayout" Target="../slideLayouts/slideLayout16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slideLayout" Target="../slideLayouts/slideLayout131.xml"/><Relationship Id="rId22" Type="http://schemas.openxmlformats.org/officeDocument/2006/relationships/slideLayout" Target="../slideLayouts/slideLayout139.xml"/><Relationship Id="rId27" Type="http://schemas.openxmlformats.org/officeDocument/2006/relationships/slideLayout" Target="../slideLayouts/slideLayout144.xml"/><Relationship Id="rId30" Type="http://schemas.openxmlformats.org/officeDocument/2006/relationships/slideLayout" Target="../slideLayouts/slideLayout147.xml"/><Relationship Id="rId35" Type="http://schemas.openxmlformats.org/officeDocument/2006/relationships/slideLayout" Target="../slideLayouts/slideLayout152.xml"/><Relationship Id="rId43" Type="http://schemas.openxmlformats.org/officeDocument/2006/relationships/slideLayout" Target="../slideLayouts/slideLayout160.xml"/><Relationship Id="rId48" Type="http://schemas.openxmlformats.org/officeDocument/2006/relationships/slideLayout" Target="../slideLayouts/slideLayout165.xml"/><Relationship Id="rId56" Type="http://schemas.openxmlformats.org/officeDocument/2006/relationships/slideLayout" Target="../slideLayouts/slideLayout173.xml"/><Relationship Id="rId8" Type="http://schemas.openxmlformats.org/officeDocument/2006/relationships/slideLayout" Target="../slideLayouts/slideLayout125.xml"/><Relationship Id="rId51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9.xml"/><Relationship Id="rId17" Type="http://schemas.openxmlformats.org/officeDocument/2006/relationships/slideLayout" Target="../slideLayouts/slideLayout134.xml"/><Relationship Id="rId25" Type="http://schemas.openxmlformats.org/officeDocument/2006/relationships/slideLayout" Target="../slideLayouts/slideLayout142.xml"/><Relationship Id="rId33" Type="http://schemas.openxmlformats.org/officeDocument/2006/relationships/slideLayout" Target="../slideLayouts/slideLayout150.xml"/><Relationship Id="rId38" Type="http://schemas.openxmlformats.org/officeDocument/2006/relationships/slideLayout" Target="../slideLayouts/slideLayout155.xml"/><Relationship Id="rId46" Type="http://schemas.openxmlformats.org/officeDocument/2006/relationships/slideLayout" Target="../slideLayouts/slideLayout163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8.xml"/><Relationship Id="rId18" Type="http://schemas.openxmlformats.org/officeDocument/2006/relationships/slideLayout" Target="../slideLayouts/slideLayout193.xml"/><Relationship Id="rId26" Type="http://schemas.openxmlformats.org/officeDocument/2006/relationships/slideLayout" Target="../slideLayouts/slideLayout201.xml"/><Relationship Id="rId39" Type="http://schemas.openxmlformats.org/officeDocument/2006/relationships/slideLayout" Target="../slideLayouts/slideLayout214.xml"/><Relationship Id="rId21" Type="http://schemas.openxmlformats.org/officeDocument/2006/relationships/slideLayout" Target="../slideLayouts/slideLayout196.xml"/><Relationship Id="rId34" Type="http://schemas.openxmlformats.org/officeDocument/2006/relationships/slideLayout" Target="../slideLayouts/slideLayout209.xml"/><Relationship Id="rId42" Type="http://schemas.openxmlformats.org/officeDocument/2006/relationships/slideLayout" Target="../slideLayouts/slideLayout217.xml"/><Relationship Id="rId47" Type="http://schemas.openxmlformats.org/officeDocument/2006/relationships/slideLayout" Target="../slideLayouts/slideLayout222.xml"/><Relationship Id="rId50" Type="http://schemas.openxmlformats.org/officeDocument/2006/relationships/slideLayout" Target="../slideLayouts/slideLayout225.xml"/><Relationship Id="rId55" Type="http://schemas.openxmlformats.org/officeDocument/2006/relationships/slideLayout" Target="../slideLayouts/slideLayout230.xml"/><Relationship Id="rId7" Type="http://schemas.openxmlformats.org/officeDocument/2006/relationships/slideLayout" Target="../slideLayouts/slideLayout182.xml"/><Relationship Id="rId2" Type="http://schemas.openxmlformats.org/officeDocument/2006/relationships/slideLayout" Target="../slideLayouts/slideLayout177.xml"/><Relationship Id="rId16" Type="http://schemas.openxmlformats.org/officeDocument/2006/relationships/slideLayout" Target="../slideLayouts/slideLayout191.xml"/><Relationship Id="rId20" Type="http://schemas.openxmlformats.org/officeDocument/2006/relationships/slideLayout" Target="../slideLayouts/slideLayout195.xml"/><Relationship Id="rId29" Type="http://schemas.openxmlformats.org/officeDocument/2006/relationships/slideLayout" Target="../slideLayouts/slideLayout204.xml"/><Relationship Id="rId41" Type="http://schemas.openxmlformats.org/officeDocument/2006/relationships/slideLayout" Target="../slideLayouts/slideLayout216.xml"/><Relationship Id="rId54" Type="http://schemas.openxmlformats.org/officeDocument/2006/relationships/slideLayout" Target="../slideLayouts/slideLayout22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6.xml"/><Relationship Id="rId6" Type="http://schemas.openxmlformats.org/officeDocument/2006/relationships/slideLayout" Target="../slideLayouts/slideLayout181.xml"/><Relationship Id="rId11" Type="http://schemas.openxmlformats.org/officeDocument/2006/relationships/slideLayout" Target="../slideLayouts/slideLayout186.xml"/><Relationship Id="rId24" Type="http://schemas.openxmlformats.org/officeDocument/2006/relationships/slideLayout" Target="../slideLayouts/slideLayout199.xml"/><Relationship Id="rId32" Type="http://schemas.openxmlformats.org/officeDocument/2006/relationships/slideLayout" Target="../slideLayouts/slideLayout207.xml"/><Relationship Id="rId37" Type="http://schemas.openxmlformats.org/officeDocument/2006/relationships/slideLayout" Target="../slideLayouts/slideLayout212.xml"/><Relationship Id="rId40" Type="http://schemas.openxmlformats.org/officeDocument/2006/relationships/slideLayout" Target="../slideLayouts/slideLayout215.xml"/><Relationship Id="rId45" Type="http://schemas.openxmlformats.org/officeDocument/2006/relationships/slideLayout" Target="../slideLayouts/slideLayout220.xml"/><Relationship Id="rId53" Type="http://schemas.openxmlformats.org/officeDocument/2006/relationships/slideLayout" Target="../slideLayouts/slideLayout228.xml"/><Relationship Id="rId58" Type="http://schemas.openxmlformats.org/officeDocument/2006/relationships/slideLayout" Target="../slideLayouts/slideLayout233.xml"/><Relationship Id="rId5" Type="http://schemas.openxmlformats.org/officeDocument/2006/relationships/slideLayout" Target="../slideLayouts/slideLayout180.xml"/><Relationship Id="rId15" Type="http://schemas.openxmlformats.org/officeDocument/2006/relationships/slideLayout" Target="../slideLayouts/slideLayout190.xml"/><Relationship Id="rId23" Type="http://schemas.openxmlformats.org/officeDocument/2006/relationships/slideLayout" Target="../slideLayouts/slideLayout198.xml"/><Relationship Id="rId28" Type="http://schemas.openxmlformats.org/officeDocument/2006/relationships/slideLayout" Target="../slideLayouts/slideLayout203.xml"/><Relationship Id="rId36" Type="http://schemas.openxmlformats.org/officeDocument/2006/relationships/slideLayout" Target="../slideLayouts/slideLayout211.xml"/><Relationship Id="rId49" Type="http://schemas.openxmlformats.org/officeDocument/2006/relationships/slideLayout" Target="../slideLayouts/slideLayout224.xml"/><Relationship Id="rId57" Type="http://schemas.openxmlformats.org/officeDocument/2006/relationships/slideLayout" Target="../slideLayouts/slideLayout23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5.xml"/><Relationship Id="rId19" Type="http://schemas.openxmlformats.org/officeDocument/2006/relationships/slideLayout" Target="../slideLayouts/slideLayout194.xml"/><Relationship Id="rId31" Type="http://schemas.openxmlformats.org/officeDocument/2006/relationships/slideLayout" Target="../slideLayouts/slideLayout206.xml"/><Relationship Id="rId44" Type="http://schemas.openxmlformats.org/officeDocument/2006/relationships/slideLayout" Target="../slideLayouts/slideLayout219.xml"/><Relationship Id="rId52" Type="http://schemas.openxmlformats.org/officeDocument/2006/relationships/slideLayout" Target="../slideLayouts/slideLayout22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9.xml"/><Relationship Id="rId9" Type="http://schemas.openxmlformats.org/officeDocument/2006/relationships/slideLayout" Target="../slideLayouts/slideLayout184.xml"/><Relationship Id="rId14" Type="http://schemas.openxmlformats.org/officeDocument/2006/relationships/slideLayout" Target="../slideLayouts/slideLayout189.xml"/><Relationship Id="rId22" Type="http://schemas.openxmlformats.org/officeDocument/2006/relationships/slideLayout" Target="../slideLayouts/slideLayout197.xml"/><Relationship Id="rId27" Type="http://schemas.openxmlformats.org/officeDocument/2006/relationships/slideLayout" Target="../slideLayouts/slideLayout202.xml"/><Relationship Id="rId30" Type="http://schemas.openxmlformats.org/officeDocument/2006/relationships/slideLayout" Target="../slideLayouts/slideLayout205.xml"/><Relationship Id="rId35" Type="http://schemas.openxmlformats.org/officeDocument/2006/relationships/slideLayout" Target="../slideLayouts/slideLayout210.xml"/><Relationship Id="rId43" Type="http://schemas.openxmlformats.org/officeDocument/2006/relationships/slideLayout" Target="../slideLayouts/slideLayout218.xml"/><Relationship Id="rId48" Type="http://schemas.openxmlformats.org/officeDocument/2006/relationships/slideLayout" Target="../slideLayouts/slideLayout223.xml"/><Relationship Id="rId56" Type="http://schemas.openxmlformats.org/officeDocument/2006/relationships/slideLayout" Target="../slideLayouts/slideLayout231.xml"/><Relationship Id="rId8" Type="http://schemas.openxmlformats.org/officeDocument/2006/relationships/slideLayout" Target="../slideLayouts/slideLayout183.xml"/><Relationship Id="rId51" Type="http://schemas.openxmlformats.org/officeDocument/2006/relationships/slideLayout" Target="../slideLayouts/slideLayout226.xml"/><Relationship Id="rId3" Type="http://schemas.openxmlformats.org/officeDocument/2006/relationships/slideLayout" Target="../slideLayouts/slideLayout178.xml"/><Relationship Id="rId12" Type="http://schemas.openxmlformats.org/officeDocument/2006/relationships/slideLayout" Target="../slideLayouts/slideLayout187.xml"/><Relationship Id="rId17" Type="http://schemas.openxmlformats.org/officeDocument/2006/relationships/slideLayout" Target="../slideLayouts/slideLayout192.xml"/><Relationship Id="rId25" Type="http://schemas.openxmlformats.org/officeDocument/2006/relationships/slideLayout" Target="../slideLayouts/slideLayout200.xml"/><Relationship Id="rId33" Type="http://schemas.openxmlformats.org/officeDocument/2006/relationships/slideLayout" Target="../slideLayouts/slideLayout208.xml"/><Relationship Id="rId38" Type="http://schemas.openxmlformats.org/officeDocument/2006/relationships/slideLayout" Target="../slideLayouts/slideLayout213.xml"/><Relationship Id="rId46" Type="http://schemas.openxmlformats.org/officeDocument/2006/relationships/slideLayout" Target="../slideLayouts/slideLayout221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6.xml"/><Relationship Id="rId18" Type="http://schemas.openxmlformats.org/officeDocument/2006/relationships/slideLayout" Target="../slideLayouts/slideLayout251.xml"/><Relationship Id="rId26" Type="http://schemas.openxmlformats.org/officeDocument/2006/relationships/slideLayout" Target="../slideLayouts/slideLayout259.xml"/><Relationship Id="rId39" Type="http://schemas.openxmlformats.org/officeDocument/2006/relationships/slideLayout" Target="../slideLayouts/slideLayout272.xml"/><Relationship Id="rId21" Type="http://schemas.openxmlformats.org/officeDocument/2006/relationships/slideLayout" Target="../slideLayouts/slideLayout254.xml"/><Relationship Id="rId34" Type="http://schemas.openxmlformats.org/officeDocument/2006/relationships/slideLayout" Target="../slideLayouts/slideLayout267.xml"/><Relationship Id="rId42" Type="http://schemas.openxmlformats.org/officeDocument/2006/relationships/slideLayout" Target="../slideLayouts/slideLayout275.xml"/><Relationship Id="rId47" Type="http://schemas.openxmlformats.org/officeDocument/2006/relationships/slideLayout" Target="../slideLayouts/slideLayout280.xml"/><Relationship Id="rId50" Type="http://schemas.openxmlformats.org/officeDocument/2006/relationships/slideLayout" Target="../slideLayouts/slideLayout283.xml"/><Relationship Id="rId55" Type="http://schemas.openxmlformats.org/officeDocument/2006/relationships/slideLayout" Target="../slideLayouts/slideLayout288.xml"/><Relationship Id="rId7" Type="http://schemas.openxmlformats.org/officeDocument/2006/relationships/slideLayout" Target="../slideLayouts/slideLayout240.xml"/><Relationship Id="rId2" Type="http://schemas.openxmlformats.org/officeDocument/2006/relationships/slideLayout" Target="../slideLayouts/slideLayout235.xml"/><Relationship Id="rId16" Type="http://schemas.openxmlformats.org/officeDocument/2006/relationships/slideLayout" Target="../slideLayouts/slideLayout249.xml"/><Relationship Id="rId20" Type="http://schemas.openxmlformats.org/officeDocument/2006/relationships/slideLayout" Target="../slideLayouts/slideLayout253.xml"/><Relationship Id="rId29" Type="http://schemas.openxmlformats.org/officeDocument/2006/relationships/slideLayout" Target="../slideLayouts/slideLayout262.xml"/><Relationship Id="rId41" Type="http://schemas.openxmlformats.org/officeDocument/2006/relationships/slideLayout" Target="../slideLayouts/slideLayout274.xml"/><Relationship Id="rId54" Type="http://schemas.openxmlformats.org/officeDocument/2006/relationships/slideLayout" Target="../slideLayouts/slideLayout28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4.xml"/><Relationship Id="rId6" Type="http://schemas.openxmlformats.org/officeDocument/2006/relationships/slideLayout" Target="../slideLayouts/slideLayout239.xml"/><Relationship Id="rId11" Type="http://schemas.openxmlformats.org/officeDocument/2006/relationships/slideLayout" Target="../slideLayouts/slideLayout244.xml"/><Relationship Id="rId24" Type="http://schemas.openxmlformats.org/officeDocument/2006/relationships/slideLayout" Target="../slideLayouts/slideLayout257.xml"/><Relationship Id="rId32" Type="http://schemas.openxmlformats.org/officeDocument/2006/relationships/slideLayout" Target="../slideLayouts/slideLayout265.xml"/><Relationship Id="rId37" Type="http://schemas.openxmlformats.org/officeDocument/2006/relationships/slideLayout" Target="../slideLayouts/slideLayout270.xml"/><Relationship Id="rId40" Type="http://schemas.openxmlformats.org/officeDocument/2006/relationships/slideLayout" Target="../slideLayouts/slideLayout273.xml"/><Relationship Id="rId45" Type="http://schemas.openxmlformats.org/officeDocument/2006/relationships/slideLayout" Target="../slideLayouts/slideLayout278.xml"/><Relationship Id="rId53" Type="http://schemas.openxmlformats.org/officeDocument/2006/relationships/slideLayout" Target="../slideLayouts/slideLayout286.xml"/><Relationship Id="rId58" Type="http://schemas.openxmlformats.org/officeDocument/2006/relationships/slideLayout" Target="../slideLayouts/slideLayout291.xml"/><Relationship Id="rId5" Type="http://schemas.openxmlformats.org/officeDocument/2006/relationships/slideLayout" Target="../slideLayouts/slideLayout238.xml"/><Relationship Id="rId15" Type="http://schemas.openxmlformats.org/officeDocument/2006/relationships/slideLayout" Target="../slideLayouts/slideLayout248.xml"/><Relationship Id="rId23" Type="http://schemas.openxmlformats.org/officeDocument/2006/relationships/slideLayout" Target="../slideLayouts/slideLayout256.xml"/><Relationship Id="rId28" Type="http://schemas.openxmlformats.org/officeDocument/2006/relationships/slideLayout" Target="../slideLayouts/slideLayout261.xml"/><Relationship Id="rId36" Type="http://schemas.openxmlformats.org/officeDocument/2006/relationships/slideLayout" Target="../slideLayouts/slideLayout269.xml"/><Relationship Id="rId49" Type="http://schemas.openxmlformats.org/officeDocument/2006/relationships/slideLayout" Target="../slideLayouts/slideLayout282.xml"/><Relationship Id="rId57" Type="http://schemas.openxmlformats.org/officeDocument/2006/relationships/slideLayout" Target="../slideLayouts/slideLayout29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3.xml"/><Relationship Id="rId19" Type="http://schemas.openxmlformats.org/officeDocument/2006/relationships/slideLayout" Target="../slideLayouts/slideLayout252.xml"/><Relationship Id="rId31" Type="http://schemas.openxmlformats.org/officeDocument/2006/relationships/slideLayout" Target="../slideLayouts/slideLayout264.xml"/><Relationship Id="rId44" Type="http://schemas.openxmlformats.org/officeDocument/2006/relationships/slideLayout" Target="../slideLayouts/slideLayout277.xml"/><Relationship Id="rId52" Type="http://schemas.openxmlformats.org/officeDocument/2006/relationships/slideLayout" Target="../slideLayouts/slideLayout28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7.xml"/><Relationship Id="rId9" Type="http://schemas.openxmlformats.org/officeDocument/2006/relationships/slideLayout" Target="../slideLayouts/slideLayout242.xml"/><Relationship Id="rId14" Type="http://schemas.openxmlformats.org/officeDocument/2006/relationships/slideLayout" Target="../slideLayouts/slideLayout247.xml"/><Relationship Id="rId22" Type="http://schemas.openxmlformats.org/officeDocument/2006/relationships/slideLayout" Target="../slideLayouts/slideLayout255.xml"/><Relationship Id="rId27" Type="http://schemas.openxmlformats.org/officeDocument/2006/relationships/slideLayout" Target="../slideLayouts/slideLayout260.xml"/><Relationship Id="rId30" Type="http://schemas.openxmlformats.org/officeDocument/2006/relationships/slideLayout" Target="../slideLayouts/slideLayout263.xml"/><Relationship Id="rId35" Type="http://schemas.openxmlformats.org/officeDocument/2006/relationships/slideLayout" Target="../slideLayouts/slideLayout268.xml"/><Relationship Id="rId43" Type="http://schemas.openxmlformats.org/officeDocument/2006/relationships/slideLayout" Target="../slideLayouts/slideLayout276.xml"/><Relationship Id="rId48" Type="http://schemas.openxmlformats.org/officeDocument/2006/relationships/slideLayout" Target="../slideLayouts/slideLayout281.xml"/><Relationship Id="rId56" Type="http://schemas.openxmlformats.org/officeDocument/2006/relationships/slideLayout" Target="../slideLayouts/slideLayout289.xml"/><Relationship Id="rId8" Type="http://schemas.openxmlformats.org/officeDocument/2006/relationships/slideLayout" Target="../slideLayouts/slideLayout241.xml"/><Relationship Id="rId51" Type="http://schemas.openxmlformats.org/officeDocument/2006/relationships/slideLayout" Target="../slideLayouts/slideLayout284.xml"/><Relationship Id="rId3" Type="http://schemas.openxmlformats.org/officeDocument/2006/relationships/slideLayout" Target="../slideLayouts/slideLayout236.xml"/><Relationship Id="rId12" Type="http://schemas.openxmlformats.org/officeDocument/2006/relationships/slideLayout" Target="../slideLayouts/slideLayout245.xml"/><Relationship Id="rId17" Type="http://schemas.openxmlformats.org/officeDocument/2006/relationships/slideLayout" Target="../slideLayouts/slideLayout250.xml"/><Relationship Id="rId25" Type="http://schemas.openxmlformats.org/officeDocument/2006/relationships/slideLayout" Target="../slideLayouts/slideLayout258.xml"/><Relationship Id="rId33" Type="http://schemas.openxmlformats.org/officeDocument/2006/relationships/slideLayout" Target="../slideLayouts/slideLayout266.xml"/><Relationship Id="rId38" Type="http://schemas.openxmlformats.org/officeDocument/2006/relationships/slideLayout" Target="../slideLayouts/slideLayout271.xml"/><Relationship Id="rId46" Type="http://schemas.openxmlformats.org/officeDocument/2006/relationships/slideLayout" Target="../slideLayouts/slideLayout279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4.xml"/><Relationship Id="rId18" Type="http://schemas.openxmlformats.org/officeDocument/2006/relationships/slideLayout" Target="../slideLayouts/slideLayout309.xml"/><Relationship Id="rId26" Type="http://schemas.openxmlformats.org/officeDocument/2006/relationships/slideLayout" Target="../slideLayouts/slideLayout317.xml"/><Relationship Id="rId39" Type="http://schemas.openxmlformats.org/officeDocument/2006/relationships/slideLayout" Target="../slideLayouts/slideLayout330.xml"/><Relationship Id="rId21" Type="http://schemas.openxmlformats.org/officeDocument/2006/relationships/slideLayout" Target="../slideLayouts/slideLayout312.xml"/><Relationship Id="rId34" Type="http://schemas.openxmlformats.org/officeDocument/2006/relationships/slideLayout" Target="../slideLayouts/slideLayout325.xml"/><Relationship Id="rId42" Type="http://schemas.openxmlformats.org/officeDocument/2006/relationships/slideLayout" Target="../slideLayouts/slideLayout333.xml"/><Relationship Id="rId47" Type="http://schemas.openxmlformats.org/officeDocument/2006/relationships/slideLayout" Target="../slideLayouts/slideLayout338.xml"/><Relationship Id="rId50" Type="http://schemas.openxmlformats.org/officeDocument/2006/relationships/slideLayout" Target="../slideLayouts/slideLayout341.xml"/><Relationship Id="rId55" Type="http://schemas.openxmlformats.org/officeDocument/2006/relationships/slideLayout" Target="../slideLayouts/slideLayout346.xml"/><Relationship Id="rId7" Type="http://schemas.openxmlformats.org/officeDocument/2006/relationships/slideLayout" Target="../slideLayouts/slideLayout298.xml"/><Relationship Id="rId2" Type="http://schemas.openxmlformats.org/officeDocument/2006/relationships/slideLayout" Target="../slideLayouts/slideLayout293.xml"/><Relationship Id="rId16" Type="http://schemas.openxmlformats.org/officeDocument/2006/relationships/slideLayout" Target="../slideLayouts/slideLayout307.xml"/><Relationship Id="rId20" Type="http://schemas.openxmlformats.org/officeDocument/2006/relationships/slideLayout" Target="../slideLayouts/slideLayout311.xml"/><Relationship Id="rId29" Type="http://schemas.openxmlformats.org/officeDocument/2006/relationships/slideLayout" Target="../slideLayouts/slideLayout320.xml"/><Relationship Id="rId41" Type="http://schemas.openxmlformats.org/officeDocument/2006/relationships/slideLayout" Target="../slideLayouts/slideLayout332.xml"/><Relationship Id="rId54" Type="http://schemas.openxmlformats.org/officeDocument/2006/relationships/slideLayout" Target="../slideLayouts/slideLayout34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2.xml"/><Relationship Id="rId6" Type="http://schemas.openxmlformats.org/officeDocument/2006/relationships/slideLayout" Target="../slideLayouts/slideLayout297.xml"/><Relationship Id="rId11" Type="http://schemas.openxmlformats.org/officeDocument/2006/relationships/slideLayout" Target="../slideLayouts/slideLayout302.xml"/><Relationship Id="rId24" Type="http://schemas.openxmlformats.org/officeDocument/2006/relationships/slideLayout" Target="../slideLayouts/slideLayout315.xml"/><Relationship Id="rId32" Type="http://schemas.openxmlformats.org/officeDocument/2006/relationships/slideLayout" Target="../slideLayouts/slideLayout323.xml"/><Relationship Id="rId37" Type="http://schemas.openxmlformats.org/officeDocument/2006/relationships/slideLayout" Target="../slideLayouts/slideLayout328.xml"/><Relationship Id="rId40" Type="http://schemas.openxmlformats.org/officeDocument/2006/relationships/slideLayout" Target="../slideLayouts/slideLayout331.xml"/><Relationship Id="rId45" Type="http://schemas.openxmlformats.org/officeDocument/2006/relationships/slideLayout" Target="../slideLayouts/slideLayout336.xml"/><Relationship Id="rId53" Type="http://schemas.openxmlformats.org/officeDocument/2006/relationships/slideLayout" Target="../slideLayouts/slideLayout344.xml"/><Relationship Id="rId58" Type="http://schemas.openxmlformats.org/officeDocument/2006/relationships/slideLayout" Target="../slideLayouts/slideLayout349.xml"/><Relationship Id="rId5" Type="http://schemas.openxmlformats.org/officeDocument/2006/relationships/slideLayout" Target="../slideLayouts/slideLayout296.xml"/><Relationship Id="rId15" Type="http://schemas.openxmlformats.org/officeDocument/2006/relationships/slideLayout" Target="../slideLayouts/slideLayout306.xml"/><Relationship Id="rId23" Type="http://schemas.openxmlformats.org/officeDocument/2006/relationships/slideLayout" Target="../slideLayouts/slideLayout314.xml"/><Relationship Id="rId28" Type="http://schemas.openxmlformats.org/officeDocument/2006/relationships/slideLayout" Target="../slideLayouts/slideLayout319.xml"/><Relationship Id="rId36" Type="http://schemas.openxmlformats.org/officeDocument/2006/relationships/slideLayout" Target="../slideLayouts/slideLayout327.xml"/><Relationship Id="rId49" Type="http://schemas.openxmlformats.org/officeDocument/2006/relationships/slideLayout" Target="../slideLayouts/slideLayout340.xml"/><Relationship Id="rId57" Type="http://schemas.openxmlformats.org/officeDocument/2006/relationships/slideLayout" Target="../slideLayouts/slideLayout34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1.xml"/><Relationship Id="rId19" Type="http://schemas.openxmlformats.org/officeDocument/2006/relationships/slideLayout" Target="../slideLayouts/slideLayout310.xml"/><Relationship Id="rId31" Type="http://schemas.openxmlformats.org/officeDocument/2006/relationships/slideLayout" Target="../slideLayouts/slideLayout322.xml"/><Relationship Id="rId44" Type="http://schemas.openxmlformats.org/officeDocument/2006/relationships/slideLayout" Target="../slideLayouts/slideLayout335.xml"/><Relationship Id="rId52" Type="http://schemas.openxmlformats.org/officeDocument/2006/relationships/slideLayout" Target="../slideLayouts/slideLayout34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5.xml"/><Relationship Id="rId9" Type="http://schemas.openxmlformats.org/officeDocument/2006/relationships/slideLayout" Target="../slideLayouts/slideLayout300.xml"/><Relationship Id="rId14" Type="http://schemas.openxmlformats.org/officeDocument/2006/relationships/slideLayout" Target="../slideLayouts/slideLayout305.xml"/><Relationship Id="rId22" Type="http://schemas.openxmlformats.org/officeDocument/2006/relationships/slideLayout" Target="../slideLayouts/slideLayout313.xml"/><Relationship Id="rId27" Type="http://schemas.openxmlformats.org/officeDocument/2006/relationships/slideLayout" Target="../slideLayouts/slideLayout318.xml"/><Relationship Id="rId30" Type="http://schemas.openxmlformats.org/officeDocument/2006/relationships/slideLayout" Target="../slideLayouts/slideLayout321.xml"/><Relationship Id="rId35" Type="http://schemas.openxmlformats.org/officeDocument/2006/relationships/slideLayout" Target="../slideLayouts/slideLayout326.xml"/><Relationship Id="rId43" Type="http://schemas.openxmlformats.org/officeDocument/2006/relationships/slideLayout" Target="../slideLayouts/slideLayout334.xml"/><Relationship Id="rId48" Type="http://schemas.openxmlformats.org/officeDocument/2006/relationships/slideLayout" Target="../slideLayouts/slideLayout339.xml"/><Relationship Id="rId56" Type="http://schemas.openxmlformats.org/officeDocument/2006/relationships/slideLayout" Target="../slideLayouts/slideLayout347.xml"/><Relationship Id="rId8" Type="http://schemas.openxmlformats.org/officeDocument/2006/relationships/slideLayout" Target="../slideLayouts/slideLayout299.xml"/><Relationship Id="rId51" Type="http://schemas.openxmlformats.org/officeDocument/2006/relationships/slideLayout" Target="../slideLayouts/slideLayout342.xml"/><Relationship Id="rId3" Type="http://schemas.openxmlformats.org/officeDocument/2006/relationships/slideLayout" Target="../slideLayouts/slideLayout294.xml"/><Relationship Id="rId12" Type="http://schemas.openxmlformats.org/officeDocument/2006/relationships/slideLayout" Target="../slideLayouts/slideLayout303.xml"/><Relationship Id="rId17" Type="http://schemas.openxmlformats.org/officeDocument/2006/relationships/slideLayout" Target="../slideLayouts/slideLayout308.xml"/><Relationship Id="rId25" Type="http://schemas.openxmlformats.org/officeDocument/2006/relationships/slideLayout" Target="../slideLayouts/slideLayout316.xml"/><Relationship Id="rId33" Type="http://schemas.openxmlformats.org/officeDocument/2006/relationships/slideLayout" Target="../slideLayouts/slideLayout324.xml"/><Relationship Id="rId38" Type="http://schemas.openxmlformats.org/officeDocument/2006/relationships/slideLayout" Target="../slideLayouts/slideLayout329.xml"/><Relationship Id="rId46" Type="http://schemas.openxmlformats.org/officeDocument/2006/relationships/slideLayout" Target="../slideLayouts/slideLayout337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2.xml"/><Relationship Id="rId18" Type="http://schemas.openxmlformats.org/officeDocument/2006/relationships/slideLayout" Target="../slideLayouts/slideLayout367.xml"/><Relationship Id="rId26" Type="http://schemas.openxmlformats.org/officeDocument/2006/relationships/slideLayout" Target="../slideLayouts/slideLayout375.xml"/><Relationship Id="rId39" Type="http://schemas.openxmlformats.org/officeDocument/2006/relationships/slideLayout" Target="../slideLayouts/slideLayout388.xml"/><Relationship Id="rId21" Type="http://schemas.openxmlformats.org/officeDocument/2006/relationships/slideLayout" Target="../slideLayouts/slideLayout370.xml"/><Relationship Id="rId34" Type="http://schemas.openxmlformats.org/officeDocument/2006/relationships/slideLayout" Target="../slideLayouts/slideLayout383.xml"/><Relationship Id="rId42" Type="http://schemas.openxmlformats.org/officeDocument/2006/relationships/slideLayout" Target="../slideLayouts/slideLayout391.xml"/><Relationship Id="rId47" Type="http://schemas.openxmlformats.org/officeDocument/2006/relationships/slideLayout" Target="../slideLayouts/slideLayout396.xml"/><Relationship Id="rId50" Type="http://schemas.openxmlformats.org/officeDocument/2006/relationships/slideLayout" Target="../slideLayouts/slideLayout399.xml"/><Relationship Id="rId55" Type="http://schemas.openxmlformats.org/officeDocument/2006/relationships/slideLayout" Target="../slideLayouts/slideLayout404.xml"/><Relationship Id="rId7" Type="http://schemas.openxmlformats.org/officeDocument/2006/relationships/slideLayout" Target="../slideLayouts/slideLayout356.xml"/><Relationship Id="rId2" Type="http://schemas.openxmlformats.org/officeDocument/2006/relationships/slideLayout" Target="../slideLayouts/slideLayout351.xml"/><Relationship Id="rId16" Type="http://schemas.openxmlformats.org/officeDocument/2006/relationships/slideLayout" Target="../slideLayouts/slideLayout365.xml"/><Relationship Id="rId20" Type="http://schemas.openxmlformats.org/officeDocument/2006/relationships/slideLayout" Target="../slideLayouts/slideLayout369.xml"/><Relationship Id="rId29" Type="http://schemas.openxmlformats.org/officeDocument/2006/relationships/slideLayout" Target="../slideLayouts/slideLayout378.xml"/><Relationship Id="rId41" Type="http://schemas.openxmlformats.org/officeDocument/2006/relationships/slideLayout" Target="../slideLayouts/slideLayout390.xml"/><Relationship Id="rId54" Type="http://schemas.openxmlformats.org/officeDocument/2006/relationships/slideLayout" Target="../slideLayouts/slideLayout40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0.xml"/><Relationship Id="rId6" Type="http://schemas.openxmlformats.org/officeDocument/2006/relationships/slideLayout" Target="../slideLayouts/slideLayout355.xml"/><Relationship Id="rId11" Type="http://schemas.openxmlformats.org/officeDocument/2006/relationships/slideLayout" Target="../slideLayouts/slideLayout360.xml"/><Relationship Id="rId24" Type="http://schemas.openxmlformats.org/officeDocument/2006/relationships/slideLayout" Target="../slideLayouts/slideLayout373.xml"/><Relationship Id="rId32" Type="http://schemas.openxmlformats.org/officeDocument/2006/relationships/slideLayout" Target="../slideLayouts/slideLayout381.xml"/><Relationship Id="rId37" Type="http://schemas.openxmlformats.org/officeDocument/2006/relationships/slideLayout" Target="../slideLayouts/slideLayout386.xml"/><Relationship Id="rId40" Type="http://schemas.openxmlformats.org/officeDocument/2006/relationships/slideLayout" Target="../slideLayouts/slideLayout389.xml"/><Relationship Id="rId45" Type="http://schemas.openxmlformats.org/officeDocument/2006/relationships/slideLayout" Target="../slideLayouts/slideLayout394.xml"/><Relationship Id="rId53" Type="http://schemas.openxmlformats.org/officeDocument/2006/relationships/slideLayout" Target="../slideLayouts/slideLayout402.xml"/><Relationship Id="rId58" Type="http://schemas.openxmlformats.org/officeDocument/2006/relationships/slideLayout" Target="../slideLayouts/slideLayout407.xml"/><Relationship Id="rId5" Type="http://schemas.openxmlformats.org/officeDocument/2006/relationships/slideLayout" Target="../slideLayouts/slideLayout354.xml"/><Relationship Id="rId15" Type="http://schemas.openxmlformats.org/officeDocument/2006/relationships/slideLayout" Target="../slideLayouts/slideLayout364.xml"/><Relationship Id="rId23" Type="http://schemas.openxmlformats.org/officeDocument/2006/relationships/slideLayout" Target="../slideLayouts/slideLayout372.xml"/><Relationship Id="rId28" Type="http://schemas.openxmlformats.org/officeDocument/2006/relationships/slideLayout" Target="../slideLayouts/slideLayout377.xml"/><Relationship Id="rId36" Type="http://schemas.openxmlformats.org/officeDocument/2006/relationships/slideLayout" Target="../slideLayouts/slideLayout385.xml"/><Relationship Id="rId49" Type="http://schemas.openxmlformats.org/officeDocument/2006/relationships/slideLayout" Target="../slideLayouts/slideLayout398.xml"/><Relationship Id="rId57" Type="http://schemas.openxmlformats.org/officeDocument/2006/relationships/slideLayout" Target="../slideLayouts/slideLayout40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9.xml"/><Relationship Id="rId19" Type="http://schemas.openxmlformats.org/officeDocument/2006/relationships/slideLayout" Target="../slideLayouts/slideLayout368.xml"/><Relationship Id="rId31" Type="http://schemas.openxmlformats.org/officeDocument/2006/relationships/slideLayout" Target="../slideLayouts/slideLayout380.xml"/><Relationship Id="rId44" Type="http://schemas.openxmlformats.org/officeDocument/2006/relationships/slideLayout" Target="../slideLayouts/slideLayout393.xml"/><Relationship Id="rId52" Type="http://schemas.openxmlformats.org/officeDocument/2006/relationships/slideLayout" Target="../slideLayouts/slideLayout40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3.xml"/><Relationship Id="rId9" Type="http://schemas.openxmlformats.org/officeDocument/2006/relationships/slideLayout" Target="../slideLayouts/slideLayout358.xml"/><Relationship Id="rId14" Type="http://schemas.openxmlformats.org/officeDocument/2006/relationships/slideLayout" Target="../slideLayouts/slideLayout363.xml"/><Relationship Id="rId22" Type="http://schemas.openxmlformats.org/officeDocument/2006/relationships/slideLayout" Target="../slideLayouts/slideLayout371.xml"/><Relationship Id="rId27" Type="http://schemas.openxmlformats.org/officeDocument/2006/relationships/slideLayout" Target="../slideLayouts/slideLayout376.xml"/><Relationship Id="rId30" Type="http://schemas.openxmlformats.org/officeDocument/2006/relationships/slideLayout" Target="../slideLayouts/slideLayout379.xml"/><Relationship Id="rId35" Type="http://schemas.openxmlformats.org/officeDocument/2006/relationships/slideLayout" Target="../slideLayouts/slideLayout384.xml"/><Relationship Id="rId43" Type="http://schemas.openxmlformats.org/officeDocument/2006/relationships/slideLayout" Target="../slideLayouts/slideLayout392.xml"/><Relationship Id="rId48" Type="http://schemas.openxmlformats.org/officeDocument/2006/relationships/slideLayout" Target="../slideLayouts/slideLayout397.xml"/><Relationship Id="rId56" Type="http://schemas.openxmlformats.org/officeDocument/2006/relationships/slideLayout" Target="../slideLayouts/slideLayout405.xml"/><Relationship Id="rId8" Type="http://schemas.openxmlformats.org/officeDocument/2006/relationships/slideLayout" Target="../slideLayouts/slideLayout357.xml"/><Relationship Id="rId51" Type="http://schemas.openxmlformats.org/officeDocument/2006/relationships/slideLayout" Target="../slideLayouts/slideLayout400.xml"/><Relationship Id="rId3" Type="http://schemas.openxmlformats.org/officeDocument/2006/relationships/slideLayout" Target="../slideLayouts/slideLayout352.xml"/><Relationship Id="rId12" Type="http://schemas.openxmlformats.org/officeDocument/2006/relationships/slideLayout" Target="../slideLayouts/slideLayout361.xml"/><Relationship Id="rId17" Type="http://schemas.openxmlformats.org/officeDocument/2006/relationships/slideLayout" Target="../slideLayouts/slideLayout366.xml"/><Relationship Id="rId25" Type="http://schemas.openxmlformats.org/officeDocument/2006/relationships/slideLayout" Target="../slideLayouts/slideLayout374.xml"/><Relationship Id="rId33" Type="http://schemas.openxmlformats.org/officeDocument/2006/relationships/slideLayout" Target="../slideLayouts/slideLayout382.xml"/><Relationship Id="rId38" Type="http://schemas.openxmlformats.org/officeDocument/2006/relationships/slideLayout" Target="../slideLayouts/slideLayout387.xml"/><Relationship Id="rId46" Type="http://schemas.openxmlformats.org/officeDocument/2006/relationships/slideLayout" Target="../slideLayouts/slideLayout395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0.xml"/><Relationship Id="rId18" Type="http://schemas.openxmlformats.org/officeDocument/2006/relationships/slideLayout" Target="../slideLayouts/slideLayout425.xml"/><Relationship Id="rId26" Type="http://schemas.openxmlformats.org/officeDocument/2006/relationships/slideLayout" Target="../slideLayouts/slideLayout433.xml"/><Relationship Id="rId39" Type="http://schemas.openxmlformats.org/officeDocument/2006/relationships/slideLayout" Target="../slideLayouts/slideLayout446.xml"/><Relationship Id="rId21" Type="http://schemas.openxmlformats.org/officeDocument/2006/relationships/slideLayout" Target="../slideLayouts/slideLayout428.xml"/><Relationship Id="rId34" Type="http://schemas.openxmlformats.org/officeDocument/2006/relationships/slideLayout" Target="../slideLayouts/slideLayout441.xml"/><Relationship Id="rId42" Type="http://schemas.openxmlformats.org/officeDocument/2006/relationships/slideLayout" Target="../slideLayouts/slideLayout449.xml"/><Relationship Id="rId47" Type="http://schemas.openxmlformats.org/officeDocument/2006/relationships/slideLayout" Target="../slideLayouts/slideLayout454.xml"/><Relationship Id="rId50" Type="http://schemas.openxmlformats.org/officeDocument/2006/relationships/slideLayout" Target="../slideLayouts/slideLayout457.xml"/><Relationship Id="rId55" Type="http://schemas.openxmlformats.org/officeDocument/2006/relationships/slideLayout" Target="../slideLayouts/slideLayout462.xml"/><Relationship Id="rId7" Type="http://schemas.openxmlformats.org/officeDocument/2006/relationships/slideLayout" Target="../slideLayouts/slideLayout414.xml"/><Relationship Id="rId2" Type="http://schemas.openxmlformats.org/officeDocument/2006/relationships/slideLayout" Target="../slideLayouts/slideLayout409.xml"/><Relationship Id="rId16" Type="http://schemas.openxmlformats.org/officeDocument/2006/relationships/slideLayout" Target="../slideLayouts/slideLayout423.xml"/><Relationship Id="rId20" Type="http://schemas.openxmlformats.org/officeDocument/2006/relationships/slideLayout" Target="../slideLayouts/slideLayout427.xml"/><Relationship Id="rId29" Type="http://schemas.openxmlformats.org/officeDocument/2006/relationships/slideLayout" Target="../slideLayouts/slideLayout436.xml"/><Relationship Id="rId41" Type="http://schemas.openxmlformats.org/officeDocument/2006/relationships/slideLayout" Target="../slideLayouts/slideLayout448.xml"/><Relationship Id="rId54" Type="http://schemas.openxmlformats.org/officeDocument/2006/relationships/slideLayout" Target="../slideLayouts/slideLayout46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8.xml"/><Relationship Id="rId6" Type="http://schemas.openxmlformats.org/officeDocument/2006/relationships/slideLayout" Target="../slideLayouts/slideLayout413.xml"/><Relationship Id="rId11" Type="http://schemas.openxmlformats.org/officeDocument/2006/relationships/slideLayout" Target="../slideLayouts/slideLayout418.xml"/><Relationship Id="rId24" Type="http://schemas.openxmlformats.org/officeDocument/2006/relationships/slideLayout" Target="../slideLayouts/slideLayout431.xml"/><Relationship Id="rId32" Type="http://schemas.openxmlformats.org/officeDocument/2006/relationships/slideLayout" Target="../slideLayouts/slideLayout439.xml"/><Relationship Id="rId37" Type="http://schemas.openxmlformats.org/officeDocument/2006/relationships/slideLayout" Target="../slideLayouts/slideLayout444.xml"/><Relationship Id="rId40" Type="http://schemas.openxmlformats.org/officeDocument/2006/relationships/slideLayout" Target="../slideLayouts/slideLayout447.xml"/><Relationship Id="rId45" Type="http://schemas.openxmlformats.org/officeDocument/2006/relationships/slideLayout" Target="../slideLayouts/slideLayout452.xml"/><Relationship Id="rId53" Type="http://schemas.openxmlformats.org/officeDocument/2006/relationships/slideLayout" Target="../slideLayouts/slideLayout460.xml"/><Relationship Id="rId58" Type="http://schemas.openxmlformats.org/officeDocument/2006/relationships/slideLayout" Target="../slideLayouts/slideLayout465.xml"/><Relationship Id="rId5" Type="http://schemas.openxmlformats.org/officeDocument/2006/relationships/slideLayout" Target="../slideLayouts/slideLayout412.xml"/><Relationship Id="rId15" Type="http://schemas.openxmlformats.org/officeDocument/2006/relationships/slideLayout" Target="../slideLayouts/slideLayout422.xml"/><Relationship Id="rId23" Type="http://schemas.openxmlformats.org/officeDocument/2006/relationships/slideLayout" Target="../slideLayouts/slideLayout430.xml"/><Relationship Id="rId28" Type="http://schemas.openxmlformats.org/officeDocument/2006/relationships/slideLayout" Target="../slideLayouts/slideLayout435.xml"/><Relationship Id="rId36" Type="http://schemas.openxmlformats.org/officeDocument/2006/relationships/slideLayout" Target="../slideLayouts/slideLayout443.xml"/><Relationship Id="rId49" Type="http://schemas.openxmlformats.org/officeDocument/2006/relationships/slideLayout" Target="../slideLayouts/slideLayout456.xml"/><Relationship Id="rId57" Type="http://schemas.openxmlformats.org/officeDocument/2006/relationships/slideLayout" Target="../slideLayouts/slideLayout46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7.xml"/><Relationship Id="rId19" Type="http://schemas.openxmlformats.org/officeDocument/2006/relationships/slideLayout" Target="../slideLayouts/slideLayout426.xml"/><Relationship Id="rId31" Type="http://schemas.openxmlformats.org/officeDocument/2006/relationships/slideLayout" Target="../slideLayouts/slideLayout438.xml"/><Relationship Id="rId44" Type="http://schemas.openxmlformats.org/officeDocument/2006/relationships/slideLayout" Target="../slideLayouts/slideLayout451.xml"/><Relationship Id="rId52" Type="http://schemas.openxmlformats.org/officeDocument/2006/relationships/slideLayout" Target="../slideLayouts/slideLayout45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1.xml"/><Relationship Id="rId9" Type="http://schemas.openxmlformats.org/officeDocument/2006/relationships/slideLayout" Target="../slideLayouts/slideLayout416.xml"/><Relationship Id="rId14" Type="http://schemas.openxmlformats.org/officeDocument/2006/relationships/slideLayout" Target="../slideLayouts/slideLayout421.xml"/><Relationship Id="rId22" Type="http://schemas.openxmlformats.org/officeDocument/2006/relationships/slideLayout" Target="../slideLayouts/slideLayout429.xml"/><Relationship Id="rId27" Type="http://schemas.openxmlformats.org/officeDocument/2006/relationships/slideLayout" Target="../slideLayouts/slideLayout434.xml"/><Relationship Id="rId30" Type="http://schemas.openxmlformats.org/officeDocument/2006/relationships/slideLayout" Target="../slideLayouts/slideLayout437.xml"/><Relationship Id="rId35" Type="http://schemas.openxmlformats.org/officeDocument/2006/relationships/slideLayout" Target="../slideLayouts/slideLayout442.xml"/><Relationship Id="rId43" Type="http://schemas.openxmlformats.org/officeDocument/2006/relationships/slideLayout" Target="../slideLayouts/slideLayout450.xml"/><Relationship Id="rId48" Type="http://schemas.openxmlformats.org/officeDocument/2006/relationships/slideLayout" Target="../slideLayouts/slideLayout455.xml"/><Relationship Id="rId56" Type="http://schemas.openxmlformats.org/officeDocument/2006/relationships/slideLayout" Target="../slideLayouts/slideLayout463.xml"/><Relationship Id="rId8" Type="http://schemas.openxmlformats.org/officeDocument/2006/relationships/slideLayout" Target="../slideLayouts/slideLayout415.xml"/><Relationship Id="rId51" Type="http://schemas.openxmlformats.org/officeDocument/2006/relationships/slideLayout" Target="../slideLayouts/slideLayout458.xml"/><Relationship Id="rId3" Type="http://schemas.openxmlformats.org/officeDocument/2006/relationships/slideLayout" Target="../slideLayouts/slideLayout410.xml"/><Relationship Id="rId12" Type="http://schemas.openxmlformats.org/officeDocument/2006/relationships/slideLayout" Target="../slideLayouts/slideLayout419.xml"/><Relationship Id="rId17" Type="http://schemas.openxmlformats.org/officeDocument/2006/relationships/slideLayout" Target="../slideLayouts/slideLayout424.xml"/><Relationship Id="rId25" Type="http://schemas.openxmlformats.org/officeDocument/2006/relationships/slideLayout" Target="../slideLayouts/slideLayout432.xml"/><Relationship Id="rId33" Type="http://schemas.openxmlformats.org/officeDocument/2006/relationships/slideLayout" Target="../slideLayouts/slideLayout440.xml"/><Relationship Id="rId38" Type="http://schemas.openxmlformats.org/officeDocument/2006/relationships/slideLayout" Target="../slideLayouts/slideLayout445.xml"/><Relationship Id="rId46" Type="http://schemas.openxmlformats.org/officeDocument/2006/relationships/slideLayout" Target="../slideLayouts/slideLayout453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8.xml"/><Relationship Id="rId18" Type="http://schemas.openxmlformats.org/officeDocument/2006/relationships/slideLayout" Target="../slideLayouts/slideLayout483.xml"/><Relationship Id="rId26" Type="http://schemas.openxmlformats.org/officeDocument/2006/relationships/slideLayout" Target="../slideLayouts/slideLayout491.xml"/><Relationship Id="rId39" Type="http://schemas.openxmlformats.org/officeDocument/2006/relationships/slideLayout" Target="../slideLayouts/slideLayout504.xml"/><Relationship Id="rId21" Type="http://schemas.openxmlformats.org/officeDocument/2006/relationships/slideLayout" Target="../slideLayouts/slideLayout486.xml"/><Relationship Id="rId34" Type="http://schemas.openxmlformats.org/officeDocument/2006/relationships/slideLayout" Target="../slideLayouts/slideLayout499.xml"/><Relationship Id="rId42" Type="http://schemas.openxmlformats.org/officeDocument/2006/relationships/slideLayout" Target="../slideLayouts/slideLayout507.xml"/><Relationship Id="rId47" Type="http://schemas.openxmlformats.org/officeDocument/2006/relationships/slideLayout" Target="../slideLayouts/slideLayout512.xml"/><Relationship Id="rId50" Type="http://schemas.openxmlformats.org/officeDocument/2006/relationships/slideLayout" Target="../slideLayouts/slideLayout515.xml"/><Relationship Id="rId55" Type="http://schemas.openxmlformats.org/officeDocument/2006/relationships/slideLayout" Target="../slideLayouts/slideLayout520.xml"/><Relationship Id="rId7" Type="http://schemas.openxmlformats.org/officeDocument/2006/relationships/slideLayout" Target="../slideLayouts/slideLayout472.xml"/><Relationship Id="rId2" Type="http://schemas.openxmlformats.org/officeDocument/2006/relationships/slideLayout" Target="../slideLayouts/slideLayout467.xml"/><Relationship Id="rId16" Type="http://schemas.openxmlformats.org/officeDocument/2006/relationships/slideLayout" Target="../slideLayouts/slideLayout481.xml"/><Relationship Id="rId20" Type="http://schemas.openxmlformats.org/officeDocument/2006/relationships/slideLayout" Target="../slideLayouts/slideLayout485.xml"/><Relationship Id="rId29" Type="http://schemas.openxmlformats.org/officeDocument/2006/relationships/slideLayout" Target="../slideLayouts/slideLayout494.xml"/><Relationship Id="rId41" Type="http://schemas.openxmlformats.org/officeDocument/2006/relationships/slideLayout" Target="../slideLayouts/slideLayout506.xml"/><Relationship Id="rId54" Type="http://schemas.openxmlformats.org/officeDocument/2006/relationships/slideLayout" Target="../slideLayouts/slideLayout51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6.xml"/><Relationship Id="rId6" Type="http://schemas.openxmlformats.org/officeDocument/2006/relationships/slideLayout" Target="../slideLayouts/slideLayout471.xml"/><Relationship Id="rId11" Type="http://schemas.openxmlformats.org/officeDocument/2006/relationships/slideLayout" Target="../slideLayouts/slideLayout476.xml"/><Relationship Id="rId24" Type="http://schemas.openxmlformats.org/officeDocument/2006/relationships/slideLayout" Target="../slideLayouts/slideLayout489.xml"/><Relationship Id="rId32" Type="http://schemas.openxmlformats.org/officeDocument/2006/relationships/slideLayout" Target="../slideLayouts/slideLayout497.xml"/><Relationship Id="rId37" Type="http://schemas.openxmlformats.org/officeDocument/2006/relationships/slideLayout" Target="../slideLayouts/slideLayout502.xml"/><Relationship Id="rId40" Type="http://schemas.openxmlformats.org/officeDocument/2006/relationships/slideLayout" Target="../slideLayouts/slideLayout505.xml"/><Relationship Id="rId45" Type="http://schemas.openxmlformats.org/officeDocument/2006/relationships/slideLayout" Target="../slideLayouts/slideLayout510.xml"/><Relationship Id="rId53" Type="http://schemas.openxmlformats.org/officeDocument/2006/relationships/slideLayout" Target="../slideLayouts/slideLayout518.xml"/><Relationship Id="rId58" Type="http://schemas.openxmlformats.org/officeDocument/2006/relationships/slideLayout" Target="../slideLayouts/slideLayout523.xml"/><Relationship Id="rId5" Type="http://schemas.openxmlformats.org/officeDocument/2006/relationships/slideLayout" Target="../slideLayouts/slideLayout470.xml"/><Relationship Id="rId15" Type="http://schemas.openxmlformats.org/officeDocument/2006/relationships/slideLayout" Target="../slideLayouts/slideLayout480.xml"/><Relationship Id="rId23" Type="http://schemas.openxmlformats.org/officeDocument/2006/relationships/slideLayout" Target="../slideLayouts/slideLayout488.xml"/><Relationship Id="rId28" Type="http://schemas.openxmlformats.org/officeDocument/2006/relationships/slideLayout" Target="../slideLayouts/slideLayout493.xml"/><Relationship Id="rId36" Type="http://schemas.openxmlformats.org/officeDocument/2006/relationships/slideLayout" Target="../slideLayouts/slideLayout501.xml"/><Relationship Id="rId49" Type="http://schemas.openxmlformats.org/officeDocument/2006/relationships/slideLayout" Target="../slideLayouts/slideLayout514.xml"/><Relationship Id="rId57" Type="http://schemas.openxmlformats.org/officeDocument/2006/relationships/slideLayout" Target="../slideLayouts/slideLayout52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5.xml"/><Relationship Id="rId19" Type="http://schemas.openxmlformats.org/officeDocument/2006/relationships/slideLayout" Target="../slideLayouts/slideLayout484.xml"/><Relationship Id="rId31" Type="http://schemas.openxmlformats.org/officeDocument/2006/relationships/slideLayout" Target="../slideLayouts/slideLayout496.xml"/><Relationship Id="rId44" Type="http://schemas.openxmlformats.org/officeDocument/2006/relationships/slideLayout" Target="../slideLayouts/slideLayout509.xml"/><Relationship Id="rId52" Type="http://schemas.openxmlformats.org/officeDocument/2006/relationships/slideLayout" Target="../slideLayouts/slideLayout51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9.xml"/><Relationship Id="rId9" Type="http://schemas.openxmlformats.org/officeDocument/2006/relationships/slideLayout" Target="../slideLayouts/slideLayout474.xml"/><Relationship Id="rId14" Type="http://schemas.openxmlformats.org/officeDocument/2006/relationships/slideLayout" Target="../slideLayouts/slideLayout479.xml"/><Relationship Id="rId22" Type="http://schemas.openxmlformats.org/officeDocument/2006/relationships/slideLayout" Target="../slideLayouts/slideLayout487.xml"/><Relationship Id="rId27" Type="http://schemas.openxmlformats.org/officeDocument/2006/relationships/slideLayout" Target="../slideLayouts/slideLayout492.xml"/><Relationship Id="rId30" Type="http://schemas.openxmlformats.org/officeDocument/2006/relationships/slideLayout" Target="../slideLayouts/slideLayout495.xml"/><Relationship Id="rId35" Type="http://schemas.openxmlformats.org/officeDocument/2006/relationships/slideLayout" Target="../slideLayouts/slideLayout500.xml"/><Relationship Id="rId43" Type="http://schemas.openxmlformats.org/officeDocument/2006/relationships/slideLayout" Target="../slideLayouts/slideLayout508.xml"/><Relationship Id="rId48" Type="http://schemas.openxmlformats.org/officeDocument/2006/relationships/slideLayout" Target="../slideLayouts/slideLayout513.xml"/><Relationship Id="rId56" Type="http://schemas.openxmlformats.org/officeDocument/2006/relationships/slideLayout" Target="../slideLayouts/slideLayout521.xml"/><Relationship Id="rId8" Type="http://schemas.openxmlformats.org/officeDocument/2006/relationships/slideLayout" Target="../slideLayouts/slideLayout473.xml"/><Relationship Id="rId51" Type="http://schemas.openxmlformats.org/officeDocument/2006/relationships/slideLayout" Target="../slideLayouts/slideLayout516.xml"/><Relationship Id="rId3" Type="http://schemas.openxmlformats.org/officeDocument/2006/relationships/slideLayout" Target="../slideLayouts/slideLayout468.xml"/><Relationship Id="rId12" Type="http://schemas.openxmlformats.org/officeDocument/2006/relationships/slideLayout" Target="../slideLayouts/slideLayout477.xml"/><Relationship Id="rId17" Type="http://schemas.openxmlformats.org/officeDocument/2006/relationships/slideLayout" Target="../slideLayouts/slideLayout482.xml"/><Relationship Id="rId25" Type="http://schemas.openxmlformats.org/officeDocument/2006/relationships/slideLayout" Target="../slideLayouts/slideLayout490.xml"/><Relationship Id="rId33" Type="http://schemas.openxmlformats.org/officeDocument/2006/relationships/slideLayout" Target="../slideLayouts/slideLayout498.xml"/><Relationship Id="rId38" Type="http://schemas.openxmlformats.org/officeDocument/2006/relationships/slideLayout" Target="../slideLayouts/slideLayout503.xml"/><Relationship Id="rId46" Type="http://schemas.openxmlformats.org/officeDocument/2006/relationships/slideLayout" Target="../slideLayouts/slideLayout511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1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2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3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  <p:sldLayoutId id="2147484452" r:id="rId59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3741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5" y="112865"/>
            <a:ext cx="3133003" cy="753391"/>
          </a:xfrm>
          <a:prstGeom prst="rect">
            <a:avLst/>
          </a:prstGeom>
        </p:spPr>
        <p:txBody>
          <a:bodyPr vert="horz" wrap="square" lIns="0" tIns="14585" rIns="0" bIns="0" rtlCol="0">
            <a:spAutoFit/>
          </a:bodyPr>
          <a:lstStyle/>
          <a:p>
            <a:pPr marL="12683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437" y="1188878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7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463901" y="240746"/>
            <a:ext cx="1059773" cy="587210"/>
            <a:chOff x="4701997" y="228108"/>
            <a:chExt cx="603887" cy="60388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7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235303" y="317911"/>
            <a:ext cx="1255356" cy="385341"/>
          </a:xfrm>
          <a:prstGeom prst="rect">
            <a:avLst/>
          </a:prstGeom>
        </p:spPr>
        <p:txBody>
          <a:bodyPr vert="horz" wrap="square" lIns="0" tIns="15854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   11-sinf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723738" y="1206045"/>
            <a:ext cx="3870499" cy="906640"/>
          </a:xfrm>
          <a:prstGeom prst="rect">
            <a:avLst/>
          </a:prstGeom>
        </p:spPr>
        <p:txBody>
          <a:bodyPr vert="horz" wrap="square" lIns="0" tIns="13952" rIns="0" bIns="0" rtlCol="0">
            <a:spAutoFit/>
          </a:bodyPr>
          <a:lstStyle/>
          <a:p>
            <a:pPr marL="12680">
              <a:spcAft>
                <a:spcPts val="1200"/>
              </a:spcAft>
            </a:pPr>
            <a:r>
              <a:rPr lang="ru-RU" sz="2400" spc="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fr-FR" sz="2400" spc="5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2680"/>
            <a:r>
              <a:rPr lang="fr-FR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sz="24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6" name="Picture 5" descr="j1u440ut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589" y="1260004"/>
            <a:ext cx="2138000" cy="179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59445" y="599477"/>
                <a:ext cx="5112568" cy="24757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 smtClean="0">
                    <a:solidFill>
                      <a:srgbClr val="000000"/>
                    </a:solidFill>
                  </a:rPr>
                  <a:t>Berilgan</a:t>
                </a:r>
                <a:r>
                  <a:rPr lang="en-US" sz="2000" dirty="0">
                    <a:solidFill>
                      <a:srgbClr val="000000"/>
                    </a:solidFill>
                  </a:rPr>
                  <a:t>:</a:t>
                </a:r>
              </a:p>
              <a:p>
                <a:r>
                  <a:rPr lang="en-US" sz="2000" dirty="0" smtClean="0">
                    <a:solidFill>
                      <a:srgbClr val="000000"/>
                    </a:solidFill>
                  </a:rPr>
                  <a:t>m=41 g</a:t>
                </a:r>
                <a:endParaRPr lang="ru-RU" sz="2000" dirty="0">
                  <a:solidFill>
                    <a:srgbClr val="000000"/>
                  </a:solidFill>
                </a:endParaRPr>
              </a:p>
              <a:p>
                <a:r>
                  <a:rPr lang="en-US" sz="2000" dirty="0" smtClean="0">
                    <a:solidFill>
                      <a:srgbClr val="000000"/>
                    </a:solidFill>
                  </a:rPr>
                  <a:t>V=400 ml=0,4l         </a:t>
                </a:r>
                <a:endParaRPr lang="ru-RU" sz="2000" dirty="0">
                  <a:solidFill>
                    <a:srgbClr val="000000"/>
                  </a:solidFill>
                </a:endParaRPr>
              </a:p>
              <a:p>
                <a:r>
                  <a:rPr lang="en-US" sz="2000" dirty="0" smtClean="0">
                    <a:solidFill>
                      <a:srgbClr val="000000"/>
                    </a:solidFill>
                  </a:rPr>
                  <a:t>C</a:t>
                </a:r>
                <a:r>
                  <a:rPr lang="en-US" sz="2000" baseline="-25000" dirty="0" smtClean="0">
                    <a:solidFill>
                      <a:srgbClr val="000000"/>
                    </a:solidFill>
                  </a:rPr>
                  <a:t>M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-</a:t>
                </a:r>
                <a:r>
                  <a:rPr lang="en-US" sz="2000" dirty="0">
                    <a:solidFill>
                      <a:srgbClr val="000000"/>
                    </a:solidFill>
                  </a:rPr>
                  <a:t>?      </a:t>
                </a:r>
              </a:p>
              <a:p>
                <a:pPr algn="ctr">
                  <a:spcAft>
                    <a:spcPts val="600"/>
                  </a:spcAft>
                </a:pPr>
                <a:endParaRPr lang="en-US" sz="2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20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C</a:t>
                </a:r>
                <a:r>
                  <a:rPr lang="en-US" sz="2000" baseline="-25000" dirty="0">
                    <a:solidFill>
                      <a:srgbClr val="000000"/>
                    </a:solidFill>
                  </a:rPr>
                  <a:t>M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𝑀𝑉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41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164</m:t>
                        </m:r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∗0,</m:t>
                        </m:r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</a:rPr>
                  <a:t>=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0,625M</a:t>
                </a:r>
                <a:endParaRPr lang="ru-RU" sz="2000" dirty="0">
                  <a:solidFill>
                    <a:srgbClr val="000000"/>
                  </a:solidFill>
                </a:endParaRPr>
              </a:p>
              <a:p>
                <a:pPr algn="ctr">
                  <a:spcAft>
                    <a:spcPts val="600"/>
                  </a:spcAft>
                </a:pPr>
                <a:endParaRPr lang="ru-RU" sz="2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45" y="599477"/>
                <a:ext cx="5112568" cy="2475742"/>
              </a:xfrm>
              <a:prstGeom prst="rect">
                <a:avLst/>
              </a:prstGeom>
              <a:blipFill>
                <a:blip r:embed="rId2"/>
                <a:stretch>
                  <a:fillRect l="-1311" t="-9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773" y="827956"/>
            <a:ext cx="1947700" cy="1440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814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/>
              <a:t>2</a:t>
            </a:r>
            <a:r>
              <a:rPr lang="ru-RU" sz="2000" dirty="0" smtClean="0"/>
              <a:t>-</a:t>
            </a:r>
            <a:r>
              <a:rPr lang="en-US" sz="2000" dirty="0" smtClean="0"/>
              <a:t> </a:t>
            </a:r>
            <a:r>
              <a:rPr lang="en-US" sz="2000" dirty="0"/>
              <a:t>masala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7437" y="899964"/>
            <a:ext cx="52349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0,125 M li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250 ml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eritmada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CuSO</a:t>
            </a:r>
            <a:r>
              <a:rPr lang="en-US" sz="2400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*5H</a:t>
            </a:r>
            <a:r>
              <a:rPr lang="en-US" sz="2400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eritish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84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7435" y="755890"/>
            <a:ext cx="273630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Berilgan</a:t>
            </a:r>
            <a:r>
              <a:rPr lang="en-US" sz="2000" dirty="0" smtClean="0">
                <a:solidFill>
                  <a:srgbClr val="000000"/>
                </a:solidFill>
              </a:rPr>
              <a:t>:</a:t>
            </a:r>
            <a:endParaRPr lang="ru-RU" sz="2000" dirty="0">
              <a:solidFill>
                <a:srgbClr val="000000"/>
              </a:solidFill>
            </a:endParaRPr>
          </a:p>
          <a:p>
            <a:r>
              <a:rPr lang="en-US" sz="2000" dirty="0" smtClean="0">
                <a:solidFill>
                  <a:srgbClr val="000000"/>
                </a:solidFill>
              </a:rPr>
              <a:t>V=250 ml=0,25l         </a:t>
            </a:r>
            <a:endParaRPr lang="ru-RU" sz="2000" dirty="0">
              <a:solidFill>
                <a:srgbClr val="000000"/>
              </a:solidFill>
            </a:endParaRPr>
          </a:p>
          <a:p>
            <a:r>
              <a:rPr lang="en-US" sz="2000" dirty="0" smtClean="0">
                <a:solidFill>
                  <a:srgbClr val="000000"/>
                </a:solidFill>
              </a:rPr>
              <a:t>C</a:t>
            </a:r>
            <a:r>
              <a:rPr lang="en-US" sz="2000" baseline="-25000" dirty="0" smtClean="0">
                <a:solidFill>
                  <a:srgbClr val="000000"/>
                </a:solidFill>
              </a:rPr>
              <a:t>M</a:t>
            </a:r>
            <a:r>
              <a:rPr lang="en-US" sz="2000" dirty="0" smtClean="0">
                <a:solidFill>
                  <a:srgbClr val="000000"/>
                </a:solidFill>
              </a:rPr>
              <a:t>=0,125M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 m=?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653" y="2049781"/>
            <a:ext cx="2016224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2370" y="61991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03461" y="676787"/>
                <a:ext cx="4896544" cy="92812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0000"/>
                    </a:solidFill>
                  </a:rPr>
                  <a:t>C</a:t>
                </a:r>
                <a:r>
                  <a:rPr lang="en-US" sz="3200" baseline="-25000" dirty="0" smtClean="0">
                    <a:solidFill>
                      <a:srgbClr val="000000"/>
                    </a:solidFill>
                  </a:rPr>
                  <a:t>M</a:t>
                </a:r>
                <a:r>
                  <a:rPr lang="en-US" sz="3200" dirty="0" smtClean="0">
                    <a:solidFill>
                      <a:srgbClr val="00000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𝑀𝑉</m:t>
                        </m:r>
                        <m:r>
                          <a:rPr lang="en-US" sz="3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3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𝑙</m:t>
                        </m:r>
                        <m:r>
                          <a:rPr lang="en-US" sz="3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endParaRPr lang="ru-RU" sz="32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61" y="676787"/>
                <a:ext cx="4896544" cy="92812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503461" y="1761576"/>
            <a:ext cx="4896544" cy="12986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aseline="-25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m= M*V*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800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3200" baseline="-25000" dirty="0" smtClean="0">
                <a:solidFill>
                  <a:srgbClr val="000000"/>
                </a:solidFill>
              </a:rPr>
              <a:t>m=250*0,25*0,125=7,81 gr </a:t>
            </a:r>
            <a:r>
              <a:rPr lang="en-US" sz="1600" dirty="0">
                <a:solidFill>
                  <a:srgbClr val="000000"/>
                </a:solidFill>
              </a:rPr>
              <a:t>CuSO</a:t>
            </a:r>
            <a:r>
              <a:rPr lang="en-US" sz="1600" baseline="-25000" dirty="0">
                <a:solidFill>
                  <a:srgbClr val="000000"/>
                </a:solidFill>
              </a:rPr>
              <a:t>4</a:t>
            </a:r>
            <a:r>
              <a:rPr lang="en-US" sz="1600" dirty="0">
                <a:solidFill>
                  <a:srgbClr val="000000"/>
                </a:solidFill>
              </a:rPr>
              <a:t>*5H</a:t>
            </a:r>
            <a:r>
              <a:rPr lang="en-US" sz="1600" baseline="-25000" dirty="0">
                <a:solidFill>
                  <a:srgbClr val="000000"/>
                </a:solidFill>
              </a:rPr>
              <a:t>2</a:t>
            </a:r>
            <a:r>
              <a:rPr lang="en-US" sz="1600" dirty="0">
                <a:solidFill>
                  <a:srgbClr val="000000"/>
                </a:solidFill>
              </a:rPr>
              <a:t>O</a:t>
            </a:r>
            <a:r>
              <a:rPr lang="en-US" sz="1600" baseline="-25000" dirty="0" smtClean="0">
                <a:solidFill>
                  <a:srgbClr val="000000"/>
                </a:solidFill>
              </a:rPr>
              <a:t>   </a:t>
            </a:r>
            <a:r>
              <a:rPr lang="en-US" sz="3200" baseline="-25000" dirty="0" smtClean="0">
                <a:solidFill>
                  <a:srgbClr val="000000"/>
                </a:solidFill>
              </a:rPr>
              <a:t> </a:t>
            </a:r>
            <a:endParaRPr lang="ru-RU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400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/>
              <a:t>3</a:t>
            </a:r>
            <a:r>
              <a:rPr lang="en-US" sz="2000" dirty="0" smtClean="0"/>
              <a:t>-masala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422" y="827956"/>
            <a:ext cx="540060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>
              <a:spcAft>
                <a:spcPts val="60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48,8 gr </a:t>
            </a:r>
            <a:r>
              <a:rPr lang="en-US" sz="2400" dirty="0" smtClean="0">
                <a:solidFill>
                  <a:srgbClr val="000000"/>
                </a:solidFill>
              </a:rPr>
              <a:t>BaCl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*2H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O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kristallogidrati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suvda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eritilib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hajmi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500 ml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yetkazildi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indent="179388" algn="just"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normal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konsentratsiyasini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12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147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7437" y="977196"/>
            <a:ext cx="5572163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m=48,8 gr</a:t>
            </a:r>
            <a:r>
              <a:rPr lang="en-US" sz="2000" dirty="0">
                <a:solidFill>
                  <a:srgbClr val="000000"/>
                </a:solidFill>
              </a:rPr>
              <a:t> BaCl</a:t>
            </a:r>
            <a:r>
              <a:rPr lang="en-US" sz="2000" baseline="-25000" dirty="0">
                <a:solidFill>
                  <a:srgbClr val="000000"/>
                </a:solidFill>
              </a:rPr>
              <a:t>2</a:t>
            </a:r>
            <a:r>
              <a:rPr lang="en-US" sz="2000" dirty="0">
                <a:solidFill>
                  <a:srgbClr val="000000"/>
                </a:solidFill>
              </a:rPr>
              <a:t>*2H</a:t>
            </a:r>
            <a:r>
              <a:rPr lang="en-US" sz="2000" baseline="-25000" dirty="0">
                <a:solidFill>
                  <a:srgbClr val="000000"/>
                </a:solidFill>
              </a:rPr>
              <a:t>2</a:t>
            </a:r>
            <a:r>
              <a:rPr lang="en-US" sz="2000" dirty="0">
                <a:solidFill>
                  <a:srgbClr val="000000"/>
                </a:solidFill>
              </a:rPr>
              <a:t>O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endParaRPr lang="ru-RU" sz="2000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V=500 ml=0,5 l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</a:t>
            </a:r>
            <a:endParaRPr lang="en-US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</a:rPr>
              <a:t> C</a:t>
            </a:r>
            <a:r>
              <a:rPr lang="en-US" sz="2000" baseline="-25000" dirty="0" smtClean="0">
                <a:solidFill>
                  <a:srgbClr val="000000"/>
                </a:solidFill>
              </a:rPr>
              <a:t>N</a:t>
            </a:r>
            <a:r>
              <a:rPr lang="en-US" sz="2000" dirty="0" smtClean="0">
                <a:solidFill>
                  <a:srgbClr val="000000"/>
                </a:solidFill>
              </a:rPr>
              <a:t>=?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45" y="1548036"/>
            <a:ext cx="1512168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655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noProof="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3</a:t>
            </a:r>
            <a:r>
              <a:rPr lang="ru-RU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-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masalaning</a:t>
            </a:r>
            <a:r>
              <a:rPr lang="en-US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39923"/>
            <a:ext cx="568803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 </a:t>
            </a:r>
            <a:endParaRPr lang="en-US" sz="1800" dirty="0" smtClean="0"/>
          </a:p>
          <a:p>
            <a:r>
              <a:rPr lang="en-US" sz="1800" dirty="0" smtClean="0"/>
              <a:t>   </a:t>
            </a:r>
          </a:p>
          <a:p>
            <a:r>
              <a:rPr lang="en-US" sz="1800" dirty="0"/>
              <a:t> </a:t>
            </a:r>
            <a:r>
              <a:rPr lang="en-US" sz="1800" dirty="0" smtClean="0"/>
              <a:t>  </a:t>
            </a:r>
            <a:endParaRPr lang="ru-RU" sz="1800" dirty="0"/>
          </a:p>
          <a:p>
            <a:endParaRPr lang="en-US" sz="18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43421" y="529166"/>
                <a:ext cx="5544616" cy="25874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en-US" sz="24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400" baseline="-25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tuz</a:t>
                </a:r>
                <a:r>
                  <a:rPr lang="en-US" sz="24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𝑀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𝑡𝑢𝑧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            n</a:t>
                </a:r>
                <a:r>
                  <a:rPr lang="en-US" sz="2400" baseline="-25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ekv</a:t>
                </a:r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endParaRPr lang="en-US" sz="2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en-US" sz="24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400" baseline="-25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tuz</a:t>
                </a:r>
                <a:r>
                  <a:rPr lang="en-US" sz="24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𝑀</m:t>
                        </m:r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BaCl</m:t>
                        </m:r>
                        <m:r>
                          <m:rPr>
                            <m:nor/>
                          </m:rPr>
                          <a:rPr lang="en-US" sz="2400" baseline="-25000" dirty="0">
                            <a:solidFill>
                              <a:srgbClr val="000000"/>
                            </a:solidFill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∗2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H</m:t>
                        </m:r>
                        <m:r>
                          <m:rPr>
                            <m:nor/>
                          </m:rPr>
                          <a:rPr lang="en-US" sz="2400" baseline="-25000" dirty="0">
                            <a:solidFill>
                              <a:srgbClr val="000000"/>
                            </a:solidFill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O</m:t>
                        </m:r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244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122</a:t>
                </a:r>
                <a:endParaRPr lang="en-US" sz="2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n </a:t>
                </a:r>
                <a:r>
                  <a:rPr lang="en-US" sz="2400" baseline="-25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ekv</a:t>
                </a:r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48,8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122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0,4 g/ekv </a:t>
                </a:r>
                <a:endParaRPr lang="en-US" sz="2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421" y="529166"/>
                <a:ext cx="5544616" cy="2587440"/>
              </a:xfrm>
              <a:prstGeom prst="rect">
                <a:avLst/>
              </a:prstGeom>
              <a:blipFill>
                <a:blip r:embed="rId2"/>
                <a:stretch>
                  <a:fillRect l="-1760" b="-14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885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/>
              <a:t>3</a:t>
            </a:r>
            <a:r>
              <a:rPr lang="en-US" sz="2000" dirty="0" smtClean="0"/>
              <a:t>-masalaning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31453" y="683940"/>
                <a:ext cx="5040560" cy="105841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3200" baseline="-250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3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32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n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V</m:t>
                          </m:r>
                        </m:den>
                      </m:f>
                      <m:r>
                        <m:rPr>
                          <m:nor/>
                        </m:rPr>
                        <a:rPr lang="en-US" sz="3200" baseline="30000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ekv</m:t>
                      </m:r>
                    </m:oMath>
                  </m:oMathPara>
                </a14:m>
                <a:endParaRPr lang="ru-RU" sz="32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453" y="683940"/>
                <a:ext cx="5040560" cy="10584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31453" y="1908076"/>
                <a:ext cx="5040560" cy="109273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800" baseline="-250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n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V</m:t>
                          </m:r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𝑙</m:t>
                          </m:r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m:rPr>
                          <m:nor/>
                        </m:rPr>
                        <a:rPr lang="en-US" sz="2800" baseline="30000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ekv</m:t>
                      </m:r>
                      <m:r>
                        <m:rPr>
                          <m:nor/>
                        </m:rPr>
                        <a:rPr lang="ru-RU" sz="2800" b="0" i="0" baseline="300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0,4</m:t>
                          </m:r>
                        </m:num>
                        <m:den>
                          <m:r>
                            <a:rPr lang="en-US" sz="2800" b="0" i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0,5</m:t>
                          </m:r>
                        </m:den>
                      </m:f>
                      <m:r>
                        <m:rPr>
                          <m:nor/>
                        </m:rPr>
                        <a:rPr lang="ru-RU" sz="2800" baseline="30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800" b="0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0,8</m:t>
                      </m:r>
                      <m:r>
                        <m:rPr>
                          <m:nor/>
                        </m:rPr>
                        <a:rPr lang="en-US" sz="2800" b="0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ekv</m:t>
                      </m:r>
                      <m:r>
                        <m:rPr>
                          <m:nor/>
                        </m:rPr>
                        <a:rPr lang="en-US" sz="2800" b="0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/</m:t>
                      </m:r>
                      <m:r>
                        <m:rPr>
                          <m:nor/>
                        </m:rPr>
                        <a:rPr lang="en-US" sz="2800" b="0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l</m:t>
                      </m:r>
                      <m:r>
                        <m:rPr>
                          <m:nor/>
                        </m:rPr>
                        <a:rPr lang="en-US" sz="2800" b="0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ru-RU" sz="28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453" y="1908076"/>
                <a:ext cx="5040560" cy="10927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52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/>
              <a:t>4</a:t>
            </a:r>
            <a:r>
              <a:rPr lang="en-US" sz="2000" smtClean="0"/>
              <a:t>-masala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2" y="619912"/>
            <a:ext cx="55721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400" b="1" dirty="0" smtClean="0">
                <a:solidFill>
                  <a:srgbClr val="000000"/>
                </a:solidFill>
              </a:rPr>
              <a:t>450 </a:t>
            </a:r>
            <a:r>
              <a:rPr lang="en-US" sz="2400" b="1" dirty="0" smtClean="0">
                <a:solidFill>
                  <a:srgbClr val="000000"/>
                </a:solidFill>
              </a:rPr>
              <a:t>ml </a:t>
            </a:r>
            <a:r>
              <a:rPr lang="en-US" sz="2400" dirty="0" smtClean="0">
                <a:solidFill>
                  <a:srgbClr val="000000"/>
                </a:solidFill>
              </a:rPr>
              <a:t>1,5 N li K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SO</a:t>
            </a:r>
            <a:r>
              <a:rPr lang="en-US" sz="2400" baseline="-25000" dirty="0" smtClean="0">
                <a:solidFill>
                  <a:srgbClr val="000000"/>
                </a:solidFill>
              </a:rPr>
              <a:t>4  </a:t>
            </a:r>
            <a:r>
              <a:rPr lang="en-US" sz="2400" dirty="0" err="1" smtClean="0">
                <a:solidFill>
                  <a:srgbClr val="000000"/>
                </a:solidFill>
              </a:rPr>
              <a:t>eritmasini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tayyorlash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uchun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qancha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tuz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olish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kerak</a:t>
            </a:r>
            <a:r>
              <a:rPr lang="en-US" sz="2400" dirty="0" smtClean="0">
                <a:solidFill>
                  <a:srgbClr val="000000"/>
                </a:solidFill>
              </a:rPr>
              <a:t>?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605" y="1980084"/>
            <a:ext cx="2088232" cy="1008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949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8017" y="619912"/>
            <a:ext cx="3218131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C</a:t>
            </a:r>
            <a:r>
              <a:rPr lang="en-US" sz="2400" baseline="-25000" dirty="0" smtClean="0">
                <a:solidFill>
                  <a:srgbClr val="000000"/>
                </a:solidFill>
              </a:rPr>
              <a:t>N</a:t>
            </a:r>
            <a:r>
              <a:rPr lang="en-US" sz="2400" dirty="0" smtClean="0">
                <a:solidFill>
                  <a:srgbClr val="000000"/>
                </a:solidFill>
              </a:rPr>
              <a:t>=1,5 N</a:t>
            </a:r>
            <a:endParaRPr lang="ru-RU" sz="2400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V= 450ml=0,45 l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m=?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893" y="2151860"/>
            <a:ext cx="1224137" cy="947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828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Mustaqil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ishlash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uchun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topshiriqlar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39924"/>
            <a:ext cx="568803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endParaRPr lang="en-US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-25000" dirty="0" smtClean="0"/>
              <a:t>    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902" y="2268116"/>
            <a:ext cx="2088232" cy="6986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4178" y="607293"/>
            <a:ext cx="543690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97-bet. </a:t>
            </a: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2-masala.</a:t>
            </a:r>
          </a:p>
          <a:p>
            <a:pPr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 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li (p=1,455g/ml) </a:t>
            </a:r>
            <a:r>
              <a:rPr lang="en-US" sz="2000" dirty="0" smtClean="0">
                <a:solidFill>
                  <a:schemeClr val="bg2"/>
                </a:solidFill>
              </a:rPr>
              <a:t>K</a:t>
            </a:r>
            <a:r>
              <a:rPr lang="en-US" sz="2000" baseline="-25000" dirty="0" smtClean="0">
                <a:solidFill>
                  <a:schemeClr val="bg2"/>
                </a:solidFill>
              </a:rPr>
              <a:t>2</a:t>
            </a:r>
            <a:r>
              <a:rPr lang="en-US" sz="2000" dirty="0" smtClean="0">
                <a:solidFill>
                  <a:schemeClr val="bg2"/>
                </a:solidFill>
              </a:rPr>
              <a:t>CrO</a:t>
            </a:r>
            <a:r>
              <a:rPr lang="en-US" sz="2000" baseline="-25000" dirty="0" smtClean="0">
                <a:solidFill>
                  <a:schemeClr val="bg2"/>
                </a:solidFill>
              </a:rPr>
              <a:t>4</a:t>
            </a:r>
            <a:r>
              <a:rPr lang="en-US" sz="2000" baseline="-25000" dirty="0" smtClean="0"/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eritmasining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foiz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konsentratsiyasini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80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4</a:t>
            </a:r>
            <a:r>
              <a:rPr lang="ru-RU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-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masalaning</a:t>
            </a:r>
            <a:r>
              <a:rPr lang="en-US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39923"/>
            <a:ext cx="568803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  </a:t>
            </a:r>
            <a:endParaRPr lang="en-US" sz="1800" dirty="0" smtClean="0"/>
          </a:p>
          <a:p>
            <a:r>
              <a:rPr lang="en-US" sz="1800" dirty="0" smtClean="0"/>
              <a:t>   </a:t>
            </a:r>
          </a:p>
          <a:p>
            <a:r>
              <a:rPr lang="en-US" sz="1800" dirty="0"/>
              <a:t> </a:t>
            </a:r>
            <a:r>
              <a:rPr lang="en-US" sz="1800" dirty="0" smtClean="0"/>
              <a:t>  </a:t>
            </a:r>
            <a:endParaRPr lang="ru-RU" sz="1800" dirty="0"/>
          </a:p>
          <a:p>
            <a:endParaRPr lang="en-US" sz="18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43421" y="539923"/>
                <a:ext cx="5544616" cy="26233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 E</a:t>
                </a:r>
                <a:r>
                  <a:rPr lang="en-US" sz="24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400" baseline="-25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tuz</a:t>
                </a:r>
                <a:r>
                  <a:rPr lang="en-US" sz="24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𝑀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𝑡𝑢𝑧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            n</a:t>
                </a:r>
                <a:r>
                  <a:rPr lang="en-US" sz="2400" baseline="-25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ekv</a:t>
                </a:r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endParaRPr lang="en-US" sz="2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en-US" sz="24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400" baseline="-25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tuz</a:t>
                </a:r>
                <a:r>
                  <a:rPr lang="en-US" sz="24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𝑀</m:t>
                        </m:r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rgbClr val="000000"/>
                            </a:solidFill>
                          </a:rPr>
                          <m:t>K</m:t>
                        </m:r>
                        <m:r>
                          <m:rPr>
                            <m:nor/>
                          </m:rPr>
                          <a:rPr lang="en-US" sz="2000" baseline="-25000" dirty="0">
                            <a:solidFill>
                              <a:srgbClr val="000000"/>
                            </a:solidFill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rgbClr val="000000"/>
                            </a:solidFill>
                          </a:rPr>
                          <m:t>SO</m:t>
                        </m:r>
                        <m:r>
                          <m:rPr>
                            <m:nor/>
                          </m:rPr>
                          <a:rPr lang="en-US" sz="2000" baseline="-25000" dirty="0">
                            <a:solidFill>
                              <a:srgbClr val="000000"/>
                            </a:solidFill>
                          </a:rPr>
                          <m:t>4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174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87</a:t>
                </a:r>
                <a:endParaRPr lang="en-US" sz="2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 n </a:t>
                </a:r>
                <a:r>
                  <a:rPr lang="en-US" sz="2400" baseline="-25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ekv</a:t>
                </a:r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48,8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122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0,4 g/</a:t>
                </a:r>
                <a:r>
                  <a:rPr lang="en-US" sz="24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ekv</a:t>
                </a:r>
                <a:endParaRPr lang="en-US" sz="2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421" y="539923"/>
                <a:ext cx="5544616" cy="26233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274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2370" y="61991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99728" y="755948"/>
                <a:ext cx="5393658" cy="92812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en-US" sz="3200" baseline="-25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ekv</a:t>
                </a:r>
                <a:r>
                  <a:rPr lang="en-US" sz="32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endParaRPr lang="ru-RU" sz="32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728" y="755948"/>
                <a:ext cx="5393658" cy="92812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222370" y="1788468"/>
            <a:ext cx="5393658" cy="10584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m=E*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3200" baseline="-25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ekv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=87*0,675=58,72g</a:t>
            </a:r>
            <a:endParaRPr lang="ru-RU" sz="3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984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/>
              <a:t>5</a:t>
            </a:r>
            <a:r>
              <a:rPr lang="en-US" sz="2000" dirty="0" smtClean="0"/>
              <a:t>-masala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4893" y="825948"/>
            <a:ext cx="5500726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 N li </a:t>
            </a:r>
            <a:r>
              <a:rPr lang="en-US" sz="2400" b="1" dirty="0">
                <a:solidFill>
                  <a:srgbClr val="000000"/>
                </a:solidFill>
              </a:rPr>
              <a:t>Fe(NO</a:t>
            </a:r>
            <a:r>
              <a:rPr lang="en-US" sz="2400" b="1" baseline="-25000" dirty="0">
                <a:solidFill>
                  <a:srgbClr val="000000"/>
                </a:solidFill>
              </a:rPr>
              <a:t>3</a:t>
            </a:r>
            <a:r>
              <a:rPr lang="en-US" sz="2400" b="1" dirty="0">
                <a:solidFill>
                  <a:srgbClr val="000000"/>
                </a:solidFill>
              </a:rPr>
              <a:t>)</a:t>
            </a:r>
            <a:r>
              <a:rPr lang="en-US" sz="2400" b="1" baseline="-25000" dirty="0">
                <a:solidFill>
                  <a:srgbClr val="000000"/>
                </a:solidFill>
              </a:rPr>
              <a:t>3</a:t>
            </a:r>
            <a:r>
              <a:rPr lang="en-US" sz="2800" b="1" baseline="-25000" dirty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eritmasining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molyar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konsentratsiyasini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en-US" sz="2800" dirty="0" err="1" smtClean="0">
                <a:solidFill>
                  <a:srgbClr val="000000"/>
                </a:solidFill>
              </a:rPr>
              <a:t>aniqlang</a:t>
            </a:r>
            <a:r>
              <a:rPr lang="en-US" sz="2800" dirty="0">
                <a:solidFill>
                  <a:srgbClr val="000000"/>
                </a:solidFill>
              </a:rPr>
              <a:t>.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6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01644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/>
              <a:t>M</a:t>
            </a:r>
            <a:r>
              <a:rPr lang="en-US" sz="2000" dirty="0" err="1" smtClean="0"/>
              <a:t>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65080" y="755948"/>
                <a:ext cx="5500726" cy="21903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2400" dirty="0" smtClean="0">
                    <a:solidFill>
                      <a:srgbClr val="000000"/>
                    </a:solidFill>
                  </a:rPr>
                  <a:t>C</a:t>
                </a:r>
                <a:r>
                  <a:rPr lang="en-US" sz="2400" baseline="-25000" dirty="0">
                    <a:solidFill>
                      <a:srgbClr val="000000"/>
                    </a:solidFill>
                  </a:rPr>
                  <a:t>N</a:t>
                </a:r>
                <a:r>
                  <a:rPr lang="en-US" sz="2400" dirty="0">
                    <a:solidFill>
                      <a:srgbClr val="000000"/>
                    </a:solidFill>
                  </a:rPr>
                  <a:t>=C</a:t>
                </a:r>
                <a:r>
                  <a:rPr lang="en-US" sz="2400" baseline="-25000" dirty="0">
                    <a:solidFill>
                      <a:srgbClr val="000000"/>
                    </a:solidFill>
                  </a:rPr>
                  <a:t>M</a:t>
                </a:r>
                <a:r>
                  <a:rPr lang="en-US" sz="2400" dirty="0">
                    <a:solidFill>
                      <a:srgbClr val="000000"/>
                    </a:solidFill>
                  </a:rPr>
                  <a:t>*Val(</a:t>
                </a:r>
                <a:r>
                  <a:rPr lang="en-US" sz="2400" dirty="0" err="1">
                    <a:solidFill>
                      <a:srgbClr val="000000"/>
                    </a:solidFill>
                  </a:rPr>
                  <a:t>kat</a:t>
                </a:r>
                <a:r>
                  <a:rPr lang="en-US" sz="2400" dirty="0">
                    <a:solidFill>
                      <a:srgbClr val="000000"/>
                    </a:solidFill>
                  </a:rPr>
                  <a:t>)*n(</a:t>
                </a:r>
                <a:r>
                  <a:rPr lang="en-US" sz="2400" dirty="0" err="1">
                    <a:solidFill>
                      <a:srgbClr val="000000"/>
                    </a:solidFill>
                  </a:rPr>
                  <a:t>kat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)</a:t>
                </a: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000000"/>
                    </a:solidFill>
                  </a:rPr>
                  <a:t>C</a:t>
                </a:r>
                <a:r>
                  <a:rPr lang="en-US" sz="2400" baseline="-25000" dirty="0">
                    <a:solidFill>
                      <a:srgbClr val="000000"/>
                    </a:solidFill>
                  </a:rPr>
                  <a:t>M</a:t>
                </a:r>
                <a:r>
                  <a:rPr lang="en-US" sz="2400" dirty="0">
                    <a:solidFill>
                      <a:srgbClr val="00000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2400" baseline="-25000" dirty="0">
                            <a:solidFill>
                              <a:srgbClr val="000000"/>
                            </a:solidFill>
                          </a:rPr>
                          <m:t>N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Val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kat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)∗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n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kat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) 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3∗1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</a:rPr>
                  <a:t>=1 M</a:t>
                </a:r>
                <a:endParaRPr lang="en-US" sz="2400" dirty="0">
                  <a:solidFill>
                    <a:srgbClr val="000000"/>
                  </a:solidFill>
                </a:endParaRPr>
              </a:p>
              <a:p>
                <a:pPr algn="just">
                  <a:spcAft>
                    <a:spcPts val="600"/>
                  </a:spcAft>
                </a:pPr>
                <a:r>
                  <a:rPr lang="fr-FR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80" y="755948"/>
                <a:ext cx="5500726" cy="21903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265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/>
              <a:t>6</a:t>
            </a:r>
            <a:r>
              <a:rPr lang="en-US" sz="2000" dirty="0" smtClean="0"/>
              <a:t>-masala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9361" y="899964"/>
            <a:ext cx="550072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3,2  N li (p=1,28 g/ml) </a:t>
            </a:r>
            <a:r>
              <a:rPr lang="en-US" sz="2400" dirty="0">
                <a:solidFill>
                  <a:srgbClr val="000000"/>
                </a:solidFill>
              </a:rPr>
              <a:t>CuSO</a:t>
            </a:r>
            <a:r>
              <a:rPr lang="en-US" sz="2400" baseline="-25000" dirty="0">
                <a:solidFill>
                  <a:srgbClr val="000000"/>
                </a:solidFill>
              </a:rPr>
              <a:t>4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eritmasining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foiz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konsentratsiyasini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3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7437" y="720537"/>
            <a:ext cx="2232248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p=1,28 g/ml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C</a:t>
            </a:r>
            <a:r>
              <a:rPr lang="en-US" sz="2400" baseline="-25000" dirty="0" smtClean="0">
                <a:solidFill>
                  <a:srgbClr val="000000"/>
                </a:solidFill>
              </a:rPr>
              <a:t>N</a:t>
            </a:r>
            <a:r>
              <a:rPr lang="en-US" sz="2400" dirty="0" smtClean="0">
                <a:solidFill>
                  <a:srgbClr val="000000"/>
                </a:solidFill>
              </a:rPr>
              <a:t>=3,2 N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C%=?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977" y="1537819"/>
            <a:ext cx="2393392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474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Masalaning</a:t>
            </a:r>
            <a:r>
              <a:rPr lang="en-US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39923"/>
            <a:ext cx="568803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  </a:t>
            </a:r>
            <a:endParaRPr lang="en-US" sz="1800" dirty="0" smtClean="0"/>
          </a:p>
          <a:p>
            <a:r>
              <a:rPr lang="en-US" sz="1800" dirty="0" smtClean="0"/>
              <a:t>   </a:t>
            </a:r>
          </a:p>
          <a:p>
            <a:r>
              <a:rPr lang="en-US" sz="1800" dirty="0"/>
              <a:t> </a:t>
            </a:r>
            <a:r>
              <a:rPr lang="en-US" sz="1800" dirty="0" smtClean="0"/>
              <a:t>  </a:t>
            </a:r>
            <a:endParaRPr lang="ru-RU" sz="1800" dirty="0"/>
          </a:p>
          <a:p>
            <a:endParaRPr lang="en-US" sz="18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87436" y="685932"/>
                <a:ext cx="5160909" cy="9144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002060"/>
                    </a:solidFill>
                  </a:rPr>
                  <a:t>C</a:t>
                </a:r>
                <a:r>
                  <a:rPr lang="en-US" sz="2400" baseline="-25000" dirty="0">
                    <a:solidFill>
                      <a:srgbClr val="002060"/>
                    </a:solidFill>
                  </a:rPr>
                  <a:t>N</a:t>
                </a:r>
                <a:r>
                  <a:rPr lang="en-US" sz="2400" dirty="0" smtClean="0">
                    <a:solidFill>
                      <a:srgbClr val="002060"/>
                    </a:solidFill>
                  </a:rPr>
                  <a:t>=</a:t>
                </a:r>
                <a:r>
                  <a:rPr lang="ru-RU" sz="24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endParaRPr lang="ru-R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6" y="685932"/>
                <a:ext cx="5160909" cy="9144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87437" y="1771190"/>
                <a:ext cx="5160908" cy="115212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>
                    <a:solidFill>
                      <a:srgbClr val="002060"/>
                    </a:solidFill>
                  </a:rPr>
                  <a:t>C%=</a:t>
                </a:r>
                <a:r>
                  <a:rPr lang="ru-RU" sz="2800" dirty="0">
                    <a:solidFill>
                      <a:srgbClr val="002060"/>
                    </a:solidFill>
                  </a:rPr>
                  <a:t> </a:t>
                </a:r>
                <a:r>
                  <a:rPr lang="en-US" sz="2800" baseline="-250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srgbClr val="002060"/>
                            </a:solidFill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2800" baseline="-25000" dirty="0">
                            <a:solidFill>
                              <a:srgbClr val="002060"/>
                            </a:solidFill>
                          </a:rPr>
                          <m:t>N</m:t>
                        </m:r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𝐸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0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3,2∗80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1,28</m:t>
                        </m:r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=20</a:t>
                </a:r>
                <a:r>
                  <a:rPr lang="ru-RU" sz="2800" dirty="0" smtClean="0">
                    <a:solidFill>
                      <a:srgbClr val="002060"/>
                    </a:solidFill>
                  </a:rPr>
                  <a:t> %</a:t>
                </a:r>
                <a:endParaRPr lang="ru-RU" sz="2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" y="1771190"/>
                <a:ext cx="5160908" cy="11521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847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>
                <a:solidFill>
                  <a:schemeClr val="bg1"/>
                </a:solidFill>
              </a:rPr>
              <a:t>Masalaning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yechimi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7695" y="659287"/>
            <a:ext cx="5162916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C%=26 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p=1,2 g/ml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C</a:t>
            </a:r>
            <a:r>
              <a:rPr lang="en-US" sz="2400" baseline="-25000" dirty="0">
                <a:solidFill>
                  <a:srgbClr val="000000"/>
                </a:solidFill>
              </a:rPr>
              <a:t>N</a:t>
            </a:r>
            <a:r>
              <a:rPr lang="en-US" sz="2400" dirty="0" smtClean="0">
                <a:solidFill>
                  <a:srgbClr val="000000"/>
                </a:solidFill>
              </a:rPr>
              <a:t>=?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386128" y="1397637"/>
            <a:ext cx="2198037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0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2370" y="61991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59445" y="619912"/>
                <a:ext cx="5040560" cy="9281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2060"/>
                    </a:solidFill>
                  </a:rPr>
                  <a:t>C</a:t>
                </a:r>
                <a:r>
                  <a:rPr lang="en-US" sz="3200" baseline="-25000" dirty="0">
                    <a:solidFill>
                      <a:srgbClr val="002060"/>
                    </a:solidFill>
                  </a:rPr>
                  <a:t>N</a:t>
                </a:r>
                <a:r>
                  <a:rPr lang="en-US" sz="3200" dirty="0" smtClean="0">
                    <a:solidFill>
                      <a:srgbClr val="002060"/>
                    </a:solidFill>
                  </a:rPr>
                  <a:t>=</a:t>
                </a:r>
                <a:r>
                  <a:rPr lang="ru-RU" sz="32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45" y="619912"/>
                <a:ext cx="5040560" cy="928124"/>
              </a:xfrm>
              <a:prstGeom prst="rect">
                <a:avLst/>
              </a:prstGeom>
              <a:blipFill>
                <a:blip r:embed="rId2"/>
                <a:stretch>
                  <a:fillRect b="-263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59445" y="1761576"/>
                <a:ext cx="5040560" cy="10584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>
                    <a:solidFill>
                      <a:srgbClr val="002060"/>
                    </a:solidFill>
                  </a:rPr>
                  <a:t>C</a:t>
                </a:r>
                <a:r>
                  <a:rPr lang="en-US" sz="2800" baseline="-25000" dirty="0">
                    <a:solidFill>
                      <a:srgbClr val="002060"/>
                    </a:solidFill>
                  </a:rPr>
                  <a:t>N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=</a:t>
                </a:r>
                <a:r>
                  <a:rPr lang="ru-RU" sz="28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26</m:t>
                        </m:r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1,2</m:t>
                        </m:r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208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=1,5N</a:t>
                </a:r>
                <a:endParaRPr lang="ru-RU" sz="2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45" y="1761576"/>
                <a:ext cx="5040560" cy="10584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287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Esda</a:t>
            </a:r>
            <a:r>
              <a:rPr lang="en-US" sz="2000" dirty="0" smtClean="0"/>
              <a:t> </a:t>
            </a:r>
            <a:r>
              <a:rPr lang="en-US" sz="2000" dirty="0" err="1" smtClean="0"/>
              <a:t>tuting</a:t>
            </a:r>
            <a:r>
              <a:rPr lang="en-US" sz="2000" dirty="0" smtClean="0"/>
              <a:t>!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164" y="566388"/>
            <a:ext cx="5500726" cy="260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>
              <a:spcAft>
                <a:spcPts val="600"/>
              </a:spcAft>
            </a:pP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Eritmalar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hayotida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amaliy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faoliyatida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nihoyatda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muhim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ahamiyatga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Ovqat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hazm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jarayoni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oziq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moddalarni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eritmaga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aylantirish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bog‘liqdir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indent="177800" algn="just">
              <a:spcAft>
                <a:spcPts val="600"/>
              </a:spcAft>
            </a:pP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muhim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fiziologik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suyuqliklar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qon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limfa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boshqalar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eritmalardir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indent="177800" algn="just">
              <a:spcAft>
                <a:spcPts val="600"/>
              </a:spcAft>
            </a:pP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Kimyoviy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protseslarga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asoslangan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ishlab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chiqarishlar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eritmalardan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foydalanish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ma’lum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darajada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bog‘langandir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64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1-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masalaning</a:t>
            </a:r>
            <a:r>
              <a:rPr lang="en-US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694279"/>
            <a:ext cx="5472607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p=1,455 g/ml     </a:t>
            </a:r>
            <a:endParaRPr lang="en-US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000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=0,5M</a:t>
            </a:r>
            <a:endParaRPr lang="en-US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 %=?</a:t>
            </a:r>
            <a:endParaRPr lang="en-US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лок-схема: магнитный диск 4"/>
          <p:cNvSpPr/>
          <p:nvPr/>
        </p:nvSpPr>
        <p:spPr>
          <a:xfrm>
            <a:off x="3023741" y="899964"/>
            <a:ext cx="1656184" cy="1317456"/>
          </a:xfrm>
          <a:prstGeom prst="flowChartMagneticDisk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42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1768" y="1048673"/>
            <a:ext cx="550072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konsentratsiyali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eritmalarni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tayyorlash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usullarini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bilish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tibbiy-biologik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sanitar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gigeyenik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mutaxassislarni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amaliy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ishlarida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zarur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omillardan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biridir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96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7393" y="619912"/>
            <a:ext cx="5500726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Lipidlarning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karbon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suvlarning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tuzlarning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suvda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erigan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murakkab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aralashmasidir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miqdoriy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aniqlash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natijalaridan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kasallikni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turini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aniqlash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foydalaniladi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indent="179388" algn="just"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Organizmga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yuboriladigan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dori-darmonlarni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hammasi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konsentratsiyali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holida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yuboriladi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14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3642" y="619912"/>
            <a:ext cx="5572163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Ishlab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chiqarishni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nazorat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atrof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muhitni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muhofaza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oziq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ovqat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mahsulotlarini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iste‘molga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yaroqliligini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bilish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konsentratsiyali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eritmalardan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foydalaniladi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indent="179388" algn="just"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sababli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eritmalar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konsentratsiyalari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tog‘risida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ma‘lumotga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bo‘lish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muhim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ahamiyatga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52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topshiriqlar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4894" y="694287"/>
            <a:ext cx="518622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97-bet. 14-16-masalalar.</a:t>
            </a:r>
          </a:p>
          <a:p>
            <a:pPr indent="179388">
              <a:spcAft>
                <a:spcPts val="12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0,5 M li </a:t>
            </a:r>
            <a:r>
              <a:rPr lang="en-US" sz="2000" dirty="0" smtClean="0">
                <a:solidFill>
                  <a:schemeClr val="tx2"/>
                </a:solidFill>
              </a:rPr>
              <a:t>Al</a:t>
            </a:r>
            <a:r>
              <a:rPr lang="en-US" sz="2000" baseline="-25000" dirty="0" smtClean="0">
                <a:solidFill>
                  <a:schemeClr val="tx2"/>
                </a:solidFill>
              </a:rPr>
              <a:t>2</a:t>
            </a:r>
            <a:r>
              <a:rPr lang="en-US" sz="2000" dirty="0" smtClean="0">
                <a:solidFill>
                  <a:schemeClr val="tx2"/>
                </a:solidFill>
              </a:rPr>
              <a:t>(SO</a:t>
            </a:r>
            <a:r>
              <a:rPr lang="en-US" sz="2000" baseline="-25000" dirty="0" smtClean="0">
                <a:solidFill>
                  <a:schemeClr val="tx2"/>
                </a:solidFill>
              </a:rPr>
              <a:t>4</a:t>
            </a:r>
            <a:r>
              <a:rPr lang="en-US" sz="2000" dirty="0" smtClean="0">
                <a:solidFill>
                  <a:schemeClr val="tx2"/>
                </a:solidFill>
              </a:rPr>
              <a:t>)</a:t>
            </a:r>
            <a:r>
              <a:rPr lang="en-US" sz="2000" baseline="-25000" dirty="0" smtClean="0">
                <a:solidFill>
                  <a:schemeClr val="tx2"/>
                </a:solidFill>
              </a:rPr>
              <a:t>3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eritmasining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normal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indent="179388"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 N li </a:t>
            </a:r>
            <a:r>
              <a:rPr lang="en-US" sz="2000" dirty="0" smtClean="0">
                <a:solidFill>
                  <a:schemeClr val="tx2"/>
                </a:solidFill>
              </a:rPr>
              <a:t>H</a:t>
            </a:r>
            <a:r>
              <a:rPr lang="en-US" sz="2000" baseline="-25000" dirty="0" smtClean="0">
                <a:solidFill>
                  <a:schemeClr val="tx2"/>
                </a:solidFill>
              </a:rPr>
              <a:t>3</a:t>
            </a:r>
            <a:r>
              <a:rPr lang="en-US" sz="2000" dirty="0" smtClean="0">
                <a:solidFill>
                  <a:schemeClr val="tx2"/>
                </a:solidFill>
              </a:rPr>
              <a:t>PO</a:t>
            </a:r>
            <a:r>
              <a:rPr lang="en-US" sz="2000" baseline="-25000" dirty="0" smtClean="0">
                <a:solidFill>
                  <a:schemeClr val="tx2"/>
                </a:solidFill>
              </a:rPr>
              <a:t>3 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eritmasining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molyar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49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noProof="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1</a:t>
            </a:r>
            <a:r>
              <a:rPr lang="ru-RU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-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masalaning</a:t>
            </a:r>
            <a:r>
              <a:rPr lang="en-US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39923"/>
            <a:ext cx="568803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  </a:t>
            </a:r>
            <a:endParaRPr lang="en-US" sz="1800" dirty="0" smtClean="0"/>
          </a:p>
          <a:p>
            <a:r>
              <a:rPr lang="en-US" sz="1800" dirty="0" smtClean="0"/>
              <a:t>   </a:t>
            </a:r>
          </a:p>
          <a:p>
            <a:r>
              <a:rPr lang="en-US" sz="1800" dirty="0"/>
              <a:t> </a:t>
            </a:r>
            <a:r>
              <a:rPr lang="en-US" sz="1800" dirty="0" smtClean="0"/>
              <a:t>  </a:t>
            </a:r>
            <a:endParaRPr lang="ru-RU" sz="1800" dirty="0"/>
          </a:p>
          <a:p>
            <a:endParaRPr lang="en-US" sz="18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87437" y="685932"/>
                <a:ext cx="5184576" cy="9144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0000"/>
                    </a:solidFill>
                  </a:rPr>
                  <a:t>C</a:t>
                </a:r>
                <a:r>
                  <a:rPr lang="en-US" sz="3200" baseline="-25000" dirty="0">
                    <a:solidFill>
                      <a:srgbClr val="000000"/>
                    </a:solidFill>
                  </a:rPr>
                  <a:t>N</a:t>
                </a:r>
                <a:r>
                  <a:rPr lang="en-US" sz="3200" dirty="0" smtClean="0">
                    <a:solidFill>
                      <a:srgbClr val="000000"/>
                    </a:solidFill>
                  </a:rPr>
                  <a:t>=</a:t>
                </a:r>
                <a:r>
                  <a:rPr lang="ru-RU" sz="3200" dirty="0" smtClean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endParaRPr lang="ru-RU" sz="32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" y="685932"/>
                <a:ext cx="5184576" cy="914400"/>
              </a:xfrm>
              <a:prstGeom prst="rect">
                <a:avLst/>
              </a:prstGeom>
              <a:blipFill>
                <a:blip r:embed="rId2"/>
                <a:stretch>
                  <a:fillRect b="-266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87437" y="1908076"/>
                <a:ext cx="5184576" cy="1152128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0000"/>
                    </a:solidFill>
                  </a:rPr>
                  <a:t>C%=</a:t>
                </a:r>
                <a:r>
                  <a:rPr lang="ru-RU" sz="3200" dirty="0">
                    <a:solidFill>
                      <a:srgbClr val="000000"/>
                    </a:solidFill>
                  </a:rPr>
                  <a:t> </a:t>
                </a:r>
                <a:r>
                  <a:rPr lang="en-US" sz="3200" baseline="-25000" dirty="0" smtClean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dirty="0">
                            <a:solidFill>
                              <a:srgbClr val="000000"/>
                            </a:solidFill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3200" baseline="-25000" dirty="0">
                            <a:solidFill>
                              <a:srgbClr val="000000"/>
                            </a:solidFill>
                          </a:rPr>
                          <m:t>N</m:t>
                        </m:r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3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𝐸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∗10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rgbClr val="00000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ru-RU" sz="32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3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97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1,455</m:t>
                        </m:r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∗10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rgbClr val="000000"/>
                    </a:solidFill>
                  </a:rPr>
                  <a:t>=20</a:t>
                </a:r>
                <a:r>
                  <a:rPr lang="ru-RU" sz="3200" dirty="0" smtClean="0">
                    <a:solidFill>
                      <a:srgbClr val="000000"/>
                    </a:solidFill>
                  </a:rPr>
                  <a:t> %</a:t>
                </a:r>
                <a:endParaRPr lang="ru-RU" sz="32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" y="1908076"/>
                <a:ext cx="5184576" cy="11521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896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topshiriqlar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9361" y="971972"/>
            <a:ext cx="550072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97-bet 3-masala</a:t>
            </a:r>
            <a:r>
              <a:rPr lang="ru-RU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000" dirty="0" smtClean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25 % li (p=1,25 g/ml ) </a:t>
            </a:r>
            <a:r>
              <a:rPr lang="en-US" sz="2000" dirty="0" smtClean="0">
                <a:solidFill>
                  <a:schemeClr val="bg2"/>
                </a:solidFill>
              </a:rPr>
              <a:t>NH</a:t>
            </a:r>
            <a:r>
              <a:rPr lang="en-US" sz="2000" baseline="-25000" dirty="0" smtClean="0">
                <a:solidFill>
                  <a:schemeClr val="bg2"/>
                </a:solidFill>
              </a:rPr>
              <a:t>4</a:t>
            </a:r>
            <a:r>
              <a:rPr lang="en-US" sz="2000" dirty="0" smtClean="0">
                <a:solidFill>
                  <a:schemeClr val="bg2"/>
                </a:solidFill>
              </a:rPr>
              <a:t>NO</a:t>
            </a:r>
            <a:r>
              <a:rPr lang="en-US" sz="2000" baseline="-25000" dirty="0" smtClean="0">
                <a:solidFill>
                  <a:schemeClr val="bg2"/>
                </a:solidFill>
              </a:rPr>
              <a:t>3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eritmasining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normal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75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9445" y="827956"/>
            <a:ext cx="5234924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C%=25 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p=1,25 g/ml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C</a:t>
            </a:r>
            <a:r>
              <a:rPr lang="en-US" sz="2400" baseline="-25000" dirty="0">
                <a:solidFill>
                  <a:srgbClr val="000000"/>
                </a:solidFill>
              </a:rPr>
              <a:t>N</a:t>
            </a:r>
            <a:r>
              <a:rPr lang="en-US" sz="2400" dirty="0" smtClean="0">
                <a:solidFill>
                  <a:srgbClr val="000000"/>
                </a:solidFill>
              </a:rPr>
              <a:t>=?</a:t>
            </a:r>
            <a:r>
              <a:rPr lang="en-US" sz="2800" baseline="-25000" dirty="0" smtClean="0">
                <a:solidFill>
                  <a:srgbClr val="000000"/>
                </a:solidFill>
              </a:rPr>
              <a:t>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741" y="827956"/>
            <a:ext cx="2304256" cy="1907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687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2370" y="61991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03461" y="619912"/>
                <a:ext cx="4896544" cy="92812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0000"/>
                    </a:solidFill>
                  </a:rPr>
                  <a:t>C</a:t>
                </a:r>
                <a:r>
                  <a:rPr lang="en-US" sz="3200" baseline="-25000" dirty="0">
                    <a:solidFill>
                      <a:srgbClr val="000000"/>
                    </a:solidFill>
                  </a:rPr>
                  <a:t>N</a:t>
                </a:r>
                <a:r>
                  <a:rPr lang="en-US" sz="3200" dirty="0" smtClean="0">
                    <a:solidFill>
                      <a:srgbClr val="000000"/>
                    </a:solidFill>
                  </a:rPr>
                  <a:t>=</a:t>
                </a:r>
                <a:r>
                  <a:rPr lang="ru-RU" sz="3200" dirty="0" smtClean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endParaRPr lang="ru-RU" sz="32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61" y="619912"/>
                <a:ext cx="4896544" cy="928124"/>
              </a:xfrm>
              <a:prstGeom prst="rect">
                <a:avLst/>
              </a:prstGeom>
              <a:blipFill>
                <a:blip r:embed="rId2"/>
                <a:stretch>
                  <a:fillRect b="-263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01797" y="1761576"/>
                <a:ext cx="4896544" cy="1058416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 smtClean="0">
                    <a:solidFill>
                      <a:srgbClr val="000000"/>
                    </a:solidFill>
                  </a:rPr>
                  <a:t>C</a:t>
                </a:r>
                <a:r>
                  <a:rPr lang="en-US" sz="2800" baseline="-25000" dirty="0">
                    <a:solidFill>
                      <a:srgbClr val="000000"/>
                    </a:solidFill>
                  </a:rPr>
                  <a:t>N</a:t>
                </a:r>
                <a:r>
                  <a:rPr lang="en-US" sz="2800" dirty="0" smtClean="0">
                    <a:solidFill>
                      <a:srgbClr val="000000"/>
                    </a:solidFill>
                  </a:rPr>
                  <a:t>=</a:t>
                </a:r>
                <a:r>
                  <a:rPr lang="ru-RU" sz="2800" dirty="0" smtClean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000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25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1,25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80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0000"/>
                    </a:solidFill>
                  </a:rPr>
                  <a:t>=3,9N </a:t>
                </a:r>
                <a:endParaRPr lang="ru-RU" sz="28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797" y="1761576"/>
                <a:ext cx="4896544" cy="1058416"/>
              </a:xfrm>
              <a:prstGeom prst="rect">
                <a:avLst/>
              </a:prstGeom>
              <a:blipFill>
                <a:blip r:embed="rId3"/>
                <a:stretch>
                  <a:fillRect l="-248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922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3"/>
            <a:ext cx="5753741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5" y="112865"/>
            <a:ext cx="3133003" cy="753391"/>
          </a:xfrm>
          <a:prstGeom prst="rect">
            <a:avLst/>
          </a:prstGeom>
        </p:spPr>
        <p:txBody>
          <a:bodyPr vert="horz" wrap="square" lIns="0" tIns="14585" rIns="0" bIns="0" rtlCol="0">
            <a:spAutoFit/>
          </a:bodyPr>
          <a:lstStyle/>
          <a:p>
            <a:pPr marL="12683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grpSp>
        <p:nvGrpSpPr>
          <p:cNvPr id="4" name="object 27"/>
          <p:cNvGrpSpPr/>
          <p:nvPr/>
        </p:nvGrpSpPr>
        <p:grpSpPr>
          <a:xfrm>
            <a:off x="4511559" y="153018"/>
            <a:ext cx="1059773" cy="587210"/>
            <a:chOff x="4701997" y="228108"/>
            <a:chExt cx="603887" cy="60388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7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299539" y="197994"/>
            <a:ext cx="1224135" cy="385341"/>
          </a:xfrm>
          <a:prstGeom prst="rect">
            <a:avLst/>
          </a:prstGeom>
        </p:spPr>
        <p:txBody>
          <a:bodyPr vert="horz" wrap="square" lIns="0" tIns="15854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dirty="0" smtClean="0">
                <a:solidFill>
                  <a:schemeClr val="bg1"/>
                </a:solidFill>
                <a:latin typeface="Arial"/>
                <a:cs typeface="Arial"/>
              </a:rPr>
              <a:t>   </a:t>
            </a:r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11-sinf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350739" y="1206045"/>
            <a:ext cx="5183981" cy="1614526"/>
          </a:xfrm>
          <a:prstGeom prst="rect">
            <a:avLst/>
          </a:prstGeom>
        </p:spPr>
        <p:txBody>
          <a:bodyPr vert="horz" wrap="square" lIns="0" tIns="13952" rIns="0" bIns="0" rtlCol="0">
            <a:spAutoFit/>
          </a:bodyPr>
          <a:lstStyle/>
          <a:p>
            <a:pPr marL="12680" algn="ctr">
              <a:spcAft>
                <a:spcPts val="1200"/>
              </a:spcAft>
            </a:pPr>
            <a:r>
              <a:rPr lang="en-US" sz="2400" b="1" spc="5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b="1" spc="5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ru-RU" sz="2400" b="1" spc="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fr-FR" sz="2000" b="1" dirty="0" smtClean="0">
                <a:solidFill>
                  <a:srgbClr val="002060"/>
                </a:solidFill>
                <a:latin typeface="Arial"/>
                <a:cs typeface="Arial"/>
              </a:rPr>
              <a:t>Turli </a:t>
            </a:r>
            <a:r>
              <a:rPr lang="fr-FR" sz="2000" b="1" dirty="0" smtClean="0">
                <a:solidFill>
                  <a:srgbClr val="002060"/>
                </a:solidFill>
                <a:latin typeface="Arial"/>
                <a:cs typeface="Arial"/>
              </a:rPr>
              <a:t>molyar konsentratsiyali eritma tayyorlash. Foiz konsentratsiyali eritmalardan molyar yoki normal konsentratsiyali eritma tayyorlash va hayotda qo‘llash</a:t>
            </a:r>
            <a:endParaRPr sz="20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80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1-</a:t>
            </a:r>
            <a:r>
              <a:rPr lang="en-US" sz="2000" dirty="0" smtClean="0"/>
              <a:t> masala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9361" y="1043980"/>
            <a:ext cx="55007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400 ml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tarkibida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41 g </a:t>
            </a:r>
            <a:r>
              <a:rPr lang="en-US" sz="2000" dirty="0" smtClean="0">
                <a:solidFill>
                  <a:srgbClr val="0070C0"/>
                </a:solidFill>
              </a:rPr>
              <a:t>Ca(NO</a:t>
            </a:r>
            <a:r>
              <a:rPr lang="en-US" sz="2000" baseline="-25000" dirty="0" smtClean="0">
                <a:solidFill>
                  <a:srgbClr val="0070C0"/>
                </a:solidFill>
              </a:rPr>
              <a:t>3</a:t>
            </a:r>
            <a:r>
              <a:rPr lang="en-US" sz="2000" dirty="0" smtClean="0">
                <a:solidFill>
                  <a:srgbClr val="0070C0"/>
                </a:solidFill>
              </a:rPr>
              <a:t>)</a:t>
            </a:r>
            <a:r>
              <a:rPr lang="en-US" sz="2000" baseline="-25000" dirty="0" smtClean="0">
                <a:solidFill>
                  <a:srgbClr val="0070C0"/>
                </a:solidFill>
              </a:rPr>
              <a:t>2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erigan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eritmaning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molyar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74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154156</TotalTime>
  <Words>530</Words>
  <Application>Microsoft Office PowerPoint</Application>
  <PresentationFormat>Произвольный</PresentationFormat>
  <Paragraphs>145</Paragraphs>
  <Slides>33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33</vt:i4>
      </vt:variant>
    </vt:vector>
  </HeadingPairs>
  <TitlesOfParts>
    <vt:vector size="49" baseType="lpstr">
      <vt:lpstr>Arial</vt:lpstr>
      <vt:lpstr>Arial Black</vt:lpstr>
      <vt:lpstr>Calibri</vt:lpstr>
      <vt:lpstr>Cambria Math</vt:lpstr>
      <vt:lpstr>Open Sans</vt:lpstr>
      <vt:lpstr>Open Sans Light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KIMYO </vt:lpstr>
      <vt:lpstr>Презентация PowerPoint</vt:lpstr>
      <vt:lpstr>Презентация PowerPoint</vt:lpstr>
      <vt:lpstr>Презентация PowerPoint</vt:lpstr>
      <vt:lpstr>Mustaqil bajarish uchun topshiriqlar</vt:lpstr>
      <vt:lpstr>Masalaning yechimi</vt:lpstr>
      <vt:lpstr>Masalaning yechimi</vt:lpstr>
      <vt:lpstr>KIMYO </vt:lpstr>
      <vt:lpstr>1- masala</vt:lpstr>
      <vt:lpstr>Masalaning yechimi</vt:lpstr>
      <vt:lpstr>2- masala</vt:lpstr>
      <vt:lpstr>Masalaning yechimi</vt:lpstr>
      <vt:lpstr>Masalaning yechimi</vt:lpstr>
      <vt:lpstr>3-masala</vt:lpstr>
      <vt:lpstr>Masalaning yechimi</vt:lpstr>
      <vt:lpstr>Презентация PowerPoint</vt:lpstr>
      <vt:lpstr>3-masalaning yechimi</vt:lpstr>
      <vt:lpstr>4-masala</vt:lpstr>
      <vt:lpstr>Masalaning yechimi</vt:lpstr>
      <vt:lpstr>Презентация PowerPoint</vt:lpstr>
      <vt:lpstr>Masalaning yechimi</vt:lpstr>
      <vt:lpstr>5-masala</vt:lpstr>
      <vt:lpstr>Masalaning yechimi</vt:lpstr>
      <vt:lpstr>6-masala</vt:lpstr>
      <vt:lpstr>Masalaning yechimi</vt:lpstr>
      <vt:lpstr>Презентация PowerPoint</vt:lpstr>
      <vt:lpstr>Masalaning yechimi</vt:lpstr>
      <vt:lpstr>Masalaning yechimi</vt:lpstr>
      <vt:lpstr>Esda tuting!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1808</cp:revision>
  <dcterms:created xsi:type="dcterms:W3CDTF">2014-10-08T23:03:32Z</dcterms:created>
  <dcterms:modified xsi:type="dcterms:W3CDTF">2021-03-09T05:06:49Z</dcterms:modified>
</cp:coreProperties>
</file>