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4" r:id="rId1"/>
    <p:sldMasterId id="2147483697" r:id="rId2"/>
    <p:sldMasterId id="2147483742" r:id="rId3"/>
    <p:sldMasterId id="2147483790" r:id="rId4"/>
  </p:sldMasterIdLst>
  <p:notesMasterIdLst>
    <p:notesMasterId r:id="rId31"/>
  </p:notesMasterIdLst>
  <p:sldIdLst>
    <p:sldId id="1377" r:id="rId5"/>
    <p:sldId id="1424" r:id="rId6"/>
    <p:sldId id="1414" r:id="rId7"/>
    <p:sldId id="1457" r:id="rId8"/>
    <p:sldId id="1458" r:id="rId9"/>
    <p:sldId id="1459" r:id="rId10"/>
    <p:sldId id="1452" r:id="rId11"/>
    <p:sldId id="1460" r:id="rId12"/>
    <p:sldId id="288" r:id="rId13"/>
    <p:sldId id="1456" r:id="rId14"/>
    <p:sldId id="1455" r:id="rId15"/>
    <p:sldId id="1438" r:id="rId16"/>
    <p:sldId id="1439" r:id="rId17"/>
    <p:sldId id="1440" r:id="rId18"/>
    <p:sldId id="1441" r:id="rId19"/>
    <p:sldId id="1442" r:id="rId20"/>
    <p:sldId id="1443" r:id="rId21"/>
    <p:sldId id="1444" r:id="rId22"/>
    <p:sldId id="1446" r:id="rId23"/>
    <p:sldId id="1453" r:id="rId24"/>
    <p:sldId id="1447" r:id="rId25"/>
    <p:sldId id="1454" r:id="rId26"/>
    <p:sldId id="1448" r:id="rId27"/>
    <p:sldId id="1449" r:id="rId28"/>
    <p:sldId id="1450" r:id="rId29"/>
    <p:sldId id="1395" r:id="rId30"/>
  </p:sldIdLst>
  <p:sldSz cx="124793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6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65C7"/>
    <a:srgbClr val="110662"/>
    <a:srgbClr val="0097CC"/>
    <a:srgbClr val="006032"/>
    <a:srgbClr val="00A859"/>
    <a:srgbClr val="CEE1F2"/>
    <a:srgbClr val="FF99FF"/>
    <a:srgbClr val="F7F7F7"/>
    <a:srgbClr val="FFFFCC"/>
    <a:srgbClr val="FAF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86477" autoAdjust="0"/>
  </p:normalViewPr>
  <p:slideViewPr>
    <p:cSldViewPr>
      <p:cViewPr varScale="1">
        <p:scale>
          <a:sx n="109" d="100"/>
          <a:sy n="109" d="100"/>
        </p:scale>
        <p:origin x="318" y="144"/>
      </p:cViewPr>
      <p:guideLst>
        <p:guide orient="horz" pos="6231"/>
        <p:guide pos="46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0A39DF-9567-4CDA-A4A4-E359C8BAF477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95C840-5611-4C0C-86CE-4F43C3DD34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526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169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301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911350" y="406400"/>
            <a:ext cx="1943100" cy="10937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95C840-5611-4C0C-86CE-4F43C3DD344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04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1886"/>
            </a:lvl1pPr>
            <a:lvl2pPr marL="359451" indent="0" algn="ctr">
              <a:buNone/>
              <a:defRPr sz="1572"/>
            </a:lvl2pPr>
            <a:lvl3pPr marL="718903" indent="0" algn="ctr">
              <a:buNone/>
              <a:defRPr sz="1415"/>
            </a:lvl3pPr>
            <a:lvl4pPr marL="1078354" indent="0" algn="ctr">
              <a:buNone/>
              <a:defRPr sz="1258"/>
            </a:lvl4pPr>
            <a:lvl5pPr marL="1437806" indent="0" algn="ctr">
              <a:buNone/>
              <a:defRPr sz="1258"/>
            </a:lvl5pPr>
            <a:lvl6pPr marL="1797257" indent="0" algn="ctr">
              <a:buNone/>
              <a:defRPr sz="1258"/>
            </a:lvl6pPr>
            <a:lvl7pPr marL="2156709" indent="0" algn="ctr">
              <a:buNone/>
              <a:defRPr sz="1258"/>
            </a:lvl7pPr>
            <a:lvl8pPr marL="2516159" indent="0" algn="ctr">
              <a:buNone/>
              <a:defRPr sz="1258"/>
            </a:lvl8pPr>
            <a:lvl9pPr marL="2875611" indent="0" algn="ctr">
              <a:buNone/>
              <a:defRPr sz="125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67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8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30527" y="373746"/>
            <a:ext cx="2690857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89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57956" y="373747"/>
            <a:ext cx="10763429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57956" y="1593713"/>
            <a:ext cx="10763429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205687" y="1829731"/>
            <a:ext cx="10110214" cy="4402078"/>
          </a:xfrm>
        </p:spPr>
        <p:txBody>
          <a:bodyPr/>
          <a:lstStyle>
            <a:lvl1pPr marL="526483" indent="-526483">
              <a:buFont typeface="+mj-lt"/>
              <a:buAutoNum type="arabicPeriod"/>
              <a:defRPr/>
            </a:lvl1pPr>
            <a:lvl2pPr marL="935969" indent="-467984">
              <a:buFont typeface="+mj-lt"/>
              <a:buAutoNum type="arabicPeriod"/>
              <a:defRPr/>
            </a:lvl2pPr>
            <a:lvl3pPr marL="1403953" indent="-467984">
              <a:buFont typeface="+mj-lt"/>
              <a:buAutoNum type="arabicPeriod"/>
              <a:defRPr/>
            </a:lvl3pPr>
            <a:lvl4pPr marL="1754942" indent="-350989">
              <a:buFont typeface="+mj-lt"/>
              <a:buAutoNum type="arabicPeriod"/>
              <a:defRPr/>
            </a:lvl4pPr>
            <a:lvl5pPr marL="2222926" indent="-35098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2039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9902" y="-84323"/>
            <a:ext cx="12629240" cy="7104248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90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6635" y="1256419"/>
            <a:ext cx="8566898" cy="3263316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504" baseline="0"/>
            </a:lvl1pPr>
          </a:lstStyle>
          <a:p>
            <a:r>
              <a:rPr lang="en-US"/>
              <a:t>Fan nomi</a:t>
            </a:r>
            <a:br>
              <a:rPr lang="en-US"/>
            </a:br>
            <a:r>
              <a:rPr lang="uz-Cyrl-UZ"/>
              <a:t>№(</a:t>
            </a:r>
            <a:r>
              <a:rPr lang="en-US"/>
              <a:t>Mavzu raqami)</a:t>
            </a:r>
            <a:br>
              <a:rPr lang="en-US"/>
            </a:br>
            <a:r>
              <a:rPr lang="en-US"/>
              <a:t>Mavzu</a:t>
            </a:r>
            <a:br>
              <a:rPr lang="en-US"/>
            </a:br>
            <a:r>
              <a:rPr lang="en-US"/>
              <a:t> </a:t>
            </a:r>
            <a:br>
              <a:rPr lang="en-US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6635" y="133512"/>
            <a:ext cx="2568572" cy="4073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35969"/>
            <a:r>
              <a:rPr lang="en-US" sz="2047" b="1">
                <a:solidFill>
                  <a:prstClr val="black"/>
                </a:solidFill>
              </a:rPr>
              <a:t>Temurbeklar maktabi</a:t>
            </a:r>
            <a:endParaRPr lang="ru-RU" sz="2047" b="1">
              <a:solidFill>
                <a:prstClr val="black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479338" cy="701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37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57956" y="373747"/>
            <a:ext cx="10763429" cy="966996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57956" y="1593714"/>
            <a:ext cx="10763429" cy="2647755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205687" y="1829730"/>
            <a:ext cx="10110214" cy="2167200"/>
          </a:xfrm>
        </p:spPr>
        <p:txBody>
          <a:bodyPr/>
          <a:lstStyle>
            <a:lvl1pPr marL="0" marR="0" indent="0" algn="l" defTabSz="935969" rtl="0" eaLnBrk="1" fontAlgn="auto" latinLnBrk="0" hangingPunct="1">
              <a:lnSpc>
                <a:spcPct val="90000"/>
              </a:lnSpc>
              <a:spcBef>
                <a:spcPts val="10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67984" indent="0">
              <a:buNone/>
              <a:defRPr/>
            </a:lvl2pPr>
            <a:lvl3pPr marL="935969" indent="0">
              <a:buNone/>
              <a:defRPr/>
            </a:lvl3pPr>
            <a:lvl4pPr marL="1403953" indent="0">
              <a:buNone/>
              <a:defRPr/>
            </a:lvl4pPr>
            <a:lvl5pPr marL="1871938" indent="0">
              <a:buNone/>
              <a:defRPr/>
            </a:lvl5pPr>
          </a:lstStyle>
          <a:p>
            <a:pPr marL="0" marR="0" lvl="0" indent="0" algn="l" defTabSz="935969" rtl="0" eaLnBrk="1" fontAlgn="auto" latinLnBrk="0" hangingPunct="1">
              <a:lnSpc>
                <a:spcPct val="90000"/>
              </a:lnSpc>
              <a:spcBef>
                <a:spcPts val="10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So’zlar, So’zlar, So’zlar, So’zlar,</a:t>
            </a:r>
          </a:p>
          <a:p>
            <a:pPr marL="0" marR="0" lvl="0" indent="0" algn="l" defTabSz="935969" rtl="0" eaLnBrk="1" fontAlgn="auto" latinLnBrk="0" hangingPunct="1">
              <a:lnSpc>
                <a:spcPct val="90000"/>
              </a:lnSpc>
              <a:spcBef>
                <a:spcPts val="10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 </a:t>
            </a:r>
          </a:p>
          <a:p>
            <a:pPr marL="0" marR="0" lvl="0" indent="0" algn="l" defTabSz="935969" rtl="0" eaLnBrk="1" fontAlgn="auto" latinLnBrk="0" hangingPunct="1">
              <a:lnSpc>
                <a:spcPct val="90000"/>
              </a:lnSpc>
              <a:spcBef>
                <a:spcPts val="1023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4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956" y="373747"/>
            <a:ext cx="10763429" cy="1051320"/>
          </a:xfrm>
        </p:spPr>
        <p:txBody>
          <a:bodyPr>
            <a:normAutofit/>
          </a:bodyPr>
          <a:lstStyle>
            <a:lvl1pPr algn="l">
              <a:defRPr sz="6142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57956" y="1593713"/>
            <a:ext cx="10763429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319431" y="1763063"/>
            <a:ext cx="9840478" cy="46539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1444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807" y="196669"/>
            <a:ext cx="11039577" cy="730889"/>
          </a:xfrm>
        </p:spPr>
        <p:txBody>
          <a:bodyPr>
            <a:normAutofit/>
          </a:bodyPr>
          <a:lstStyle>
            <a:lvl1pPr>
              <a:defRPr sz="3685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81719" y="1062740"/>
            <a:ext cx="11039665" cy="530394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10401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33" name="Picture 161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2599862" y="4792075"/>
            <a:ext cx="2688692" cy="183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2" name="Picture 160" descr="artplus_nature_naturalcity38_g"/>
          <p:cNvPicPr>
            <a:picLocks noChangeAspect="1" noChangeArrowheads="1"/>
          </p:cNvPicPr>
          <p:nvPr/>
        </p:nvPicPr>
        <p:blipFill>
          <a:blip r:embed="rId2" cstate="print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/>
          <a:stretch>
            <a:fillRect/>
          </a:stretch>
        </p:blipFill>
        <p:spPr bwMode="auto">
          <a:xfrm>
            <a:off x="1" y="3280842"/>
            <a:ext cx="4081783" cy="3349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1" name="Picture 159" descr="artplus_nature_naturalcity38_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25"/>
          <a:stretch>
            <a:fillRect/>
          </a:stretch>
        </p:blipFill>
        <p:spPr bwMode="auto">
          <a:xfrm>
            <a:off x="0" y="4211955"/>
            <a:ext cx="12479338" cy="280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34" name="Group 162"/>
          <p:cNvGrpSpPr>
            <a:grpSpLocks/>
          </p:cNvGrpSpPr>
          <p:nvPr/>
        </p:nvGrpSpPr>
        <p:grpSpPr bwMode="auto">
          <a:xfrm>
            <a:off x="0" y="1"/>
            <a:ext cx="12479338" cy="3275965"/>
            <a:chOff x="0" y="0"/>
            <a:chExt cx="5760" cy="2016"/>
          </a:xfrm>
        </p:grpSpPr>
        <p:pic>
          <p:nvPicPr>
            <p:cNvPr id="3225" name="Picture 153" descr="7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12" name="Picture 140" descr="04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0" y="0"/>
              <a:ext cx="858" cy="7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103995" y="6629930"/>
            <a:ext cx="3951790" cy="311997"/>
          </a:xfrm>
        </p:spPr>
        <p:txBody>
          <a:bodyPr/>
          <a:lstStyle>
            <a:lvl1pPr algn="l">
              <a:defRPr sz="1782">
                <a:solidFill>
                  <a:srgbClr val="000000"/>
                </a:solidFill>
              </a:defRPr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55923" y="3665961"/>
            <a:ext cx="9567493" cy="389996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>
              <a:buFont typeface="Wingdings" pitchFamily="2" charset="2"/>
              <a:buNone/>
              <a:defRPr sz="2096" b="0">
                <a:solidFill>
                  <a:srgbClr val="000000"/>
                </a:solidFill>
              </a:defRPr>
            </a:lvl1pPr>
          </a:lstStyle>
          <a:p>
            <a:pPr lvl="0"/>
            <a:r>
              <a:rPr lang="ru-RU" noProof="0"/>
              <a:t>Образец подзаголовка</a:t>
            </a:r>
            <a:endParaRPr lang="en-US" noProof="0"/>
          </a:p>
        </p:txBody>
      </p:sp>
      <p:sp>
        <p:nvSpPr>
          <p:cNvPr id="3226" name="Rectangle 154"/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8631542" y="6629931"/>
            <a:ext cx="2911845" cy="250247"/>
          </a:xfrm>
        </p:spPr>
        <p:txBody>
          <a:bodyPr/>
          <a:lstStyle>
            <a:lvl1pPr algn="ctr">
              <a:defRPr sz="1468" b="0">
                <a:solidFill>
                  <a:schemeClr val="tx1"/>
                </a:solidFill>
                <a:latin typeface="Arial" charset="0"/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227" name="Rectangle 15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47383" y="6629931"/>
            <a:ext cx="623967" cy="250247"/>
          </a:xfrm>
        </p:spPr>
        <p:txBody>
          <a:bodyPr/>
          <a:lstStyle>
            <a:lvl1pPr algn="ctr">
              <a:defRPr sz="1468">
                <a:latin typeface="Arial" charset="0"/>
              </a:defRPr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55923" y="2573973"/>
            <a:ext cx="9567493" cy="701993"/>
          </a:xfrm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3806097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>
            <a:lvl1pPr algn="ctr">
              <a:defRPr sz="4717">
                <a:latin typeface="Arial" charset="0"/>
              </a:defRPr>
            </a:lvl1pPr>
          </a:lstStyle>
          <a:p>
            <a:pPr lvl="0"/>
            <a:r>
              <a:rPr lang="ru-RU" noProof="0"/>
              <a:t>Образец заголовка</a:t>
            </a:r>
            <a:endParaRPr lang="en-US" noProof="0"/>
          </a:p>
        </p:txBody>
      </p:sp>
      <p:pic>
        <p:nvPicPr>
          <p:cNvPr id="3235" name="Picture 163" descr="water_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46" y="935990"/>
            <a:ext cx="1182937" cy="545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36" name="Picture 16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755" y="5500084"/>
            <a:ext cx="3002841" cy="9229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09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700"/>
                                        <p:tgtEl>
                                          <p:spTgt spid="3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8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0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74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45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5782" y="4510953"/>
            <a:ext cx="10607438" cy="1394235"/>
          </a:xfrm>
        </p:spPr>
        <p:txBody>
          <a:bodyPr anchor="t"/>
          <a:lstStyle>
            <a:lvl1pPr algn="l">
              <a:defRPr sz="4193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85782" y="2975344"/>
            <a:ext cx="10607438" cy="1535608"/>
          </a:xfrm>
        </p:spPr>
        <p:txBody>
          <a:bodyPr anchor="b"/>
          <a:lstStyle>
            <a:lvl1pPr marL="0" indent="0">
              <a:buNone/>
              <a:defRPr sz="2096"/>
            </a:lvl1pPr>
            <a:lvl2pPr marL="479269" indent="0">
              <a:buNone/>
              <a:defRPr sz="1886"/>
            </a:lvl2pPr>
            <a:lvl3pPr marL="958537" indent="0">
              <a:buNone/>
              <a:defRPr sz="1677"/>
            </a:lvl3pPr>
            <a:lvl4pPr marL="1437806" indent="0">
              <a:buNone/>
              <a:defRPr sz="1468"/>
            </a:lvl4pPr>
            <a:lvl5pPr marL="1917074" indent="0">
              <a:buNone/>
              <a:defRPr sz="1468"/>
            </a:lvl5pPr>
            <a:lvl6pPr marL="2396343" indent="0">
              <a:buNone/>
              <a:defRPr sz="1468"/>
            </a:lvl6pPr>
            <a:lvl7pPr marL="2875611" indent="0">
              <a:buNone/>
              <a:defRPr sz="1468"/>
            </a:lvl7pPr>
            <a:lvl8pPr marL="3354879" indent="0">
              <a:buNone/>
              <a:defRPr sz="1468"/>
            </a:lvl8pPr>
            <a:lvl9pPr marL="3834147" indent="0">
              <a:buNone/>
              <a:defRPr sz="1468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4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5978" y="1247987"/>
            <a:ext cx="5615703" cy="5225944"/>
          </a:xfrm>
        </p:spPr>
        <p:txBody>
          <a:bodyPr/>
          <a:lstStyle>
            <a:lvl1pPr>
              <a:defRPr sz="2935"/>
            </a:lvl1pPr>
            <a:lvl2pPr>
              <a:defRPr sz="2516"/>
            </a:lvl2pPr>
            <a:lvl3pPr>
              <a:defRPr sz="2096"/>
            </a:lvl3pPr>
            <a:lvl4pPr>
              <a:defRPr sz="1886"/>
            </a:lvl4pPr>
            <a:lvl5pPr>
              <a:defRPr sz="1886"/>
            </a:lvl5pPr>
            <a:lvl6pPr>
              <a:defRPr sz="1886"/>
            </a:lvl6pPr>
            <a:lvl7pPr>
              <a:defRPr sz="1886"/>
            </a:lvl7pPr>
            <a:lvl8pPr>
              <a:defRPr sz="1886"/>
            </a:lvl8pPr>
            <a:lvl9pPr>
              <a:defRPr sz="18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9669" y="1247987"/>
            <a:ext cx="5615703" cy="5225944"/>
          </a:xfrm>
        </p:spPr>
        <p:txBody>
          <a:bodyPr/>
          <a:lstStyle>
            <a:lvl1pPr>
              <a:defRPr sz="2935"/>
            </a:lvl1pPr>
            <a:lvl2pPr>
              <a:defRPr sz="2516"/>
            </a:lvl2pPr>
            <a:lvl3pPr>
              <a:defRPr sz="2096"/>
            </a:lvl3pPr>
            <a:lvl4pPr>
              <a:defRPr sz="1886"/>
            </a:lvl4pPr>
            <a:lvl5pPr>
              <a:defRPr sz="1886"/>
            </a:lvl5pPr>
            <a:lvl6pPr>
              <a:defRPr sz="1886"/>
            </a:lvl6pPr>
            <a:lvl7pPr>
              <a:defRPr sz="1886"/>
            </a:lvl7pPr>
            <a:lvl8pPr>
              <a:defRPr sz="1886"/>
            </a:lvl8pPr>
            <a:lvl9pPr>
              <a:defRPr sz="18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07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968" y="281122"/>
            <a:ext cx="11231404" cy="1169988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966" y="1571360"/>
            <a:ext cx="5513875" cy="654867"/>
          </a:xfrm>
        </p:spPr>
        <p:txBody>
          <a:bodyPr anchor="b"/>
          <a:lstStyle>
            <a:lvl1pPr marL="0" indent="0">
              <a:buNone/>
              <a:defRPr sz="2516" b="1"/>
            </a:lvl1pPr>
            <a:lvl2pPr marL="479269" indent="0">
              <a:buNone/>
              <a:defRPr sz="2096" b="1"/>
            </a:lvl2pPr>
            <a:lvl3pPr marL="958537" indent="0">
              <a:buNone/>
              <a:defRPr sz="1886" b="1"/>
            </a:lvl3pPr>
            <a:lvl4pPr marL="1437806" indent="0">
              <a:buNone/>
              <a:defRPr sz="1677" b="1"/>
            </a:lvl4pPr>
            <a:lvl5pPr marL="1917074" indent="0">
              <a:buNone/>
              <a:defRPr sz="1677" b="1"/>
            </a:lvl5pPr>
            <a:lvl6pPr marL="2396343" indent="0">
              <a:buNone/>
              <a:defRPr sz="1677" b="1"/>
            </a:lvl6pPr>
            <a:lvl7pPr marL="2875611" indent="0">
              <a:buNone/>
              <a:defRPr sz="1677" b="1"/>
            </a:lvl7pPr>
            <a:lvl8pPr marL="3354879" indent="0">
              <a:buNone/>
              <a:defRPr sz="1677" b="1"/>
            </a:lvl8pPr>
            <a:lvl9pPr marL="3834147" indent="0">
              <a:buNone/>
              <a:defRPr sz="167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3966" y="2226226"/>
            <a:ext cx="5513875" cy="4044582"/>
          </a:xfrm>
        </p:spPr>
        <p:txBody>
          <a:bodyPr/>
          <a:lstStyle>
            <a:lvl1pPr>
              <a:defRPr sz="2516"/>
            </a:lvl1pPr>
            <a:lvl2pPr>
              <a:defRPr sz="2096"/>
            </a:lvl2pPr>
            <a:lvl3pPr>
              <a:defRPr sz="1886"/>
            </a:lvl3pPr>
            <a:lvl4pPr>
              <a:defRPr sz="1677"/>
            </a:lvl4pPr>
            <a:lvl5pPr>
              <a:defRPr sz="1677"/>
            </a:lvl5pPr>
            <a:lvl6pPr>
              <a:defRPr sz="1677"/>
            </a:lvl6pPr>
            <a:lvl7pPr>
              <a:defRPr sz="1677"/>
            </a:lvl7pPr>
            <a:lvl8pPr>
              <a:defRPr sz="1677"/>
            </a:lvl8pPr>
            <a:lvl9pPr>
              <a:defRPr sz="16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39331" y="1571360"/>
            <a:ext cx="5516041" cy="654867"/>
          </a:xfrm>
        </p:spPr>
        <p:txBody>
          <a:bodyPr anchor="b"/>
          <a:lstStyle>
            <a:lvl1pPr marL="0" indent="0">
              <a:buNone/>
              <a:defRPr sz="2516" b="1"/>
            </a:lvl1pPr>
            <a:lvl2pPr marL="479269" indent="0">
              <a:buNone/>
              <a:defRPr sz="2096" b="1"/>
            </a:lvl2pPr>
            <a:lvl3pPr marL="958537" indent="0">
              <a:buNone/>
              <a:defRPr sz="1886" b="1"/>
            </a:lvl3pPr>
            <a:lvl4pPr marL="1437806" indent="0">
              <a:buNone/>
              <a:defRPr sz="1677" b="1"/>
            </a:lvl4pPr>
            <a:lvl5pPr marL="1917074" indent="0">
              <a:buNone/>
              <a:defRPr sz="1677" b="1"/>
            </a:lvl5pPr>
            <a:lvl6pPr marL="2396343" indent="0">
              <a:buNone/>
              <a:defRPr sz="1677" b="1"/>
            </a:lvl6pPr>
            <a:lvl7pPr marL="2875611" indent="0">
              <a:buNone/>
              <a:defRPr sz="1677" b="1"/>
            </a:lvl7pPr>
            <a:lvl8pPr marL="3354879" indent="0">
              <a:buNone/>
              <a:defRPr sz="1677" b="1"/>
            </a:lvl8pPr>
            <a:lvl9pPr marL="3834147" indent="0">
              <a:buNone/>
              <a:defRPr sz="167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39331" y="2226226"/>
            <a:ext cx="5516041" cy="4044582"/>
          </a:xfrm>
        </p:spPr>
        <p:txBody>
          <a:bodyPr/>
          <a:lstStyle>
            <a:lvl1pPr>
              <a:defRPr sz="2516"/>
            </a:lvl1pPr>
            <a:lvl2pPr>
              <a:defRPr sz="2096"/>
            </a:lvl2pPr>
            <a:lvl3pPr>
              <a:defRPr sz="1886"/>
            </a:lvl3pPr>
            <a:lvl4pPr>
              <a:defRPr sz="1677"/>
            </a:lvl4pPr>
            <a:lvl5pPr>
              <a:defRPr sz="1677"/>
            </a:lvl5pPr>
            <a:lvl6pPr>
              <a:defRPr sz="1677"/>
            </a:lvl6pPr>
            <a:lvl7pPr>
              <a:defRPr sz="1677"/>
            </a:lvl7pPr>
            <a:lvl8pPr>
              <a:defRPr sz="1677"/>
            </a:lvl8pPr>
            <a:lvl9pPr>
              <a:defRPr sz="167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6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53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968" y="279498"/>
            <a:ext cx="4105616" cy="1189487"/>
          </a:xfrm>
        </p:spPr>
        <p:txBody>
          <a:bodyPr anchor="b"/>
          <a:lstStyle>
            <a:lvl1pPr algn="l">
              <a:defRPr sz="209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79075" y="279497"/>
            <a:ext cx="6976297" cy="5991312"/>
          </a:xfrm>
        </p:spPr>
        <p:txBody>
          <a:bodyPr/>
          <a:lstStyle>
            <a:lvl1pPr>
              <a:defRPr sz="3355"/>
            </a:lvl1pPr>
            <a:lvl2pPr>
              <a:defRPr sz="2935"/>
            </a:lvl2pPr>
            <a:lvl3pPr>
              <a:defRPr sz="2516"/>
            </a:lvl3pPr>
            <a:lvl4pPr>
              <a:defRPr sz="2096"/>
            </a:lvl4pPr>
            <a:lvl5pPr>
              <a:defRPr sz="2096"/>
            </a:lvl5pPr>
            <a:lvl6pPr>
              <a:defRPr sz="2096"/>
            </a:lvl6pPr>
            <a:lvl7pPr>
              <a:defRPr sz="2096"/>
            </a:lvl7pPr>
            <a:lvl8pPr>
              <a:defRPr sz="2096"/>
            </a:lvl8pPr>
            <a:lvl9pPr>
              <a:defRPr sz="209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3968" y="1468985"/>
            <a:ext cx="4105616" cy="4801824"/>
          </a:xfrm>
        </p:spPr>
        <p:txBody>
          <a:bodyPr/>
          <a:lstStyle>
            <a:lvl1pPr marL="0" indent="0">
              <a:buNone/>
              <a:defRPr sz="1468"/>
            </a:lvl1pPr>
            <a:lvl2pPr marL="479269" indent="0">
              <a:buNone/>
              <a:defRPr sz="1258"/>
            </a:lvl2pPr>
            <a:lvl3pPr marL="958537" indent="0">
              <a:buNone/>
              <a:defRPr sz="1049"/>
            </a:lvl3pPr>
            <a:lvl4pPr marL="1437806" indent="0">
              <a:buNone/>
              <a:defRPr sz="943"/>
            </a:lvl4pPr>
            <a:lvl5pPr marL="1917074" indent="0">
              <a:buNone/>
              <a:defRPr sz="943"/>
            </a:lvl5pPr>
            <a:lvl6pPr marL="2396343" indent="0">
              <a:buNone/>
              <a:defRPr sz="943"/>
            </a:lvl6pPr>
            <a:lvl7pPr marL="2875611" indent="0">
              <a:buNone/>
              <a:defRPr sz="943"/>
            </a:lvl7pPr>
            <a:lvl8pPr marL="3354879" indent="0">
              <a:buNone/>
              <a:defRPr sz="943"/>
            </a:lvl8pPr>
            <a:lvl9pPr marL="3834147" indent="0">
              <a:buNone/>
              <a:defRPr sz="94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540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6038" y="4913949"/>
            <a:ext cx="7487603" cy="580119"/>
          </a:xfrm>
        </p:spPr>
        <p:txBody>
          <a:bodyPr anchor="b"/>
          <a:lstStyle>
            <a:lvl1pPr algn="l">
              <a:defRPr sz="209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46038" y="627244"/>
            <a:ext cx="7487603" cy="4211955"/>
          </a:xfrm>
        </p:spPr>
        <p:txBody>
          <a:bodyPr/>
          <a:lstStyle>
            <a:lvl1pPr marL="0" indent="0">
              <a:buNone/>
              <a:defRPr sz="3355"/>
            </a:lvl1pPr>
            <a:lvl2pPr marL="479269" indent="0">
              <a:buNone/>
              <a:defRPr sz="2935"/>
            </a:lvl2pPr>
            <a:lvl3pPr marL="958537" indent="0">
              <a:buNone/>
              <a:defRPr sz="2516"/>
            </a:lvl3pPr>
            <a:lvl4pPr marL="1437806" indent="0">
              <a:buNone/>
              <a:defRPr sz="2096"/>
            </a:lvl4pPr>
            <a:lvl5pPr marL="1917074" indent="0">
              <a:buNone/>
              <a:defRPr sz="2096"/>
            </a:lvl5pPr>
            <a:lvl6pPr marL="2396343" indent="0">
              <a:buNone/>
              <a:defRPr sz="2096"/>
            </a:lvl6pPr>
            <a:lvl7pPr marL="2875611" indent="0">
              <a:buNone/>
              <a:defRPr sz="2096"/>
            </a:lvl7pPr>
            <a:lvl8pPr marL="3354879" indent="0">
              <a:buNone/>
              <a:defRPr sz="2096"/>
            </a:lvl8pPr>
            <a:lvl9pPr marL="3834147" indent="0">
              <a:buNone/>
              <a:defRPr sz="2096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446038" y="5494067"/>
            <a:ext cx="7487603" cy="823866"/>
          </a:xfrm>
        </p:spPr>
        <p:txBody>
          <a:bodyPr/>
          <a:lstStyle>
            <a:lvl1pPr marL="0" indent="0">
              <a:buNone/>
              <a:defRPr sz="1468"/>
            </a:lvl1pPr>
            <a:lvl2pPr marL="479269" indent="0">
              <a:buNone/>
              <a:defRPr sz="1258"/>
            </a:lvl2pPr>
            <a:lvl3pPr marL="958537" indent="0">
              <a:buNone/>
              <a:defRPr sz="1049"/>
            </a:lvl3pPr>
            <a:lvl4pPr marL="1437806" indent="0">
              <a:buNone/>
              <a:defRPr sz="943"/>
            </a:lvl4pPr>
            <a:lvl5pPr marL="1917074" indent="0">
              <a:buNone/>
              <a:defRPr sz="943"/>
            </a:lvl5pPr>
            <a:lvl6pPr marL="2396343" indent="0">
              <a:buNone/>
              <a:defRPr sz="943"/>
            </a:lvl6pPr>
            <a:lvl7pPr marL="2875611" indent="0">
              <a:buNone/>
              <a:defRPr sz="943"/>
            </a:lvl7pPr>
            <a:lvl8pPr marL="3354879" indent="0">
              <a:buNone/>
              <a:defRPr sz="943"/>
            </a:lvl8pPr>
            <a:lvl9pPr marL="3834147" indent="0">
              <a:buNone/>
              <a:defRPr sz="94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955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16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95523" y="359123"/>
            <a:ext cx="2859849" cy="61148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15977" y="359123"/>
            <a:ext cx="8371556" cy="61148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2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940" y="359122"/>
            <a:ext cx="9879476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15978" y="1247987"/>
            <a:ext cx="11439393" cy="5225944"/>
          </a:xfrm>
        </p:spPr>
        <p:txBody>
          <a:bodyPr/>
          <a:lstStyle/>
          <a:p>
            <a:r>
              <a:rPr lang="ru-RU"/>
              <a:t>Вставка таблицы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15703" y="6691680"/>
            <a:ext cx="2911845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15977" y="6691680"/>
            <a:ext cx="727962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47934" y="6691680"/>
            <a:ext cx="3951790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11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456" y="1750109"/>
            <a:ext cx="10763429" cy="2920093"/>
          </a:xfrm>
        </p:spPr>
        <p:txBody>
          <a:bodyPr anchor="b"/>
          <a:lstStyle>
            <a:lvl1pPr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1456" y="4697827"/>
            <a:ext cx="10763429" cy="1535608"/>
          </a:xfrm>
        </p:spPr>
        <p:txBody>
          <a:bodyPr/>
          <a:lstStyle>
            <a:lvl1pPr marL="0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1pPr>
            <a:lvl2pPr marL="359451" indent="0">
              <a:buNone/>
              <a:defRPr sz="1572">
                <a:solidFill>
                  <a:schemeClr val="tx1">
                    <a:tint val="75000"/>
                  </a:schemeClr>
                </a:solidFill>
              </a:defRPr>
            </a:lvl2pPr>
            <a:lvl3pPr marL="718903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3pPr>
            <a:lvl4pPr marL="1078354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4pPr>
            <a:lvl5pPr marL="1437806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5pPr>
            <a:lvl6pPr marL="1797257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6pPr>
            <a:lvl7pPr marL="215670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7pPr>
            <a:lvl8pPr marL="251615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8pPr>
            <a:lvl9pPr marL="2875611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82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940" y="359122"/>
            <a:ext cx="9879476" cy="576868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15978" y="1247987"/>
            <a:ext cx="11439393" cy="5225944"/>
          </a:xfrm>
        </p:spPr>
        <p:txBody>
          <a:bodyPr/>
          <a:lstStyle/>
          <a:p>
            <a:r>
              <a:rPr lang="ru-RU"/>
              <a:t>Вставка диаграммы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615703" y="6691680"/>
            <a:ext cx="2911845" cy="250247"/>
          </a:xfrm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18.02.2021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415977" y="6691680"/>
            <a:ext cx="727962" cy="250247"/>
          </a:xfrm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>
                <a:solidFill>
                  <a:srgbClr val="9E8E5C">
                    <a:lumMod val="60000"/>
                    <a:lumOff val="40000"/>
                  </a:srgbClr>
                </a:solidFill>
                <a:latin typeface="Constantia" panose="02030602050306030303" pitchFamily="18" charset="0"/>
              </a:rPr>
              <a:pPr/>
              <a:t>‹#›</a:t>
            </a:fld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1247934" y="6691680"/>
            <a:ext cx="3951790" cy="250247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9E8E5C">
                  <a:lumMod val="60000"/>
                  <a:lumOff val="40000"/>
                </a:srgbClr>
              </a:solidFill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183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99" y="1"/>
            <a:ext cx="12420840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6"/>
            <a:ext cx="5078398" cy="701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35813" y="2339975"/>
            <a:ext cx="8434504" cy="1504734"/>
          </a:xfrm>
        </p:spPr>
        <p:txBody>
          <a:bodyPr anchor="t"/>
          <a:lstStyle>
            <a:lvl1pPr algn="r" eaLnBrk="1" latinLnBrk="0" hangingPunct="1">
              <a:defRPr kumimoji="0" lang="ru-RU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7714" y="4133957"/>
            <a:ext cx="6513341" cy="1013989"/>
          </a:xfrm>
        </p:spPr>
        <p:txBody>
          <a:bodyPr>
            <a:normAutofit/>
          </a:bodyPr>
          <a:lstStyle>
            <a:lvl1pPr marL="0" indent="0" algn="r" eaLnBrk="1" latinLnBrk="0" hangingPunct="1">
              <a:buNone/>
              <a:defRPr kumimoji="0" lang="ru-RU" sz="2096" b="0">
                <a:solidFill>
                  <a:schemeClr val="tx1"/>
                </a:solidFill>
                <a:latin typeface="Georgia" pitchFamily="18" charset="0"/>
              </a:defRPr>
            </a:lvl1pPr>
            <a:lvl2pPr marL="47926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2pPr>
            <a:lvl3pPr marL="958537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3pPr>
            <a:lvl4pPr marL="1437806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4pPr>
            <a:lvl5pPr marL="1917074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5pPr>
            <a:lvl6pPr marL="2396343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6pPr>
            <a:lvl7pPr marL="2875611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7pPr>
            <a:lvl8pPr marL="3354879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8pPr>
            <a:lvl9pPr marL="3834147" indent="0" algn="ctr" eaLnBrk="1" latinLnBrk="0" hangingPunct="1">
              <a:buNone/>
              <a:defRPr kumimoji="0" lang="ru-RU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359504" y="5225945"/>
            <a:ext cx="2495868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2096" baseline="0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15167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99" y="1"/>
            <a:ext cx="12420840" cy="704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1665" y="1"/>
            <a:ext cx="12518336" cy="28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9669" y="3119968"/>
            <a:ext cx="5927686" cy="1394235"/>
          </a:xfrm>
        </p:spPr>
        <p:txBody>
          <a:bodyPr anchor="b"/>
          <a:lstStyle>
            <a:lvl1pPr algn="l" eaLnBrk="1" latinLnBrk="0" hangingPunct="1">
              <a:defRPr kumimoji="0" lang="ru-RU" sz="4193" b="1" cap="small" baseline="0">
                <a:solidFill>
                  <a:srgbClr val="003300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9255510" y="5459943"/>
            <a:ext cx="2911845" cy="1013989"/>
          </a:xfrm>
        </p:spPr>
        <p:txBody>
          <a:bodyPr rtlCol="0">
            <a:normAutofit/>
          </a:bodyPr>
          <a:lstStyle>
            <a:lvl1pPr marL="0" indent="0" algn="ctr" eaLnBrk="1" latinLnBrk="0" hangingPunct="1">
              <a:buNone/>
              <a:defRPr kumimoji="0" lang="ru-RU" sz="1886"/>
            </a:lvl1pPr>
          </a:lstStyle>
          <a:p>
            <a:pPr lvl="0"/>
            <a:r>
              <a:rPr lang="ru-RU" noProof="0"/>
              <a:t>Вставка рисунка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69226A24-D611-48AE-94A8-102D7FD6C319}" type="datetimeFigureOut">
              <a:rPr lang="ru-RU" smtClean="0"/>
              <a:pPr/>
              <a:t>18.02.2021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6A7A7E6-BAC7-4BEC-83A1-1994E996145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82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1886"/>
            </a:lvl1pPr>
            <a:lvl2pPr marL="359451" indent="0" algn="ctr">
              <a:buNone/>
              <a:defRPr sz="1572"/>
            </a:lvl2pPr>
            <a:lvl3pPr marL="718903" indent="0" algn="ctr">
              <a:buNone/>
              <a:defRPr sz="1415"/>
            </a:lvl3pPr>
            <a:lvl4pPr marL="1078354" indent="0" algn="ctr">
              <a:buNone/>
              <a:defRPr sz="1258"/>
            </a:lvl4pPr>
            <a:lvl5pPr marL="1437806" indent="0" algn="ctr">
              <a:buNone/>
              <a:defRPr sz="1258"/>
            </a:lvl5pPr>
            <a:lvl6pPr marL="1797257" indent="0" algn="ctr">
              <a:buNone/>
              <a:defRPr sz="1258"/>
            </a:lvl6pPr>
            <a:lvl7pPr marL="2156709" indent="0" algn="ctr">
              <a:buNone/>
              <a:defRPr sz="1258"/>
            </a:lvl7pPr>
            <a:lvl8pPr marL="2516159" indent="0" algn="ctr">
              <a:buNone/>
              <a:defRPr sz="1258"/>
            </a:lvl8pPr>
            <a:lvl9pPr marL="2875611" indent="0" algn="ctr">
              <a:buNone/>
              <a:defRPr sz="125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463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6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456" y="1750109"/>
            <a:ext cx="10763429" cy="2920093"/>
          </a:xfrm>
        </p:spPr>
        <p:txBody>
          <a:bodyPr anchor="b"/>
          <a:lstStyle>
            <a:lvl1pPr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1456" y="4697827"/>
            <a:ext cx="10763429" cy="1535608"/>
          </a:xfrm>
        </p:spPr>
        <p:txBody>
          <a:bodyPr/>
          <a:lstStyle>
            <a:lvl1pPr marL="0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1pPr>
            <a:lvl2pPr marL="359451" indent="0">
              <a:buNone/>
              <a:defRPr sz="1572">
                <a:solidFill>
                  <a:schemeClr val="tx1">
                    <a:tint val="75000"/>
                  </a:schemeClr>
                </a:solidFill>
              </a:defRPr>
            </a:lvl2pPr>
            <a:lvl3pPr marL="718903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3pPr>
            <a:lvl4pPr marL="1078354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4pPr>
            <a:lvl5pPr marL="1437806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5pPr>
            <a:lvl6pPr marL="1797257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6pPr>
            <a:lvl7pPr marL="215670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7pPr>
            <a:lvl8pPr marL="251615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8pPr>
            <a:lvl9pPr marL="2875611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101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7956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25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373749"/>
            <a:ext cx="10763429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9581" y="1720858"/>
            <a:ext cx="5279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9581" y="2564224"/>
            <a:ext cx="5279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17665" y="1720858"/>
            <a:ext cx="5305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17665" y="2564224"/>
            <a:ext cx="5305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159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20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56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7956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012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>
              <a:defRPr sz="2516"/>
            </a:lvl1pPr>
            <a:lvl2pPr>
              <a:defRPr sz="2202"/>
            </a:lvl2pPr>
            <a:lvl3pPr>
              <a:defRPr sz="1886"/>
            </a:lvl3pPr>
            <a:lvl4pPr>
              <a:defRPr sz="1572"/>
            </a:lvl4pPr>
            <a:lvl5pPr>
              <a:defRPr sz="1572"/>
            </a:lvl5pPr>
            <a:lvl6pPr>
              <a:defRPr sz="1572"/>
            </a:lvl6pPr>
            <a:lvl7pPr>
              <a:defRPr sz="1572"/>
            </a:lvl7pPr>
            <a:lvl8pPr>
              <a:defRPr sz="1572"/>
            </a:lvl8pPr>
            <a:lvl9pPr>
              <a:defRPr sz="157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59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 marL="0" indent="0">
              <a:buNone/>
              <a:defRPr sz="2516"/>
            </a:lvl1pPr>
            <a:lvl2pPr marL="359451" indent="0">
              <a:buNone/>
              <a:defRPr sz="2202"/>
            </a:lvl2pPr>
            <a:lvl3pPr marL="718903" indent="0">
              <a:buNone/>
              <a:defRPr sz="1886"/>
            </a:lvl3pPr>
            <a:lvl4pPr marL="1078354" indent="0">
              <a:buNone/>
              <a:defRPr sz="1572"/>
            </a:lvl4pPr>
            <a:lvl5pPr marL="1437806" indent="0">
              <a:buNone/>
              <a:defRPr sz="1572"/>
            </a:lvl5pPr>
            <a:lvl6pPr marL="1797257" indent="0">
              <a:buNone/>
              <a:defRPr sz="1572"/>
            </a:lvl6pPr>
            <a:lvl7pPr marL="2156709" indent="0">
              <a:buNone/>
              <a:defRPr sz="1572"/>
            </a:lvl7pPr>
            <a:lvl8pPr marL="2516159" indent="0">
              <a:buNone/>
              <a:defRPr sz="1572"/>
            </a:lvl8pPr>
            <a:lvl9pPr marL="2875611" indent="0">
              <a:buNone/>
              <a:defRPr sz="1572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4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722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30527" y="373746"/>
            <a:ext cx="2690857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3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57956" y="373747"/>
            <a:ext cx="10763429" cy="9669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57956" y="1593713"/>
            <a:ext cx="10763429" cy="482330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205687" y="1829731"/>
            <a:ext cx="10110214" cy="4402078"/>
          </a:xfrm>
        </p:spPr>
        <p:txBody>
          <a:bodyPr/>
          <a:lstStyle>
            <a:lvl1pPr marL="526483" indent="-526483">
              <a:buFont typeface="+mj-lt"/>
              <a:buAutoNum type="arabicPeriod"/>
              <a:defRPr/>
            </a:lvl1pPr>
            <a:lvl2pPr marL="935969" indent="-467984">
              <a:buFont typeface="+mj-lt"/>
              <a:buAutoNum type="arabicPeriod"/>
              <a:defRPr/>
            </a:lvl2pPr>
            <a:lvl3pPr marL="1403953" indent="-467984">
              <a:buFont typeface="+mj-lt"/>
              <a:buAutoNum type="arabicPeriod"/>
              <a:defRPr/>
            </a:lvl3pPr>
            <a:lvl4pPr marL="1754942" indent="-350989">
              <a:buFont typeface="+mj-lt"/>
              <a:buAutoNum type="arabicPeriod"/>
              <a:defRPr/>
            </a:lvl4pPr>
            <a:lvl5pPr marL="2222926" indent="-350989">
              <a:buFont typeface="+mj-lt"/>
              <a:buAutoNum type="arabicPeriod"/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0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5728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9917" y="1148863"/>
            <a:ext cx="9359504" cy="2443974"/>
          </a:xfrm>
        </p:spPr>
        <p:txBody>
          <a:bodyPr anchor="b"/>
          <a:lstStyle>
            <a:lvl1pPr algn="ctr"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59917" y="3687086"/>
            <a:ext cx="9359504" cy="1694856"/>
          </a:xfrm>
        </p:spPr>
        <p:txBody>
          <a:bodyPr/>
          <a:lstStyle>
            <a:lvl1pPr marL="0" indent="0" algn="ctr">
              <a:buNone/>
              <a:defRPr sz="1886"/>
            </a:lvl1pPr>
            <a:lvl2pPr marL="359451" indent="0" algn="ctr">
              <a:buNone/>
              <a:defRPr sz="1572"/>
            </a:lvl2pPr>
            <a:lvl3pPr marL="718903" indent="0" algn="ctr">
              <a:buNone/>
              <a:defRPr sz="1415"/>
            </a:lvl3pPr>
            <a:lvl4pPr marL="1078354" indent="0" algn="ctr">
              <a:buNone/>
              <a:defRPr sz="1258"/>
            </a:lvl4pPr>
            <a:lvl5pPr marL="1437806" indent="0" algn="ctr">
              <a:buNone/>
              <a:defRPr sz="1258"/>
            </a:lvl5pPr>
            <a:lvl6pPr marL="1797257" indent="0" algn="ctr">
              <a:buNone/>
              <a:defRPr sz="1258"/>
            </a:lvl6pPr>
            <a:lvl7pPr marL="2156709" indent="0" algn="ctr">
              <a:buNone/>
              <a:defRPr sz="1258"/>
            </a:lvl7pPr>
            <a:lvl8pPr marL="2516159" indent="0" algn="ctr">
              <a:buNone/>
              <a:defRPr sz="1258"/>
            </a:lvl8pPr>
            <a:lvl9pPr marL="2875611" indent="0" algn="ctr">
              <a:buNone/>
              <a:defRPr sz="125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555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782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456" y="1750109"/>
            <a:ext cx="10763429" cy="2920093"/>
          </a:xfrm>
        </p:spPr>
        <p:txBody>
          <a:bodyPr anchor="b"/>
          <a:lstStyle>
            <a:lvl1pPr>
              <a:defRPr sz="471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1456" y="4697827"/>
            <a:ext cx="10763429" cy="1535608"/>
          </a:xfrm>
        </p:spPr>
        <p:txBody>
          <a:bodyPr/>
          <a:lstStyle>
            <a:lvl1pPr marL="0" indent="0">
              <a:buNone/>
              <a:defRPr sz="1886">
                <a:solidFill>
                  <a:schemeClr val="tx1">
                    <a:tint val="75000"/>
                  </a:schemeClr>
                </a:solidFill>
              </a:defRPr>
            </a:lvl1pPr>
            <a:lvl2pPr marL="359451" indent="0">
              <a:buNone/>
              <a:defRPr sz="1572">
                <a:solidFill>
                  <a:schemeClr val="tx1">
                    <a:tint val="75000"/>
                  </a:schemeClr>
                </a:solidFill>
              </a:defRPr>
            </a:lvl2pPr>
            <a:lvl3pPr marL="718903" indent="0">
              <a:buNone/>
              <a:defRPr sz="1415">
                <a:solidFill>
                  <a:schemeClr val="tx1">
                    <a:tint val="75000"/>
                  </a:schemeClr>
                </a:solidFill>
              </a:defRPr>
            </a:lvl3pPr>
            <a:lvl4pPr marL="1078354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4pPr>
            <a:lvl5pPr marL="1437806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5pPr>
            <a:lvl6pPr marL="1797257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6pPr>
            <a:lvl7pPr marL="215670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7pPr>
            <a:lvl8pPr marL="2516159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8pPr>
            <a:lvl9pPr marL="2875611" indent="0">
              <a:buNone/>
              <a:defRPr sz="12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01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57956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17665" y="1868730"/>
            <a:ext cx="5303718" cy="445407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861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373749"/>
            <a:ext cx="10763429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9581" y="1720858"/>
            <a:ext cx="5279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9581" y="2564224"/>
            <a:ext cx="5279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17665" y="1720858"/>
            <a:ext cx="5305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17665" y="2564224"/>
            <a:ext cx="5305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08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373749"/>
            <a:ext cx="10763429" cy="1356861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9581" y="1720858"/>
            <a:ext cx="5279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9581" y="2564224"/>
            <a:ext cx="5279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17665" y="1720858"/>
            <a:ext cx="5305344" cy="843365"/>
          </a:xfrm>
        </p:spPr>
        <p:txBody>
          <a:bodyPr anchor="b"/>
          <a:lstStyle>
            <a:lvl1pPr marL="0" indent="0">
              <a:buNone/>
              <a:defRPr sz="1886" b="1"/>
            </a:lvl1pPr>
            <a:lvl2pPr marL="359451" indent="0">
              <a:buNone/>
              <a:defRPr sz="1572" b="1"/>
            </a:lvl2pPr>
            <a:lvl3pPr marL="718903" indent="0">
              <a:buNone/>
              <a:defRPr sz="1415" b="1"/>
            </a:lvl3pPr>
            <a:lvl4pPr marL="1078354" indent="0">
              <a:buNone/>
              <a:defRPr sz="1258" b="1"/>
            </a:lvl4pPr>
            <a:lvl5pPr marL="1437806" indent="0">
              <a:buNone/>
              <a:defRPr sz="1258" b="1"/>
            </a:lvl5pPr>
            <a:lvl6pPr marL="1797257" indent="0">
              <a:buNone/>
              <a:defRPr sz="1258" b="1"/>
            </a:lvl6pPr>
            <a:lvl7pPr marL="2156709" indent="0">
              <a:buNone/>
              <a:defRPr sz="1258" b="1"/>
            </a:lvl7pPr>
            <a:lvl8pPr marL="2516159" indent="0">
              <a:buNone/>
              <a:defRPr sz="1258" b="1"/>
            </a:lvl8pPr>
            <a:lvl9pPr marL="2875611" indent="0">
              <a:buNone/>
              <a:defRPr sz="125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317665" y="2564224"/>
            <a:ext cx="5305344" cy="37715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22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831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635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>
              <a:defRPr sz="2516"/>
            </a:lvl1pPr>
            <a:lvl2pPr>
              <a:defRPr sz="2202"/>
            </a:lvl2pPr>
            <a:lvl3pPr>
              <a:defRPr sz="1886"/>
            </a:lvl3pPr>
            <a:lvl4pPr>
              <a:defRPr sz="1572"/>
            </a:lvl4pPr>
            <a:lvl5pPr>
              <a:defRPr sz="1572"/>
            </a:lvl5pPr>
            <a:lvl6pPr>
              <a:defRPr sz="1572"/>
            </a:lvl6pPr>
            <a:lvl7pPr>
              <a:defRPr sz="1572"/>
            </a:lvl7pPr>
            <a:lvl8pPr>
              <a:defRPr sz="1572"/>
            </a:lvl8pPr>
            <a:lvl9pPr>
              <a:defRPr sz="157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280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 marL="0" indent="0">
              <a:buNone/>
              <a:defRPr sz="2516"/>
            </a:lvl1pPr>
            <a:lvl2pPr marL="359451" indent="0">
              <a:buNone/>
              <a:defRPr sz="2202"/>
            </a:lvl2pPr>
            <a:lvl3pPr marL="718903" indent="0">
              <a:buNone/>
              <a:defRPr sz="1886"/>
            </a:lvl3pPr>
            <a:lvl4pPr marL="1078354" indent="0">
              <a:buNone/>
              <a:defRPr sz="1572"/>
            </a:lvl4pPr>
            <a:lvl5pPr marL="1437806" indent="0">
              <a:buNone/>
              <a:defRPr sz="1572"/>
            </a:lvl5pPr>
            <a:lvl6pPr marL="1797257" indent="0">
              <a:buNone/>
              <a:defRPr sz="1572"/>
            </a:lvl6pPr>
            <a:lvl7pPr marL="2156709" indent="0">
              <a:buNone/>
              <a:defRPr sz="1572"/>
            </a:lvl7pPr>
            <a:lvl8pPr marL="2516159" indent="0">
              <a:buNone/>
              <a:defRPr sz="1572"/>
            </a:lvl8pPr>
            <a:lvl9pPr marL="2875611" indent="0">
              <a:buNone/>
              <a:defRPr sz="1572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98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654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930527" y="373746"/>
            <a:ext cx="2690857" cy="59490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955" y="373746"/>
            <a:ext cx="7916580" cy="59490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899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954" y="286573"/>
            <a:ext cx="10607439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35951" y="1429986"/>
            <a:ext cx="340686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3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536240" y="1429986"/>
            <a:ext cx="340686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3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136528" y="1429986"/>
            <a:ext cx="340686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33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35951" y="5098166"/>
            <a:ext cx="3406860" cy="981491"/>
          </a:xfrm>
        </p:spPr>
        <p:txBody>
          <a:bodyPr>
            <a:noAutofit/>
          </a:bodyPr>
          <a:lstStyle>
            <a:lvl1pPr marL="0" indent="0">
              <a:buNone/>
              <a:defRPr sz="1433"/>
            </a:lvl1pPr>
            <a:lvl2pPr marL="155992" indent="-155992">
              <a:buFont typeface="Arial" panose="020B0604020202020204" pitchFamily="34" charset="0"/>
              <a:buChar char="•"/>
              <a:defRPr sz="1433"/>
            </a:lvl2pPr>
            <a:lvl3pPr marL="311983" indent="-155992">
              <a:defRPr sz="1433"/>
            </a:lvl3pPr>
            <a:lvl4pPr marL="545970" indent="-233987">
              <a:defRPr sz="1433"/>
            </a:lvl4pPr>
            <a:lvl5pPr marL="779958" indent="-233987">
              <a:defRPr sz="14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536240" y="5098166"/>
            <a:ext cx="3406860" cy="981491"/>
          </a:xfrm>
        </p:spPr>
        <p:txBody>
          <a:bodyPr>
            <a:noAutofit/>
          </a:bodyPr>
          <a:lstStyle>
            <a:lvl1pPr marL="0" indent="0">
              <a:buNone/>
              <a:defRPr sz="1433"/>
            </a:lvl1pPr>
            <a:lvl2pPr marL="155992" indent="-155992">
              <a:buFont typeface="Arial" panose="020B0604020202020204" pitchFamily="34" charset="0"/>
              <a:buChar char="•"/>
              <a:defRPr sz="1433"/>
            </a:lvl2pPr>
            <a:lvl3pPr marL="311983" indent="-155992">
              <a:defRPr sz="1433"/>
            </a:lvl3pPr>
            <a:lvl4pPr marL="545970" indent="-233987">
              <a:defRPr sz="1433"/>
            </a:lvl4pPr>
            <a:lvl5pPr marL="779958" indent="-233987">
              <a:defRPr sz="14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136528" y="5098166"/>
            <a:ext cx="3406860" cy="981491"/>
          </a:xfrm>
        </p:spPr>
        <p:txBody>
          <a:bodyPr>
            <a:noAutofit/>
          </a:bodyPr>
          <a:lstStyle>
            <a:lvl1pPr marL="0" indent="0">
              <a:buNone/>
              <a:defRPr sz="1433"/>
            </a:lvl1pPr>
            <a:lvl2pPr marL="155992" indent="-155992">
              <a:buFont typeface="Arial" panose="020B0604020202020204" pitchFamily="34" charset="0"/>
              <a:buChar char="•"/>
              <a:defRPr sz="1433"/>
            </a:lvl2pPr>
            <a:lvl3pPr marL="311983" indent="-155992">
              <a:defRPr sz="1433"/>
            </a:lvl3pPr>
            <a:lvl4pPr marL="545970" indent="-233987">
              <a:defRPr sz="1433"/>
            </a:lvl4pPr>
            <a:lvl5pPr marL="779958" indent="-233987">
              <a:defRPr sz="1433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35954" y="955494"/>
            <a:ext cx="10607439" cy="41599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4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433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16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4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>
              <a:defRPr sz="2516"/>
            </a:lvl1pPr>
            <a:lvl2pPr>
              <a:defRPr sz="2202"/>
            </a:lvl2pPr>
            <a:lvl3pPr>
              <a:defRPr sz="1886"/>
            </a:lvl3pPr>
            <a:lvl4pPr>
              <a:defRPr sz="1572"/>
            </a:lvl4pPr>
            <a:lvl5pPr>
              <a:defRPr sz="1572"/>
            </a:lvl5pPr>
            <a:lvl6pPr>
              <a:defRPr sz="1572"/>
            </a:lvl6pPr>
            <a:lvl7pPr>
              <a:defRPr sz="1572"/>
            </a:lvl7pPr>
            <a:lvl8pPr>
              <a:defRPr sz="1572"/>
            </a:lvl8pPr>
            <a:lvl9pPr>
              <a:defRPr sz="157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509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9581" y="467996"/>
            <a:ext cx="4024911" cy="1637983"/>
          </a:xfrm>
        </p:spPr>
        <p:txBody>
          <a:bodyPr anchor="b"/>
          <a:lstStyle>
            <a:lvl1pPr>
              <a:defRPr sz="2516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305345" y="1010742"/>
            <a:ext cx="6317665" cy="4988697"/>
          </a:xfrm>
        </p:spPr>
        <p:txBody>
          <a:bodyPr/>
          <a:lstStyle>
            <a:lvl1pPr marL="0" indent="0">
              <a:buNone/>
              <a:defRPr sz="2516"/>
            </a:lvl1pPr>
            <a:lvl2pPr marL="359451" indent="0">
              <a:buNone/>
              <a:defRPr sz="2202"/>
            </a:lvl2pPr>
            <a:lvl3pPr marL="718903" indent="0">
              <a:buNone/>
              <a:defRPr sz="1886"/>
            </a:lvl3pPr>
            <a:lvl4pPr marL="1078354" indent="0">
              <a:buNone/>
              <a:defRPr sz="1572"/>
            </a:lvl4pPr>
            <a:lvl5pPr marL="1437806" indent="0">
              <a:buNone/>
              <a:defRPr sz="1572"/>
            </a:lvl5pPr>
            <a:lvl6pPr marL="1797257" indent="0">
              <a:buNone/>
              <a:defRPr sz="1572"/>
            </a:lvl6pPr>
            <a:lvl7pPr marL="2156709" indent="0">
              <a:buNone/>
              <a:defRPr sz="1572"/>
            </a:lvl7pPr>
            <a:lvl8pPr marL="2516159" indent="0">
              <a:buNone/>
              <a:defRPr sz="1572"/>
            </a:lvl8pPr>
            <a:lvl9pPr marL="2875611" indent="0">
              <a:buNone/>
              <a:defRPr sz="1572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9581" y="2105977"/>
            <a:ext cx="4024911" cy="3901584"/>
          </a:xfrm>
        </p:spPr>
        <p:txBody>
          <a:bodyPr/>
          <a:lstStyle>
            <a:lvl1pPr marL="0" indent="0">
              <a:buNone/>
              <a:defRPr sz="1258"/>
            </a:lvl1pPr>
            <a:lvl2pPr marL="359451" indent="0">
              <a:buNone/>
              <a:defRPr sz="1101"/>
            </a:lvl2pPr>
            <a:lvl3pPr marL="718903" indent="0">
              <a:buNone/>
              <a:defRPr sz="943"/>
            </a:lvl3pPr>
            <a:lvl4pPr marL="1078354" indent="0">
              <a:buNone/>
              <a:defRPr sz="787"/>
            </a:lvl4pPr>
            <a:lvl5pPr marL="1437806" indent="0">
              <a:buNone/>
              <a:defRPr sz="787"/>
            </a:lvl5pPr>
            <a:lvl6pPr marL="1797257" indent="0">
              <a:buNone/>
              <a:defRPr sz="787"/>
            </a:lvl6pPr>
            <a:lvl7pPr marL="2156709" indent="0">
              <a:buNone/>
              <a:defRPr sz="787"/>
            </a:lvl7pPr>
            <a:lvl8pPr marL="2516159" indent="0">
              <a:buNone/>
              <a:defRPr sz="787"/>
            </a:lvl8pPr>
            <a:lvl9pPr marL="2875611" indent="0">
              <a:buNone/>
              <a:defRPr sz="78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18.02.2021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1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9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5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956" y="373749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956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7955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33782" y="6506432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13533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1"/>
            <a:ext cx="118048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751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67" r:id="rId13"/>
    <p:sldLayoutId id="2147483668" r:id="rId14"/>
    <p:sldLayoutId id="2147483669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718903" rtl="0" eaLnBrk="1" latinLnBrk="0" hangingPunct="1">
        <a:lnSpc>
          <a:spcPct val="90000"/>
        </a:lnSpc>
        <a:spcBef>
          <a:spcPct val="0"/>
        </a:spcBef>
        <a:buNone/>
        <a:defRPr sz="34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725" indent="-179725" algn="l" defTabSz="718903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1pPr>
      <a:lvl2pPr marL="53917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2pPr>
      <a:lvl3pPr marL="898628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572" kern="1200">
          <a:solidFill>
            <a:schemeClr val="tx1"/>
          </a:solidFill>
          <a:latin typeface="+mn-lt"/>
          <a:ea typeface="+mn-ea"/>
          <a:cs typeface="+mn-cs"/>
        </a:defRPr>
      </a:lvl3pPr>
      <a:lvl4pPr marL="1258080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617531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976982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336434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695885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305533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1pPr>
      <a:lvl2pPr marL="35945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2pPr>
      <a:lvl3pPr marL="718903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3pPr>
      <a:lvl4pPr marL="1078354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437806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797257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15670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51615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287561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9" name="Group 165"/>
          <p:cNvGrpSpPr>
            <a:grpSpLocks/>
          </p:cNvGrpSpPr>
          <p:nvPr/>
        </p:nvGrpSpPr>
        <p:grpSpPr bwMode="auto">
          <a:xfrm>
            <a:off x="0" y="1"/>
            <a:ext cx="12479338" cy="1372425"/>
            <a:chOff x="0" y="0"/>
            <a:chExt cx="5760" cy="1224"/>
          </a:xfrm>
        </p:grpSpPr>
        <p:pic>
          <p:nvPicPr>
            <p:cNvPr id="1173" name="Picture 149" descr="4_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760" cy="12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77" name="Picture 153" descr="6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94" y="0"/>
              <a:ext cx="666" cy="8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82" name="Picture 158" descr="123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30090">
              <a:off x="48" y="96"/>
              <a:ext cx="543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88" name="Rectangle 164"/>
          <p:cNvSpPr>
            <a:spLocks noChangeArrowheads="1"/>
          </p:cNvSpPr>
          <p:nvPr/>
        </p:nvSpPr>
        <p:spPr bwMode="gray">
          <a:xfrm>
            <a:off x="0" y="6707929"/>
            <a:ext cx="12479338" cy="311997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69804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96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5615703" y="6691680"/>
            <a:ext cx="2911845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49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0643" y="1225009"/>
            <a:ext cx="11439393" cy="5225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415977" y="6691680"/>
            <a:ext cx="727962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49">
                <a:solidFill>
                  <a:schemeClr val="bg1"/>
                </a:solidFill>
                <a:latin typeface="+mn-lt"/>
              </a:defRPr>
            </a:lvl1pPr>
          </a:lstStyle>
          <a:p>
            <a:fld id="{B4A437C8-04E5-47CB-A96C-AD64ECAA192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59" name="Line 135"/>
          <p:cNvSpPr>
            <a:spLocks noChangeShapeType="1"/>
          </p:cNvSpPr>
          <p:nvPr/>
        </p:nvSpPr>
        <p:spPr bwMode="white">
          <a:xfrm>
            <a:off x="12999" y="6108310"/>
            <a:ext cx="875287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96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1143940" y="359122"/>
            <a:ext cx="9879476" cy="576868"/>
          </a:xfrm>
          <a:prstGeom prst="rect">
            <a:avLst/>
          </a:prstGeom>
          <a:noFill/>
          <a:ln>
            <a:noFill/>
          </a:ln>
          <a:effectLst>
            <a:outerShdw dist="28398" dir="1593903" algn="ctr" rotWithShape="0">
              <a:schemeClr val="bg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1247934" y="6691680"/>
            <a:ext cx="3951790" cy="250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68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4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5pPr>
      <a:lvl6pPr marL="479269"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6pPr>
      <a:lvl7pPr marL="958537"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7pPr>
      <a:lvl8pPr marL="1437806"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8pPr>
      <a:lvl9pPr marL="1917074" algn="l" rtl="0" eaLnBrk="1" fontAlgn="base" hangingPunct="1">
        <a:spcBef>
          <a:spcPct val="0"/>
        </a:spcBef>
        <a:spcAft>
          <a:spcPct val="0"/>
        </a:spcAft>
        <a:defRPr sz="3355" b="1">
          <a:solidFill>
            <a:srgbClr val="000000"/>
          </a:solidFill>
          <a:latin typeface="Verdana" pitchFamily="34" charset="0"/>
        </a:defRPr>
      </a:lvl9pPr>
    </p:titleStyle>
    <p:bodyStyle>
      <a:lvl1pPr marL="359451" indent="-359451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v"/>
        <a:defRPr sz="2935" b="1">
          <a:solidFill>
            <a:schemeClr val="tx1"/>
          </a:solidFill>
          <a:latin typeface="+mn-lt"/>
          <a:ea typeface="+mn-ea"/>
          <a:cs typeface="+mn-cs"/>
        </a:defRPr>
      </a:lvl1pPr>
      <a:lvl2pPr marL="778812" indent="-299543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935">
          <a:solidFill>
            <a:schemeClr val="tx1"/>
          </a:solidFill>
          <a:latin typeface="Arial" charset="0"/>
        </a:defRPr>
      </a:lvl2pPr>
      <a:lvl3pPr marL="1198171" indent="-239634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•"/>
        <a:defRPr sz="2516">
          <a:solidFill>
            <a:schemeClr val="tx1"/>
          </a:solidFill>
          <a:latin typeface="Arial" charset="0"/>
        </a:defRPr>
      </a:lvl3pPr>
      <a:lvl4pPr marL="1677440" indent="-239634" algn="l" rtl="0" eaLnBrk="1" fontAlgn="base" hangingPunct="1">
        <a:spcBef>
          <a:spcPct val="20000"/>
        </a:spcBef>
        <a:spcAft>
          <a:spcPct val="0"/>
        </a:spcAft>
        <a:buChar char="–"/>
        <a:defRPr sz="2096">
          <a:solidFill>
            <a:schemeClr val="tx1"/>
          </a:solidFill>
          <a:latin typeface="Arial" charset="0"/>
        </a:defRPr>
      </a:lvl4pPr>
      <a:lvl5pPr marL="2156709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5pPr>
      <a:lvl6pPr marL="2635977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6pPr>
      <a:lvl7pPr marL="3115245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7pPr>
      <a:lvl8pPr marL="3594513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8pPr>
      <a:lvl9pPr marL="4073782" indent="-239634" algn="l" rtl="0" eaLnBrk="1" fontAlgn="base" hangingPunct="1">
        <a:spcBef>
          <a:spcPct val="20000"/>
        </a:spcBef>
        <a:spcAft>
          <a:spcPct val="0"/>
        </a:spcAft>
        <a:buChar char="»"/>
        <a:defRPr sz="2096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1pPr>
      <a:lvl2pPr marL="479269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2pPr>
      <a:lvl3pPr marL="958537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3pPr>
      <a:lvl4pPr marL="1437806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4pPr>
      <a:lvl5pPr marL="1917074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5pPr>
      <a:lvl6pPr marL="2396343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6pPr>
      <a:lvl7pPr marL="2875611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7pPr>
      <a:lvl8pPr marL="3354879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47" algn="l" defTabSz="958537" rtl="0" eaLnBrk="1" latinLnBrk="0" hangingPunct="1">
        <a:defRPr sz="18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956" y="373749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956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7955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33782" y="6506432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13533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1"/>
            <a:ext cx="118048" cy="7019925"/>
          </a:xfrm>
          <a:prstGeom prst="rect">
            <a:avLst/>
          </a:prstGeom>
          <a:solidFill>
            <a:srgbClr val="6B0848"/>
          </a:solidFill>
          <a:ln>
            <a:solidFill>
              <a:srgbClr val="6B08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35969"/>
            <a:endParaRPr lang="ru-RU" sz="1842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1602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718903" rtl="0" eaLnBrk="1" latinLnBrk="0" hangingPunct="1">
        <a:lnSpc>
          <a:spcPct val="90000"/>
        </a:lnSpc>
        <a:spcBef>
          <a:spcPct val="0"/>
        </a:spcBef>
        <a:buNone/>
        <a:defRPr sz="34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725" indent="-179725" algn="l" defTabSz="718903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1pPr>
      <a:lvl2pPr marL="53917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2pPr>
      <a:lvl3pPr marL="898628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572" kern="1200">
          <a:solidFill>
            <a:schemeClr val="tx1"/>
          </a:solidFill>
          <a:latin typeface="+mn-lt"/>
          <a:ea typeface="+mn-ea"/>
          <a:cs typeface="+mn-cs"/>
        </a:defRPr>
      </a:lvl3pPr>
      <a:lvl4pPr marL="1258080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617531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976982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336434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695885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305533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1pPr>
      <a:lvl2pPr marL="35945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2pPr>
      <a:lvl3pPr marL="718903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3pPr>
      <a:lvl4pPr marL="1078354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437806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797257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15670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51615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287561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00000">
              <a:schemeClr val="accent1">
                <a:lumMod val="45000"/>
                <a:lumOff val="55000"/>
              </a:schemeClr>
            </a:gs>
            <a:gs pos="11000">
              <a:srgbClr val="CEE1F2">
                <a:alpha val="0"/>
                <a:lumMod val="0"/>
                <a:lumOff val="100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956" y="373749"/>
            <a:ext cx="10763429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57956" y="1868730"/>
            <a:ext cx="10763429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57955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2/18/2021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33782" y="6506432"/>
            <a:ext cx="421177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813533" y="6506432"/>
            <a:ext cx="280785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246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19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xStyles>
    <p:titleStyle>
      <a:lvl1pPr algn="l" defTabSz="718903" rtl="0" eaLnBrk="1" latinLnBrk="0" hangingPunct="1">
        <a:lnSpc>
          <a:spcPct val="90000"/>
        </a:lnSpc>
        <a:spcBef>
          <a:spcPct val="0"/>
        </a:spcBef>
        <a:buNone/>
        <a:defRPr sz="34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725" indent="-179725" algn="l" defTabSz="718903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2" kern="1200">
          <a:solidFill>
            <a:schemeClr val="tx1"/>
          </a:solidFill>
          <a:latin typeface="+mn-lt"/>
          <a:ea typeface="+mn-ea"/>
          <a:cs typeface="+mn-cs"/>
        </a:defRPr>
      </a:lvl1pPr>
      <a:lvl2pPr marL="53917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886" kern="1200">
          <a:solidFill>
            <a:schemeClr val="tx1"/>
          </a:solidFill>
          <a:latin typeface="+mn-lt"/>
          <a:ea typeface="+mn-ea"/>
          <a:cs typeface="+mn-cs"/>
        </a:defRPr>
      </a:lvl2pPr>
      <a:lvl3pPr marL="898628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572" kern="1200">
          <a:solidFill>
            <a:schemeClr val="tx1"/>
          </a:solidFill>
          <a:latin typeface="+mn-lt"/>
          <a:ea typeface="+mn-ea"/>
          <a:cs typeface="+mn-cs"/>
        </a:defRPr>
      </a:lvl3pPr>
      <a:lvl4pPr marL="1258080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617531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976982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336434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695885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3055337" indent="-179725" algn="l" defTabSz="718903" rtl="0" eaLnBrk="1" latinLnBrk="0" hangingPunct="1">
        <a:lnSpc>
          <a:spcPct val="90000"/>
        </a:lnSpc>
        <a:spcBef>
          <a:spcPts val="393"/>
        </a:spcBef>
        <a:buFont typeface="Arial" panose="020B0604020202020204" pitchFamily="34" charset="0"/>
        <a:buChar char="•"/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1pPr>
      <a:lvl2pPr marL="35945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2pPr>
      <a:lvl3pPr marL="718903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3pPr>
      <a:lvl4pPr marL="1078354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4pPr>
      <a:lvl5pPr marL="1437806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5pPr>
      <a:lvl6pPr marL="1797257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6pPr>
      <a:lvl7pPr marL="215670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7pPr>
      <a:lvl8pPr marL="2516159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8pPr>
      <a:lvl9pPr marL="2875611" algn="l" defTabSz="718903" rtl="0" eaLnBrk="1" latinLnBrk="0" hangingPunct="1">
        <a:defRPr sz="14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6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39069" y="2651561"/>
            <a:ext cx="10263155" cy="3313268"/>
          </a:xfrm>
          <a:prstGeom prst="rect">
            <a:avLst/>
          </a:prstGeom>
        </p:spPr>
        <p:txBody>
          <a:bodyPr vert="horz" wrap="square" lIns="0" tIns="30224" rIns="0" bIns="0" rtlCol="0">
            <a:spAutoFit/>
          </a:bodyPr>
          <a:lstStyle/>
          <a:p>
            <a:pPr marL="39797">
              <a:spcBef>
                <a:spcPts val="238"/>
              </a:spcBef>
              <a:spcAft>
                <a:spcPts val="1229"/>
              </a:spcAft>
            </a:pPr>
            <a:r>
              <a:rPr lang="en-US" sz="4916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sz="4916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916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9797">
              <a:spcBef>
                <a:spcPts val="238"/>
              </a:spcBef>
              <a:spcAft>
                <a:spcPts val="1229"/>
              </a:spcAft>
            </a:pPr>
            <a:r>
              <a:rPr lang="en-US" sz="4916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reaksiyalarini</a:t>
            </a:r>
            <a:r>
              <a:rPr lang="en-US" sz="491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491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muhitiga</a:t>
            </a:r>
            <a:r>
              <a:rPr lang="en-US" sz="491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bog‘liqligi</a:t>
            </a:r>
            <a:r>
              <a:rPr lang="en-US" sz="491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sv-SE" sz="4916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34493" y="2773567"/>
            <a:ext cx="605023" cy="14641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5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41889" y="4547297"/>
            <a:ext cx="605023" cy="14641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53"/>
          </a:p>
        </p:txBody>
      </p:sp>
      <p:grpSp>
        <p:nvGrpSpPr>
          <p:cNvPr id="2" name="Группа 1"/>
          <p:cNvGrpSpPr/>
          <p:nvPr/>
        </p:nvGrpSpPr>
        <p:grpSpPr>
          <a:xfrm>
            <a:off x="1" y="-84594"/>
            <a:ext cx="12462396" cy="2209186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453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5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5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638421" y="575983"/>
            <a:ext cx="2297913" cy="802049"/>
          </a:xfrm>
          <a:prstGeom prst="rect">
            <a:avLst/>
          </a:prstGeom>
        </p:spPr>
        <p:txBody>
          <a:bodyPr vert="horz" wrap="square" lIns="0" tIns="34347" rIns="0" bIns="0" rtlCol="0">
            <a:spAutoFit/>
          </a:bodyPr>
          <a:lstStyle/>
          <a:p>
            <a:pPr>
              <a:spcBef>
                <a:spcPts val="270"/>
              </a:spcBef>
            </a:pPr>
            <a:r>
              <a:rPr lang="en-US" sz="4869" b="1" spc="22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869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51941" y="538497"/>
            <a:ext cx="5629773" cy="1192985"/>
          </a:xfrm>
          <a:prstGeom prst="rect">
            <a:avLst/>
          </a:prstGeom>
        </p:spPr>
        <p:txBody>
          <a:bodyPr vert="horz" wrap="square" lIns="0" tIns="3164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519" algn="ctr" defTabSz="1981314">
              <a:spcBef>
                <a:spcPts val="247"/>
              </a:spcBef>
              <a:defRPr/>
            </a:pPr>
            <a:r>
              <a:rPr lang="en-US" sz="7367" kern="0" spc="22" dirty="0" err="1">
                <a:solidFill>
                  <a:sysClr val="window" lastClr="FFFFFF"/>
                </a:solidFill>
              </a:rPr>
              <a:t>Kimyo</a:t>
            </a:r>
            <a:endParaRPr lang="en-US" sz="7367" kern="0" spc="22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66998" y="598112"/>
            <a:ext cx="247573" cy="50759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92285" y="918043"/>
            <a:ext cx="462300" cy="61639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48596" y="1284861"/>
            <a:ext cx="348408" cy="1939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17302" y="917129"/>
            <a:ext cx="485687" cy="61777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72256" y="1206897"/>
            <a:ext cx="374656" cy="2724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9124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0404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64968" y="2032877"/>
            <a:ext cx="11549403" cy="2709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53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55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30" b="1" dirty="0">
                <a:latin typeface="Arial" panose="020B0604020202020204" pitchFamily="34" charset="0"/>
                <a:cs typeface="Arial" panose="020B0604020202020204" pitchFamily="34" charset="0"/>
              </a:rPr>
              <a:t>132-134-</a:t>
            </a:r>
            <a:r>
              <a:rPr lang="en-US" sz="5530" dirty="0">
                <a:latin typeface="Arial" panose="020B0604020202020204" pitchFamily="34" charset="0"/>
                <a:cs typeface="Arial" panose="020B0604020202020204" pitchFamily="34" charset="0"/>
              </a:rPr>
              <a:t>sahifalarini </a:t>
            </a:r>
            <a:r>
              <a:rPr lang="en-US" sz="553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553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530" dirty="0" err="1">
                <a:latin typeface="Arial" panose="020B0604020202020204" pitchFamily="34" charset="0"/>
                <a:cs typeface="Arial" panose="020B0604020202020204" pitchFamily="34" charset="0"/>
              </a:rPr>
              <a:t>o‘rganing</a:t>
            </a:r>
            <a:r>
              <a:rPr lang="en-US" sz="553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553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C:\Users\User\Desktop\Без названия (2).jpg">
            <a:extLst>
              <a:ext uri="{FF2B5EF4-FFF2-40B4-BE49-F238E27FC236}">
                <a16:creationId xmlns:a16="http://schemas.microsoft.com/office/drawing/2014/main" id="{E0FBAA53-C7FB-4E45-992C-7B48EB009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755" y="4303354"/>
            <a:ext cx="3121459" cy="234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043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62485" y="2387808"/>
            <a:ext cx="10896984" cy="3534042"/>
          </a:xfrm>
          <a:prstGeom prst="rect">
            <a:avLst/>
          </a:prstGeom>
        </p:spPr>
        <p:txBody>
          <a:bodyPr vert="horz" wrap="square" lIns="0" tIns="30224" rIns="0" bIns="0" rtlCol="0">
            <a:spAutoFit/>
          </a:bodyPr>
          <a:lstStyle/>
          <a:p>
            <a:pPr marL="39797">
              <a:spcBef>
                <a:spcPts val="238"/>
              </a:spcBef>
              <a:spcAft>
                <a:spcPts val="1229"/>
              </a:spcAft>
            </a:pPr>
            <a:r>
              <a:rPr lang="en-US" sz="5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9797">
              <a:spcBef>
                <a:spcPts val="238"/>
              </a:spcBef>
              <a:spcAft>
                <a:spcPts val="1229"/>
              </a:spcAft>
            </a:pP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reaksiyalarini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sv-SE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02397" y="2519362"/>
            <a:ext cx="744639" cy="16843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53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516461" y="4340236"/>
            <a:ext cx="744639" cy="16843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53"/>
          </a:p>
        </p:txBody>
      </p:sp>
      <p:grpSp>
        <p:nvGrpSpPr>
          <p:cNvPr id="2" name="Группа 1"/>
          <p:cNvGrpSpPr/>
          <p:nvPr/>
        </p:nvGrpSpPr>
        <p:grpSpPr>
          <a:xfrm>
            <a:off x="1" y="-84594"/>
            <a:ext cx="12462396" cy="2209186"/>
            <a:chOff x="0" y="0"/>
            <a:chExt cx="12169107" cy="2157195"/>
          </a:xfrm>
        </p:grpSpPr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EE80F0AA-4DF1-4DBF-9AA2-5439157D8912}"/>
                </a:ext>
              </a:extLst>
            </p:cNvPr>
            <p:cNvSpPr/>
            <p:nvPr/>
          </p:nvSpPr>
          <p:spPr>
            <a:xfrm>
              <a:off x="0" y="0"/>
              <a:ext cx="12169107" cy="2157195"/>
            </a:xfrm>
            <a:custGeom>
              <a:avLst/>
              <a:gdLst/>
              <a:ahLst/>
              <a:cxnLst/>
              <a:rect l="l" t="t" r="r" b="b"/>
              <a:pathLst>
                <a:path w="5760085" h="1021080">
                  <a:moveTo>
                    <a:pt x="5759640" y="0"/>
                  </a:moveTo>
                  <a:lnTo>
                    <a:pt x="0" y="0"/>
                  </a:lnTo>
                  <a:lnTo>
                    <a:pt x="0" y="1020953"/>
                  </a:lnTo>
                  <a:lnTo>
                    <a:pt x="5759640" y="1020953"/>
                  </a:lnTo>
                  <a:lnTo>
                    <a:pt x="575964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sz="2453"/>
            </a:p>
          </p:txBody>
        </p:sp>
        <p:sp>
          <p:nvSpPr>
            <p:cNvPr id="20" name="object 9">
              <a:extLst>
                <a:ext uri="{FF2B5EF4-FFF2-40B4-BE49-F238E27FC236}">
                  <a16:creationId xmlns:a16="http://schemas.microsoft.com/office/drawing/2014/main" id="{F294EAD7-CAB8-401C-B12D-6064AA1177E0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53"/>
            </a:p>
          </p:txBody>
        </p:sp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27824596-7DE1-4136-95E4-49A51856B6D3}"/>
                </a:ext>
              </a:extLst>
            </p:cNvPr>
            <p:cNvSpPr/>
            <p:nvPr/>
          </p:nvSpPr>
          <p:spPr>
            <a:xfrm>
              <a:off x="9259191" y="564238"/>
              <a:ext cx="2243834" cy="10166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53"/>
            </a:p>
          </p:txBody>
        </p:sp>
      </p:grp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647961" y="575983"/>
            <a:ext cx="2297913" cy="802049"/>
          </a:xfrm>
          <a:prstGeom prst="rect">
            <a:avLst/>
          </a:prstGeom>
        </p:spPr>
        <p:txBody>
          <a:bodyPr vert="horz" wrap="square" lIns="0" tIns="34347" rIns="0" bIns="0" rtlCol="0">
            <a:spAutoFit/>
          </a:bodyPr>
          <a:lstStyle/>
          <a:p>
            <a:pPr>
              <a:spcBef>
                <a:spcPts val="270"/>
              </a:spcBef>
            </a:pPr>
            <a:r>
              <a:rPr lang="en-US" sz="4869" b="1" spc="22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869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2051941" y="538497"/>
            <a:ext cx="5629773" cy="1192985"/>
          </a:xfrm>
          <a:prstGeom prst="rect">
            <a:avLst/>
          </a:prstGeom>
        </p:spPr>
        <p:txBody>
          <a:bodyPr vert="horz" wrap="square" lIns="0" tIns="3164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519" algn="ctr" defTabSz="1981314">
              <a:spcBef>
                <a:spcPts val="247"/>
              </a:spcBef>
              <a:defRPr/>
            </a:pPr>
            <a:r>
              <a:rPr lang="en-US" sz="7367" kern="0" spc="22" dirty="0" err="1">
                <a:solidFill>
                  <a:sysClr val="window" lastClr="FFFFFF"/>
                </a:solidFill>
              </a:rPr>
              <a:t>Kimyo</a:t>
            </a:r>
            <a:endParaRPr lang="en-US" sz="7367" kern="0" spc="22" dirty="0">
              <a:solidFill>
                <a:sysClr val="window" lastClr="FFFFFF"/>
              </a:solidFill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90DAED2F-83E2-4C44-BDD6-F1DBC8F3CEB6}"/>
              </a:ext>
            </a:extLst>
          </p:cNvPr>
          <p:cNvSpPr/>
          <p:nvPr/>
        </p:nvSpPr>
        <p:spPr>
          <a:xfrm>
            <a:off x="1066998" y="598112"/>
            <a:ext cx="247573" cy="507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0300DCF-7A93-40E2-97DB-984BC4BBEAC1}"/>
              </a:ext>
            </a:extLst>
          </p:cNvPr>
          <p:cNvSpPr/>
          <p:nvPr/>
        </p:nvSpPr>
        <p:spPr>
          <a:xfrm>
            <a:off x="1192285" y="918043"/>
            <a:ext cx="462300" cy="616399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C9D09B9B-7971-418F-BD45-BCFC001C44D2}"/>
              </a:ext>
            </a:extLst>
          </p:cNvPr>
          <p:cNvSpPr/>
          <p:nvPr/>
        </p:nvSpPr>
        <p:spPr>
          <a:xfrm>
            <a:off x="1248596" y="1284861"/>
            <a:ext cx="348408" cy="1939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85548016-DFDF-4F6E-ACB7-1A21AE0B3331}"/>
              </a:ext>
            </a:extLst>
          </p:cNvPr>
          <p:cNvSpPr/>
          <p:nvPr/>
        </p:nvSpPr>
        <p:spPr>
          <a:xfrm>
            <a:off x="717302" y="917129"/>
            <a:ext cx="485687" cy="617776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8DD8CEAB-A5DC-4427-A511-668247ED131A}"/>
              </a:ext>
            </a:extLst>
          </p:cNvPr>
          <p:cNvSpPr/>
          <p:nvPr/>
        </p:nvSpPr>
        <p:spPr>
          <a:xfrm>
            <a:off x="772256" y="1206897"/>
            <a:ext cx="374656" cy="2724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81314"/>
            <a:endParaRPr sz="39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97144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5561" y="1856752"/>
            <a:ext cx="11332737" cy="31258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oksidlanish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qaytarilish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reaksiyasini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misolda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KClO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KOH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KCl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51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6931" y="1449165"/>
            <a:ext cx="7148138" cy="5005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7881" algn="just">
              <a:spcAft>
                <a:spcPts val="600"/>
              </a:spcAft>
            </a:pP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tenglamada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xlorat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KClO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qo‘sh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96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096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Yarim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oksidlovchinig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47881" algn="ctr"/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644326" y="1793159"/>
            <a:ext cx="4682190" cy="413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61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37295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859" y="1223508"/>
            <a:ext cx="8904410" cy="5135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7881" algn="just"/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reaksiyada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eritmada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(OH-)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ionlaridan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foydalanamiz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Tenglamaning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47881" algn="just"/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77" dirty="0">
                <a:latin typeface="Arial" panose="020B0604020202020204" pitchFamily="34" charset="0"/>
                <a:cs typeface="Arial" pitchFamily="34" charset="0"/>
              </a:rPr>
              <a:t> → Cl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7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7881" algn="just"/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Tenglamadagi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7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HP\Desktop\IMG_20210209_215318_3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989" y="2540083"/>
            <a:ext cx="3152349" cy="284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846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692" y="1402976"/>
            <a:ext cx="11939585" cy="5198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 algn="just"/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463342" algn="ctr"/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+ 6OH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indent="463342" algn="just"/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atomlarini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tenglashtirib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kamroq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vodorodni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63342" algn="ctr"/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latin typeface="Arial" panose="020B0604020202020204" pitchFamily="34" charset="0"/>
                <a:cs typeface="Arial" pitchFamily="34" charset="0"/>
              </a:rPr>
              <a:t>O →  Cl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+ 6OH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13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370" y="-82348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4627" y="1637086"/>
            <a:ext cx="8960642" cy="4957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7881" algn="just"/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4096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87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+ 6OH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-1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tomondagilarniki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-7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904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7881" algn="just"/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qo‘shsak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indent="547881" algn="ctr"/>
            <a:r>
              <a:rPr lang="en-US" sz="4096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O +6 e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 →  Cl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+ 6OH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1024" y="3275852"/>
            <a:ext cx="2987616" cy="226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6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2370" y="-60824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8619" y="1206737"/>
            <a:ext cx="8621463" cy="5723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3400" algn="just">
              <a:spcAft>
                <a:spcPts val="1229"/>
              </a:spcAft>
            </a:pP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qaytaruvchilik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xossasiga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o‘zgarishini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87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1229"/>
              </a:spcAft>
            </a:pP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87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87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33400" algn="just">
              <a:spcAft>
                <a:spcPts val="1229"/>
              </a:spcAft>
            </a:pPr>
            <a:r>
              <a:rPr lang="en-US" sz="3687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elementining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atomlari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87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2-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koeffitsiyentini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spcAft>
                <a:spcPts val="1229"/>
              </a:spcAft>
            </a:pP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dirty="0">
                <a:latin typeface="Arial" panose="020B0604020202020204" pitchFamily="34" charset="0"/>
                <a:cs typeface="Arial" pitchFamily="34" charset="0"/>
              </a:rPr>
              <a:t> → 3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048983" y="2214814"/>
            <a:ext cx="3002835" cy="387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80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895" y="1210640"/>
            <a:ext cx="8875662" cy="5819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29"/>
              </a:spcAft>
            </a:pP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dirty="0">
                <a:latin typeface="Arial" panose="020B0604020202020204" pitchFamily="34" charset="0"/>
                <a:cs typeface="Arial" pitchFamily="34" charset="0"/>
              </a:rPr>
              <a:t> →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 algn="just"/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12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bor. 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taga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keragidan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16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atomi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16 ta 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en-US" sz="3687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7665" t="7469" r="7234" b="17957"/>
          <a:stretch/>
        </p:blipFill>
        <p:spPr>
          <a:xfrm>
            <a:off x="9311073" y="2098507"/>
            <a:ext cx="3015443" cy="3667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8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295" y="1715123"/>
            <a:ext cx="7644374" cy="3328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9048" algn="ctr">
              <a:spcAft>
                <a:spcPts val="1229"/>
              </a:spcAft>
            </a:pP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+ 16 OH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3MnO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</a:p>
          <a:p>
            <a:pPr indent="369048" algn="just"/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tenglamada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atomlar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8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molekulasini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qo‘shamiz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493" y="1706664"/>
            <a:ext cx="3511643" cy="3089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426C556-A8FC-4724-B144-6EC6C1EE3F3E}"/>
              </a:ext>
            </a:extLst>
          </p:cNvPr>
          <p:cNvSpPr/>
          <p:nvPr/>
        </p:nvSpPr>
        <p:spPr>
          <a:xfrm>
            <a:off x="1245333" y="5148365"/>
            <a:ext cx="8974198" cy="709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+ 16 OH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3MnO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407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960" y="1396455"/>
            <a:ext cx="12466968" cy="5366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14"/>
              </a:spcAft>
            </a:pPr>
            <a:r>
              <a:rPr lang="en-US" sz="3687" b="1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b="1" dirty="0" err="1"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3687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MnSO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 K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SO4 + 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</a:p>
          <a:p>
            <a:endParaRPr lang="pt-BR" sz="3687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+5e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ru-RU" sz="3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87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4H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         5   2</a:t>
            </a:r>
            <a:endParaRPr lang="pt-BR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+ 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2e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             2   5              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687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2MnO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6H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+5NO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87" b="1" dirty="0">
                <a:latin typeface="Arial" panose="020B0604020202020204" pitchFamily="34" charset="0"/>
                <a:cs typeface="Arial" panose="020B0604020202020204" pitchFamily="34" charset="0"/>
              </a:rPr>
              <a:t> +5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+8H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O+5NO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3687" b="1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2MnO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+6H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5NO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Mn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O+5NO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277" dirty="0" smtClean="0">
                <a:latin typeface="Arial" panose="020B0604020202020204" pitchFamily="34" charset="0"/>
                <a:cs typeface="Arial" panose="020B0604020202020204" pitchFamily="34" charset="0"/>
              </a:rPr>
              <a:t>2KMnO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+5NaNO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2MnSO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 + 5NaNO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+K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 +3H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en-US" sz="327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8336041" y="3119780"/>
            <a:ext cx="0" cy="1404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892910" y="3119780"/>
            <a:ext cx="0" cy="14046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6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43004" y="1359977"/>
            <a:ext cx="11549403" cy="4898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 algn="just"/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ionlar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zaryadlarining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arifmetik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-16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zarrachalarni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zaryadlari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yig‘indisi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-6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904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63342" algn="just"/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zaryadlarni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elektronni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tashlasak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zaryadlar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463342" algn="just"/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63342"/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+ 16 OH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-10e </a:t>
            </a:r>
            <a:r>
              <a:rPr lang="en-US" sz="3687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3MnO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ru-RU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O 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" y="1359977"/>
            <a:ext cx="6317704" cy="7098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904" dirty="0"/>
              <a:t> </a:t>
            </a:r>
            <a:endParaRPr lang="ru-RU" sz="3904" dirty="0"/>
          </a:p>
        </p:txBody>
      </p:sp>
    </p:spTree>
    <p:extLst>
      <p:ext uri="{BB962C8B-B14F-4D97-AF65-F5344CB8AC3E}">
        <p14:creationId xmlns:p14="http://schemas.microsoft.com/office/powerpoint/2010/main" val="391588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895" y="1223507"/>
            <a:ext cx="11861549" cy="5093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73127" algn="just">
              <a:spcAft>
                <a:spcPts val="1200"/>
              </a:spcAft>
            </a:pP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tenglamalarini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elektronlari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ionlarni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qo‘yiladigan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aniqlab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273127" algn="just">
              <a:spcAft>
                <a:spcPts val="1229"/>
              </a:spcAft>
            </a:pP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ClO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+ 3H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  Cl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+ 6OH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                                 </a:t>
            </a:r>
            <a:r>
              <a:rPr lang="ru-RU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3    5</a:t>
            </a:r>
            <a:endParaRPr lang="en-US" sz="3277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273127" algn="just">
              <a:spcAft>
                <a:spcPts val="1229"/>
              </a:spcAft>
            </a:pP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+ 16 OH</a:t>
            </a:r>
            <a:r>
              <a:rPr lang="en-US" sz="3277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77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77" dirty="0">
                <a:latin typeface="Arial" panose="020B0604020202020204" pitchFamily="34" charset="0"/>
                <a:cs typeface="Arial" panose="020B0604020202020204" pitchFamily="34" charset="0"/>
              </a:rPr>
              <a:t> +10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3687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dirty="0"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3MnO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+ 8H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10   5   3</a:t>
            </a:r>
          </a:p>
          <a:p>
            <a:pPr>
              <a:spcAft>
                <a:spcPts val="1229"/>
              </a:spcAft>
            </a:pPr>
            <a:r>
              <a:rPr lang="ru-RU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tenglamalarga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chiqamiz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7304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967" y="1559049"/>
            <a:ext cx="11423726" cy="5121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9048">
              <a:spcAft>
                <a:spcPts val="1229"/>
              </a:spcAft>
            </a:pP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+ 48 OH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87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+10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4096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 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9MnO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+ 24H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en-US" sz="3904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>
              <a:spcAft>
                <a:spcPts val="1229"/>
              </a:spcAft>
            </a:pP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5ClO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+ 15H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+6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sz="4096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5 </a:t>
            </a:r>
            <a:r>
              <a:rPr lang="en-US" sz="3904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+ 30OH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>
              <a:spcAft>
                <a:spcPts val="1229"/>
              </a:spcAft>
            </a:pP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oksidlovchi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qaytaruvchining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tenglama-larini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birlashtirib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369048">
              <a:spcAft>
                <a:spcPts val="1229"/>
              </a:spcAft>
            </a:pP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+ 48 OH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5ClO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+ 15H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9048">
              <a:spcAft>
                <a:spcPts val="1229"/>
              </a:spcAft>
            </a:pP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9MnO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+ 24H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O+5 </a:t>
            </a:r>
            <a:r>
              <a:rPr lang="en-US" sz="3904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+ 30OH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algn="ctr"/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5464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7727" y="2841430"/>
            <a:ext cx="8647542" cy="3096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3342" algn="just"/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tomonlaridagi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qisqartirib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olamiz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15 ta,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24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molekulalari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j1u440ut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9165" y="2173076"/>
            <a:ext cx="2809314" cy="3371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2822" y="1223508"/>
            <a:ext cx="10378855" cy="1482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9048">
              <a:spcAft>
                <a:spcPts val="1229"/>
              </a:spcAft>
            </a:pP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+ 48 OH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5ClO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+ 15H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9048">
              <a:spcAft>
                <a:spcPts val="1229"/>
              </a:spcAft>
            </a:pP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9MnO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+ 24H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O+5 Cl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904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+ 30OH</a:t>
            </a:r>
            <a:r>
              <a:rPr lang="en-US" sz="368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62478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966" y="1402976"/>
            <a:ext cx="11549406" cy="4264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9048" algn="just"/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qisqartirsak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9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904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 algn="just"/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ionlarini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qisqartirish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reaksiyaning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tomonida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18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gidroksid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ionlari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+ 18OH </a:t>
            </a:r>
            <a:r>
              <a:rPr lang="en-US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+ 5ClO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  9MnO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+ 9H</a:t>
            </a:r>
            <a:r>
              <a:rPr lang="en-US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+ 5Cl</a:t>
            </a:r>
            <a:r>
              <a:rPr lang="en-US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ru-RU" sz="3687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593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7" y="1223507"/>
            <a:ext cx="12250106" cy="1940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904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7296" y="1287007"/>
            <a:ext cx="12026773" cy="46642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7881" algn="just">
              <a:spcAft>
                <a:spcPts val="1200"/>
              </a:spcAft>
            </a:pP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tenglama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reaksiyasining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tenglamasini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yozamiz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87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547881" algn="just">
              <a:spcAft>
                <a:spcPts val="1800"/>
              </a:spcAft>
            </a:pPr>
            <a:r>
              <a:rPr lang="en-US" sz="3687" dirty="0" smtClean="0">
                <a:latin typeface="Arial" panose="020B0604020202020204" pitchFamily="34" charset="0"/>
                <a:cs typeface="Arial" panose="020B0604020202020204" pitchFamily="34" charset="0"/>
              </a:rPr>
              <a:t>Ion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molekulalarning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oldidagi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koeffitsiyentlarini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molekulaning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qo‘yamiz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547881" algn="just"/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+ 18OH </a:t>
            </a:r>
            <a:r>
              <a:rPr lang="en-US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+ 5ClO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  9MnO</a:t>
            </a:r>
            <a:r>
              <a:rPr lang="en-US" sz="368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+ 9H</a:t>
            </a:r>
            <a:r>
              <a:rPr lang="en-US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+ 5Cl</a:t>
            </a:r>
            <a:r>
              <a:rPr lang="en-US" sz="3687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endParaRPr lang="ru-RU" sz="3687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8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3Mn</a:t>
            </a:r>
            <a:r>
              <a:rPr lang="ru-RU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ru-RU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+ 5KClO</a:t>
            </a:r>
            <a:r>
              <a:rPr lang="ru-RU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en-US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+ 18KOH</a:t>
            </a:r>
            <a:r>
              <a:rPr lang="en-US" sz="2867" b="1" baseline="30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67" dirty="0">
                <a:solidFill>
                  <a:srgbClr val="2365C7"/>
                </a:solidFill>
                <a:latin typeface="Arial" panose="020B0604020202020204" pitchFamily="34" charset="0"/>
                <a:cs typeface="Arial" pitchFamily="34" charset="0"/>
              </a:rPr>
              <a:t>→</a:t>
            </a:r>
            <a:r>
              <a:rPr lang="en-US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9K</a:t>
            </a:r>
            <a:r>
              <a:rPr lang="ru-RU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MnO4 + 5KCl + 9H</a:t>
            </a:r>
            <a:r>
              <a:rPr lang="ru-RU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b="1" baseline="-25000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77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277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81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0404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1041" y="1356246"/>
            <a:ext cx="11393329" cy="4162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Quyidagi oksidlanish – qaytarilish reaksiyasini yarim reaksiyalar usulida tenglashtiring.</a:t>
            </a:r>
          </a:p>
          <a:p>
            <a:endParaRPr lang="pt-BR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HNO</a:t>
            </a:r>
            <a:r>
              <a:rPr lang="ru-RU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87">
                <a:latin typeface="Arial" pitchFamily="34" charset="0"/>
                <a:cs typeface="Arial" pitchFamily="34" charset="0"/>
              </a:rPr>
              <a:t> </a:t>
            </a:r>
            <a:r>
              <a:rPr lang="en-US" sz="3687" smtClean="0">
                <a:latin typeface="Arial" pitchFamily="34" charset="0"/>
                <a:cs typeface="Arial" pitchFamily="34" charset="0"/>
              </a:rPr>
              <a:t>→ </a:t>
            </a:r>
            <a:r>
              <a:rPr lang="en-US" sz="3687" dirty="0">
                <a:latin typeface="Arial" pitchFamily="34" charset="0"/>
                <a:cs typeface="Arial" pitchFamily="34" charset="0"/>
              </a:rPr>
              <a:t>H</a:t>
            </a:r>
            <a:r>
              <a:rPr lang="ru-RU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AsO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+ SO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+ 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8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87" dirty="0">
              <a:latin typeface="Arial" panose="020B0604020202020204" pitchFamily="34" charset="0"/>
              <a:cs typeface="Arial" pitchFamily="34" charset="0"/>
            </a:endParaRPr>
          </a:p>
          <a:p>
            <a:pPr algn="ctr"/>
            <a:endParaRPr lang="ru-RU" sz="368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77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96455"/>
            <a:ext cx="12466968" cy="3675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822" y="1559048"/>
            <a:ext cx="12095658" cy="80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450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901" y="1284696"/>
            <a:ext cx="1227936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8464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ko‘rishimiz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probirkadagi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pushti-siyohrang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tugagandan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oshganda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8464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8464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kislotali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9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96455"/>
            <a:ext cx="12466968" cy="3675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822" y="1559048"/>
            <a:ext cx="12095658" cy="80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450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822" y="1282155"/>
            <a:ext cx="12095658" cy="5649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Aft>
                <a:spcPts val="614"/>
              </a:spcAft>
            </a:pPr>
            <a:r>
              <a:rPr lang="en-US" sz="3904" b="1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904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b="1" dirty="0" err="1"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3904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BR" sz="409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0363" algn="ctr">
              <a:spcAft>
                <a:spcPts val="614"/>
              </a:spcAft>
            </a:pP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US" sz="3687" dirty="0" err="1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+KOH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indent="360363" algn="just"/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Kaliy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natriy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nitrit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eritmalari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borilganda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) 3 ta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(IV)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holigacha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qaytariladi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904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0363" algn="just"/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Qaytaruvchi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nitrit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nitrat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ionigacha</a:t>
            </a:r>
            <a:r>
              <a:rPr lang="en-US" sz="3904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904" dirty="0" err="1">
                <a:latin typeface="Arial" panose="020B0604020202020204" pitchFamily="34" charset="0"/>
                <a:cs typeface="Arial" panose="020B0604020202020204" pitchFamily="34" charset="0"/>
              </a:rPr>
              <a:t>oksidlanadi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6273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96455"/>
            <a:ext cx="12466968" cy="3675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822" y="1559048"/>
            <a:ext cx="12095658" cy="80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450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022" y="1561555"/>
            <a:ext cx="11878048" cy="4883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US" sz="3687" dirty="0" err="1"/>
              <a:t>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+KOH</a:t>
            </a:r>
          </a:p>
          <a:p>
            <a:endParaRPr lang="pt-BR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+ 2H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O+  3e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→</a:t>
            </a:r>
            <a:r>
              <a:rPr lang="en-US" sz="3687" dirty="0"/>
              <a:t> </a:t>
            </a:r>
            <a:r>
              <a:rPr lang="en-US" sz="3687" dirty="0" err="1"/>
              <a:t>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+4OH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 3   2</a:t>
            </a:r>
            <a:endParaRPr lang="pt-BR" sz="368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87" b="1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2OH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-2e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87" dirty="0">
                <a:latin typeface="Arial" panose="020B0604020202020204" pitchFamily="34" charset="0"/>
                <a:cs typeface="Arial" panose="020B0604020202020204" pitchFamily="34" charset="0"/>
              </a:rPr>
              <a:t>        2 3</a:t>
            </a:r>
          </a:p>
          <a:p>
            <a:endParaRPr lang="pt-BR" sz="327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2MnO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+4H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O+3NO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77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6OH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→2</a:t>
            </a:r>
            <a:r>
              <a:rPr lang="en-US" sz="3277" dirty="0"/>
              <a:t>MnO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+8OH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 +NO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+3H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2MnO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O+3NO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→2</a:t>
            </a:r>
            <a:r>
              <a:rPr lang="en-US" sz="3277" dirty="0"/>
              <a:t>MnO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+2OH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 +3NO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27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27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2KMnO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+3NaNO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277" dirty="0">
                <a:latin typeface="Arial" panose="020B0604020202020204" pitchFamily="34" charset="0"/>
                <a:cs typeface="Arial" panose="020B0604020202020204" pitchFamily="34" charset="0"/>
              </a:rPr>
              <a:t> → 2</a:t>
            </a:r>
            <a:r>
              <a:rPr lang="en-US" sz="3277" dirty="0"/>
              <a:t>MnO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pt-BR" sz="3277" dirty="0">
                <a:latin typeface="Arial" panose="020B0604020202020204" pitchFamily="34" charset="0"/>
                <a:cs typeface="Arial" panose="020B0604020202020204" pitchFamily="34" charset="0"/>
              </a:rPr>
              <a:t>+3NaNO</a:t>
            </a:r>
            <a:r>
              <a:rPr lang="en-US" sz="327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3277" dirty="0" smtClean="0">
                <a:latin typeface="Arial" panose="020B0604020202020204" pitchFamily="34" charset="0"/>
                <a:cs typeface="Arial" panose="020B0604020202020204" pitchFamily="34" charset="0"/>
              </a:rPr>
              <a:t>+2KOH</a:t>
            </a:r>
            <a:endParaRPr lang="ru-RU" sz="3904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8580764" y="2347034"/>
            <a:ext cx="0" cy="1313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V="1">
            <a:off x="9015217" y="2347034"/>
            <a:ext cx="0" cy="13135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446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96455"/>
            <a:ext cx="12466968" cy="3675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822" y="1559048"/>
            <a:ext cx="12095658" cy="80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450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821" y="1396455"/>
            <a:ext cx="12314147" cy="2838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327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27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3277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687" dirty="0"/>
          </a:p>
          <a:p>
            <a:endParaRPr lang="ru-RU" sz="3904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6931" y="1223508"/>
            <a:ext cx="1201436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8464"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ko‘rishimiz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probirkadagi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pushti-siyohrang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tugagandan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(IV)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IV)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qoramtir-qo‘ng‘ir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cho‘kma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qoramtir-qo‘ng‘ir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cho‘kma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8464"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jarayonga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muhiti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8464" algn="just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)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marganes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IV)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17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101" y="1261607"/>
            <a:ext cx="12326516" cy="525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14"/>
              </a:spcAft>
            </a:pPr>
            <a:r>
              <a:rPr lang="en-US" sz="4916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916" b="1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4916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4916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KMnO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+KOH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91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+1e</a:t>
            </a:r>
            <a:r>
              <a:rPr lang="ru-RU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 MnO</a:t>
            </a:r>
            <a:r>
              <a:rPr lang="en-US" sz="491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1   2</a:t>
            </a:r>
            <a:endParaRPr lang="ru-RU" sz="4916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916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91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>
                <a:latin typeface="Arial" panose="020B0604020202020204" pitchFamily="34" charset="0"/>
                <a:cs typeface="Arial" panose="020B0604020202020204" pitchFamily="34" charset="0"/>
              </a:rPr>
              <a:t> +</a:t>
            </a:r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2OH</a:t>
            </a:r>
            <a:r>
              <a:rPr lang="ru-RU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 -2e</a:t>
            </a:r>
            <a:r>
              <a:rPr lang="ru-RU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 NO</a:t>
            </a:r>
            <a:r>
              <a:rPr lang="en-US" sz="491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91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491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916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916" dirty="0">
                <a:latin typeface="Arial" panose="020B0604020202020204" pitchFamily="34" charset="0"/>
                <a:cs typeface="Arial" panose="020B0604020202020204" pitchFamily="34" charset="0"/>
              </a:rPr>
              <a:t>    2   1</a:t>
            </a:r>
            <a:endParaRPr lang="pt-BR" sz="4916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4916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2MnO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 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dirty="0">
                <a:latin typeface="Arial" panose="020B0604020202020204" pitchFamily="34" charset="0"/>
                <a:cs typeface="Arial" panose="020B0604020202020204" pitchFamily="34" charset="0"/>
              </a:rPr>
              <a:t>  +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2OH</a:t>
            </a:r>
            <a:r>
              <a:rPr lang="ru-RU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→2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 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  <a:p>
            <a:endParaRPr lang="pt-BR" sz="4096" b="1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96" dirty="0" smtClean="0">
                <a:latin typeface="Arial" panose="020B0604020202020204" pitchFamily="34" charset="0"/>
                <a:cs typeface="Arial" panose="020B0604020202020204" pitchFamily="34" charset="0"/>
              </a:rPr>
              <a:t>2KMnO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+2KOH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→2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96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+NaNO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+H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4096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9852912" y="2889187"/>
            <a:ext cx="0" cy="1248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0633277" y="2889187"/>
            <a:ext cx="0" cy="12485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11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09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09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396455"/>
            <a:ext cx="12466968" cy="36758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baseline="-25000" dirty="0"/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2822" y="1559048"/>
            <a:ext cx="12095658" cy="804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sz="4506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0122" y="1436812"/>
            <a:ext cx="1209565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8464" algn="just"/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Reaksiyadan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ko‘rishimiz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mumkinki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probirkadagi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pushti-siyohrang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berib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reaksiya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tugagandan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Manganat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400" b="1" baseline="-25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ioniga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Manganat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eritmaga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bergani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probirkadagi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8464" algn="just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ionini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ioniga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eritma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muhiti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58464" algn="just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ishqoriy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muhitda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permanganat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ioni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400" b="1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Manganat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400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4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pt-BR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ioniga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954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-105729"/>
            <a:ext cx="12466968" cy="132923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 anchor="ctr"/>
          <a:lstStyle/>
          <a:p>
            <a:pPr algn="ctr"/>
            <a:endParaRPr lang="ru-RU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Oksidlanish-qaytarilish</a:t>
            </a:r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916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reaksiyalari</a:t>
            </a:r>
            <a:endParaRPr lang="en-US"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916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491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968" y="1396455"/>
            <a:ext cx="12250106" cy="4262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96" dirty="0">
                <a:latin typeface="Arial" pitchFamily="34" charset="0"/>
                <a:cs typeface="Arial" pitchFamily="34" charset="0"/>
              </a:rPr>
              <a:t> </a:t>
            </a:r>
            <a:endParaRPr lang="en-US" sz="5530" dirty="0"/>
          </a:p>
          <a:p>
            <a:endParaRPr lang="en-US" sz="4506" dirty="0"/>
          </a:p>
          <a:p>
            <a:r>
              <a:rPr lang="en-US" sz="4506" dirty="0">
                <a:latin typeface="Arial" pitchFamily="34" charset="0"/>
                <a:cs typeface="Arial" pitchFamily="34" charset="0"/>
              </a:rPr>
              <a:t> </a:t>
            </a:r>
            <a:endParaRPr lang="ru-RU" sz="4506" dirty="0">
              <a:latin typeface="Arial" pitchFamily="34" charset="0"/>
              <a:cs typeface="Arial" pitchFamily="34" charset="0"/>
            </a:endParaRPr>
          </a:p>
          <a:p>
            <a:endParaRPr lang="en-US" sz="5530" dirty="0">
              <a:latin typeface="Arial" pitchFamily="34" charset="0"/>
              <a:cs typeface="Arial" pitchFamily="34" charset="0"/>
            </a:endParaRPr>
          </a:p>
          <a:p>
            <a:endParaRPr lang="ru-RU" sz="3904" dirty="0"/>
          </a:p>
          <a:p>
            <a:endParaRPr lang="en-US" sz="3904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HP\Desktop\IMG_20210209_215318_3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285" y="2133797"/>
            <a:ext cx="4292008" cy="3622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3045" y="1780200"/>
            <a:ext cx="7194647" cy="43864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9048" algn="just"/>
            <a:endParaRPr lang="pt-BR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 algn="just"/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pt-BR" sz="3904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pt-BR" sz="3904" dirty="0">
                <a:latin typeface="Arial" panose="020B0604020202020204" pitchFamily="34" charset="0"/>
                <a:cs typeface="Arial" panose="020B0604020202020204" pitchFamily="34" charset="0"/>
              </a:rPr>
              <a:t>Mn</a:t>
            </a:r>
            <a:r>
              <a:rPr lang="ru-RU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endParaRPr lang="pt-BR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 algn="just"/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pt-BR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 algn="just"/>
            <a:r>
              <a:rPr lang="pt-BR" sz="3687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3687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87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pt-BR" sz="3904" dirty="0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BR" sz="3904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pt-BR" sz="3904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endParaRPr lang="pt-BR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 algn="just"/>
            <a:endParaRPr lang="pt-BR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 algn="just"/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endParaRPr lang="pt-BR" sz="3904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369048" algn="just"/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pt-BR" sz="3904" dirty="0">
                <a:latin typeface="Arial" panose="020B0604020202020204" pitchFamily="34" charset="0"/>
                <a:cs typeface="Arial" panose="020B0604020202020204" pitchFamily="34" charset="0"/>
              </a:rPr>
              <a:t>OH</a:t>
            </a:r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904" dirty="0"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pt-BR" sz="4096" dirty="0">
                <a:latin typeface="Arial" panose="020B0604020202020204" pitchFamily="34" charset="0"/>
                <a:cs typeface="Arial" panose="020B0604020202020204" pitchFamily="34" charset="0"/>
              </a:rPr>
              <a:t>MnO</a:t>
            </a:r>
            <a:r>
              <a:rPr lang="en-US" sz="4096" b="1" baseline="-25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096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ru-RU" sz="3904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2415880" y="3930185"/>
            <a:ext cx="7023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2415880" y="4212290"/>
            <a:ext cx="858402" cy="11705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2259807" y="2885670"/>
            <a:ext cx="858402" cy="5929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522866" y="2417451"/>
            <a:ext cx="0" cy="35116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678939" y="2651560"/>
            <a:ext cx="5462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4678939" y="3930186"/>
            <a:ext cx="780365" cy="148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4678939" y="5756191"/>
            <a:ext cx="7803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00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2.xml><?xml version="1.0" encoding="utf-8"?>
<a:theme xmlns:a="http://schemas.openxmlformats.org/drawingml/2006/main" name="Тема7">
  <a:themeElements>
    <a:clrScheme name="300TGp_natural_light 2">
      <a:dk1>
        <a:srgbClr val="4D4D4D"/>
      </a:dk1>
      <a:lt1>
        <a:srgbClr val="FFFFFF"/>
      </a:lt1>
      <a:dk2>
        <a:srgbClr val="347436"/>
      </a:dk2>
      <a:lt2>
        <a:srgbClr val="DDDDDD"/>
      </a:lt2>
      <a:accent1>
        <a:srgbClr val="F28C1C"/>
      </a:accent1>
      <a:accent2>
        <a:srgbClr val="77AE26"/>
      </a:accent2>
      <a:accent3>
        <a:srgbClr val="FFFFFF"/>
      </a:accent3>
      <a:accent4>
        <a:srgbClr val="404040"/>
      </a:accent4>
      <a:accent5>
        <a:srgbClr val="F7C5AB"/>
      </a:accent5>
      <a:accent6>
        <a:srgbClr val="6B9D21"/>
      </a:accent6>
      <a:hlink>
        <a:srgbClr val="449878"/>
      </a:hlink>
      <a:folHlink>
        <a:srgbClr val="90A8B0"/>
      </a:folHlink>
    </a:clrScheme>
    <a:fontScheme name="300TGp_natural_ligh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300TGp_natural_light 1">
        <a:dk1>
          <a:srgbClr val="000000"/>
        </a:dk1>
        <a:lt1>
          <a:srgbClr val="FFFFFF"/>
        </a:lt1>
        <a:dk2>
          <a:srgbClr val="51944E"/>
        </a:dk2>
        <a:lt2>
          <a:srgbClr val="DDDDDD"/>
        </a:lt2>
        <a:accent1>
          <a:srgbClr val="646ADE"/>
        </a:accent1>
        <a:accent2>
          <a:srgbClr val="1BAFC3"/>
        </a:accent2>
        <a:accent3>
          <a:srgbClr val="FFFFFF"/>
        </a:accent3>
        <a:accent4>
          <a:srgbClr val="000000"/>
        </a:accent4>
        <a:accent5>
          <a:srgbClr val="B8B9EC"/>
        </a:accent5>
        <a:accent6>
          <a:srgbClr val="179EB0"/>
        </a:accent6>
        <a:hlink>
          <a:srgbClr val="98BF1D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2">
        <a:dk1>
          <a:srgbClr val="4D4D4D"/>
        </a:dk1>
        <a:lt1>
          <a:srgbClr val="FFFFFF"/>
        </a:lt1>
        <a:dk2>
          <a:srgbClr val="347436"/>
        </a:dk2>
        <a:lt2>
          <a:srgbClr val="DDDDDD"/>
        </a:lt2>
        <a:accent1>
          <a:srgbClr val="F28C1C"/>
        </a:accent1>
        <a:accent2>
          <a:srgbClr val="77AE26"/>
        </a:accent2>
        <a:accent3>
          <a:srgbClr val="FFFFFF"/>
        </a:accent3>
        <a:accent4>
          <a:srgbClr val="404040"/>
        </a:accent4>
        <a:accent5>
          <a:srgbClr val="F7C5AB"/>
        </a:accent5>
        <a:accent6>
          <a:srgbClr val="6B9D21"/>
        </a:accent6>
        <a:hlink>
          <a:srgbClr val="449878"/>
        </a:hlink>
        <a:folHlink>
          <a:srgbClr val="90A8B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00TGp_natural_light 3">
        <a:dk1>
          <a:srgbClr val="000000"/>
        </a:dk1>
        <a:lt1>
          <a:srgbClr val="FFFFFF"/>
        </a:lt1>
        <a:dk2>
          <a:srgbClr val="1A578E"/>
        </a:dk2>
        <a:lt2>
          <a:srgbClr val="C0C0C0"/>
        </a:lt2>
        <a:accent1>
          <a:srgbClr val="5EB52D"/>
        </a:accent1>
        <a:accent2>
          <a:srgbClr val="F26D00"/>
        </a:accent2>
        <a:accent3>
          <a:srgbClr val="FFFFFF"/>
        </a:accent3>
        <a:accent4>
          <a:srgbClr val="000000"/>
        </a:accent4>
        <a:accent5>
          <a:srgbClr val="B6D7AD"/>
        </a:accent5>
        <a:accent6>
          <a:srgbClr val="DB6200"/>
        </a:accent6>
        <a:hlink>
          <a:srgbClr val="5983D7"/>
        </a:hlink>
        <a:folHlink>
          <a:srgbClr val="AAAD2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Тема7" id="{D065F3FC-3E9C-4AFC-AFB2-AD99FFD6EC12}" vid="{24D79D30-FFA8-4D6D-B82F-E600FF13E2CA}"/>
    </a:ext>
  </a:extLst>
</a:theme>
</file>

<file path=ppt/theme/theme3.xml><?xml version="1.0" encoding="utf-8"?>
<a:theme xmlns:a="http://schemas.openxmlformats.org/drawingml/2006/main" name="2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4.xml><?xml version="1.0" encoding="utf-8"?>
<a:theme xmlns:a="http://schemas.openxmlformats.org/drawingml/2006/main" name="3_Тема1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0" id="{785310B2-D978-4E49-BBFE-AE080AFD3908}" vid="{EF789822-9A55-49AA-BF39-F5952A494B2E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5333</TotalTime>
  <Words>1450</Words>
  <Application>Microsoft Office PowerPoint</Application>
  <PresentationFormat>Произвольный</PresentationFormat>
  <Paragraphs>206</Paragraphs>
  <Slides>26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26</vt:i4>
      </vt:variant>
    </vt:vector>
  </HeadingPairs>
  <TitlesOfParts>
    <vt:vector size="37" baseType="lpstr">
      <vt:lpstr>Arial</vt:lpstr>
      <vt:lpstr>Calibri</vt:lpstr>
      <vt:lpstr>Calibri Light</vt:lpstr>
      <vt:lpstr>Constantia</vt:lpstr>
      <vt:lpstr>Georgia</vt:lpstr>
      <vt:lpstr>Verdana</vt:lpstr>
      <vt:lpstr>Wingdings</vt:lpstr>
      <vt:lpstr>Тема10</vt:lpstr>
      <vt:lpstr>Тема7</vt:lpstr>
      <vt:lpstr>2_Тема10</vt:lpstr>
      <vt:lpstr>3_Тема10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User</cp:lastModifiedBy>
  <cp:revision>532</cp:revision>
  <dcterms:created xsi:type="dcterms:W3CDTF">2020-04-09T07:32:19Z</dcterms:created>
  <dcterms:modified xsi:type="dcterms:W3CDTF">2021-02-18T06:24:07Z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