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1"/>
  </p:notesMasterIdLst>
  <p:sldIdLst>
    <p:sldId id="1377" r:id="rId5"/>
    <p:sldId id="1424" r:id="rId6"/>
    <p:sldId id="1462" r:id="rId7"/>
    <p:sldId id="1463" r:id="rId8"/>
    <p:sldId id="1461" r:id="rId9"/>
    <p:sldId id="1414" r:id="rId10"/>
    <p:sldId id="1467" r:id="rId11"/>
    <p:sldId id="1457" r:id="rId12"/>
    <p:sldId id="1429" r:id="rId13"/>
    <p:sldId id="1430" r:id="rId14"/>
    <p:sldId id="1433" r:id="rId15"/>
    <p:sldId id="1431" r:id="rId16"/>
    <p:sldId id="1432" r:id="rId17"/>
    <p:sldId id="1464" r:id="rId18"/>
    <p:sldId id="1434" r:id="rId19"/>
    <p:sldId id="1466" r:id="rId20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77" autoAdjust="0"/>
  </p:normalViewPr>
  <p:slideViewPr>
    <p:cSldViewPr>
      <p:cViewPr varScale="1">
        <p:scale>
          <a:sx n="94" d="100"/>
          <a:sy n="94" d="100"/>
        </p:scale>
        <p:origin x="378" y="96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03.03.2021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5625" y="2747962"/>
            <a:ext cx="9829800" cy="2917771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Suyuqlanma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sv-S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21913" y="279089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73442" y="451866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25" y="1452562"/>
            <a:ext cx="56387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2.Quyidagi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suyuqlanmalarini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AlBr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1452564"/>
            <a:ext cx="4343400" cy="251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30" y="4576762"/>
            <a:ext cx="415369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762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/>
              <a:t>Li+CO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smtClean="0"/>
              <a:t>+O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Ca(NO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Ca+2</a:t>
            </a:r>
            <a:r>
              <a:rPr lang="en-US" sz="4000" dirty="0" smtClean="0"/>
              <a:t>N</a:t>
            </a:r>
            <a:r>
              <a:rPr lang="en-US" sz="4000" dirty="0" smtClean="0"/>
              <a:t>O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/>
              <a:t>+</a:t>
            </a:r>
            <a:r>
              <a:rPr lang="en-US" sz="4000" dirty="0" smtClean="0"/>
              <a:t>O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/>
          </a:p>
          <a:p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AlBr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2Al+ 3Br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ru-RU" sz="40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4" y="1528761"/>
            <a:ext cx="3194361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282825" y="221456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68625" y="472916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/>
          <p:cNvSpPr/>
          <p:nvPr/>
        </p:nvSpPr>
        <p:spPr>
          <a:xfrm>
            <a:off x="225424" y="1528761"/>
            <a:ext cx="6400801" cy="19812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225424" y="3662362"/>
            <a:ext cx="6758304" cy="1676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77824" y="5491162"/>
            <a:ext cx="6705601" cy="1371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78025" y="6253162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02167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Suyuqlanma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51214"/>
            <a:ext cx="769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2438"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1802819"/>
            <a:ext cx="73152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3.BaCl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aralashtirildi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5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452562"/>
            <a:ext cx="3047999" cy="48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Suyuqlanma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277316"/>
            <a:ext cx="9448799" cy="486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600"/>
              </a:spcAft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ishqor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534988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2BaCl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O= 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2Ba(OH)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pannun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2048218"/>
            <a:ext cx="1601258" cy="4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мка 8"/>
          <p:cNvSpPr/>
          <p:nvPr/>
        </p:nvSpPr>
        <p:spPr>
          <a:xfrm>
            <a:off x="494844" y="4576762"/>
            <a:ext cx="8645981" cy="1371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Suyuqlanma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529832"/>
            <a:ext cx="1158239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517548" y="6239561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87425" y="4195762"/>
            <a:ext cx="10363200" cy="27227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2CuSO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O=2Cu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5070" y="733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82625" y="1277316"/>
            <a:ext cx="9372600" cy="3352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Ba(OH)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indent="534988" algn="just"/>
            <a:endParaRPr lang="en-US" sz="36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en-US" sz="3600" b="1" baseline="-25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348162"/>
            <a:ext cx="3962400" cy="21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0225" y="1406931"/>
            <a:ext cx="11506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139-141-sahifalarini o‘qib o‘rganing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suyuqlanmalarini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HI,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729162"/>
            <a:ext cx="3505200" cy="18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5" y="2062162"/>
            <a:ext cx="6702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suyuqlanmasini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250px-Electrochem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681162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/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309361"/>
            <a:ext cx="5257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err="1"/>
              <a:t>Elektr</a:t>
            </a:r>
            <a:r>
              <a:rPr lang="ru-RU" altLang="ru-RU" sz="4000" dirty="0"/>
              <a:t> </a:t>
            </a:r>
            <a:r>
              <a:rPr lang="ru-RU" altLang="ru-RU" sz="4000" dirty="0" err="1"/>
              <a:t>toki</a:t>
            </a:r>
            <a:r>
              <a:rPr lang="ru-RU" altLang="ru-RU" sz="4000" dirty="0"/>
              <a:t> </a:t>
            </a:r>
            <a:r>
              <a:rPr lang="ru-RU" altLang="ru-RU" sz="4000" dirty="0" err="1"/>
              <a:t>manbaining</a:t>
            </a:r>
            <a:r>
              <a:rPr lang="ru-RU" altLang="ru-RU" sz="4000" dirty="0"/>
              <a:t> </a:t>
            </a:r>
            <a:r>
              <a:rPr lang="ru-RU" altLang="ru-RU" sz="4000" dirty="0" err="1"/>
              <a:t>ishlashi</a:t>
            </a:r>
            <a:r>
              <a:rPr lang="ru-RU" altLang="ru-RU" sz="4000" dirty="0"/>
              <a:t> </a:t>
            </a:r>
            <a:r>
              <a:rPr lang="ru-RU" altLang="ru-RU" sz="4000" dirty="0" err="1"/>
              <a:t>natijasida</a:t>
            </a:r>
            <a:r>
              <a:rPr lang="ru-RU" altLang="ru-RU" sz="4000" dirty="0"/>
              <a:t> </a:t>
            </a:r>
            <a:r>
              <a:rPr lang="ru-RU" altLang="ru-RU" sz="4000" dirty="0" err="1"/>
              <a:t>elektronlar</a:t>
            </a:r>
            <a:r>
              <a:rPr lang="ru-RU" altLang="ru-RU" sz="4000" dirty="0"/>
              <a:t> </a:t>
            </a:r>
            <a:r>
              <a:rPr lang="ru-RU" altLang="ru-RU" sz="4000" dirty="0" err="1"/>
              <a:t>anoddan</a:t>
            </a:r>
            <a:r>
              <a:rPr lang="ru-RU" altLang="ru-RU" sz="4000" dirty="0"/>
              <a:t> </a:t>
            </a:r>
            <a:r>
              <a:rPr lang="ru-RU" altLang="ru-RU" sz="4000" dirty="0" err="1"/>
              <a:t>katodga</a:t>
            </a:r>
            <a:r>
              <a:rPr lang="ru-RU" altLang="ru-RU" sz="4000" dirty="0"/>
              <a:t> </a:t>
            </a:r>
            <a:r>
              <a:rPr lang="ru-RU" altLang="ru-RU" sz="4000" dirty="0" err="1"/>
              <a:t>uzatiladi</a:t>
            </a:r>
            <a:r>
              <a:rPr lang="ru-RU" altLang="ru-RU" sz="4000" dirty="0"/>
              <a:t>, </a:t>
            </a:r>
            <a:r>
              <a:rPr lang="ru-RU" altLang="ru-RU" sz="4000" dirty="0" err="1"/>
              <a:t>shu</a:t>
            </a:r>
            <a:r>
              <a:rPr lang="ru-RU" altLang="ru-RU" sz="4000" dirty="0"/>
              <a:t> </a:t>
            </a:r>
            <a:r>
              <a:rPr lang="ru-RU" altLang="ru-RU" sz="4000" dirty="0" err="1"/>
              <a:t>sababli</a:t>
            </a:r>
            <a:r>
              <a:rPr lang="ru-RU" altLang="ru-RU" sz="4000" dirty="0"/>
              <a:t> </a:t>
            </a:r>
            <a:r>
              <a:rPr lang="ru-RU" altLang="ru-RU" sz="4000" dirty="0" err="1"/>
              <a:t>anodda</a:t>
            </a:r>
            <a:r>
              <a:rPr lang="ru-RU" altLang="ru-RU" sz="4000" dirty="0"/>
              <a:t> </a:t>
            </a:r>
            <a:r>
              <a:rPr lang="ru-RU" altLang="ru-RU" sz="4000" dirty="0" err="1"/>
              <a:t>elektronlar</a:t>
            </a:r>
            <a:r>
              <a:rPr lang="ru-RU" altLang="ru-RU" sz="4000" dirty="0"/>
              <a:t> </a:t>
            </a:r>
            <a:r>
              <a:rPr lang="ru-RU" altLang="ru-RU" sz="4000" dirty="0" err="1"/>
              <a:t>yetishmay</a:t>
            </a:r>
            <a:r>
              <a:rPr lang="ru-RU" altLang="ru-RU" sz="4000" dirty="0"/>
              <a:t> </a:t>
            </a:r>
            <a:r>
              <a:rPr lang="ru-RU" altLang="ru-RU" sz="4000" dirty="0" err="1"/>
              <a:t>qoladi</a:t>
            </a:r>
            <a:r>
              <a:rPr lang="ru-RU" altLang="ru-RU" sz="4000" dirty="0"/>
              <a:t>, </a:t>
            </a:r>
            <a:r>
              <a:rPr lang="ru-RU" altLang="ru-RU" sz="4000" dirty="0" err="1"/>
              <a:t>katodda</a:t>
            </a:r>
            <a:r>
              <a:rPr lang="ru-RU" altLang="ru-RU" sz="4000" dirty="0"/>
              <a:t> </a:t>
            </a:r>
            <a:r>
              <a:rPr lang="ru-RU" altLang="ru-RU" sz="4000" dirty="0" err="1"/>
              <a:t>esa</a:t>
            </a:r>
            <a:r>
              <a:rPr lang="ru-RU" altLang="ru-RU" sz="4000" dirty="0"/>
              <a:t> </a:t>
            </a:r>
            <a:r>
              <a:rPr lang="ru-RU" altLang="ru-RU" sz="4000" dirty="0" err="1"/>
              <a:t>ko'payib</a:t>
            </a:r>
            <a:r>
              <a:rPr lang="ru-RU" altLang="ru-RU" sz="4000" dirty="0"/>
              <a:t> </a:t>
            </a:r>
            <a:r>
              <a:rPr lang="ru-RU" altLang="ru-RU" sz="4000" dirty="0" err="1"/>
              <a:t>ketadi</a:t>
            </a:r>
            <a:r>
              <a:rPr lang="ru-RU" altLang="ru-RU" sz="4000" dirty="0"/>
              <a:t>. </a:t>
            </a:r>
            <a:endParaRPr lang="ru-RU" dirty="0"/>
          </a:p>
        </p:txBody>
      </p:sp>
      <p:pic>
        <p:nvPicPr>
          <p:cNvPr id="6" name="Picture 7" descr="spannun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446194"/>
            <a:ext cx="4692650" cy="516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80962"/>
            <a:ext cx="12185650" cy="69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/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309361"/>
            <a:ext cx="7162799" cy="623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534988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2KCl +2H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O= 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44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+ 2KOH</a:t>
            </a:r>
          </a:p>
          <a:p>
            <a:endParaRPr lang="ru-RU" dirty="0"/>
          </a:p>
        </p:txBody>
      </p:sp>
      <p:pic>
        <p:nvPicPr>
          <p:cNvPr id="6" name="Picture 9" descr="kevin2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446194"/>
            <a:ext cx="4191000" cy="53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Suyuqlanma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2324" r="1441"/>
          <a:stretch/>
        </p:blipFill>
        <p:spPr bwMode="auto">
          <a:xfrm>
            <a:off x="454025" y="1452561"/>
            <a:ext cx="11276798" cy="555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97521"/>
            <a:ext cx="7769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K+Cl</a:t>
            </a:r>
            <a:r>
              <a:rPr lang="en-US" sz="44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56366" y="2536331"/>
            <a:ext cx="1246451" cy="431579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932787" y="2779155"/>
            <a:ext cx="1127747" cy="422753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 flipH="1">
            <a:off x="8747453" y="1681162"/>
            <a:ext cx="1307772" cy="4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37" tIns="54869" rIns="109737" bIns="54869">
            <a:spAutoFit/>
          </a:bodyPr>
          <a:lstStyle>
            <a:lvl1pPr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US" altLang="ru-RU" sz="2200" dirty="0" err="1">
                <a:latin typeface="Tahoma" pitchFamily="34" charset="0"/>
              </a:rPr>
              <a:t>anod</a:t>
            </a:r>
            <a:endParaRPr lang="ru-RU" altLang="ru-RU" sz="2200" dirty="0">
              <a:latin typeface="Tahoma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0741025" y="1446194"/>
            <a:ext cx="1295400" cy="7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37" tIns="54869" rIns="109737" bIns="54869">
            <a:spAutoFit/>
          </a:bodyPr>
          <a:lstStyle>
            <a:lvl1pPr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ru-RU" altLang="ru-RU" sz="2200" dirty="0" smtClean="0">
              <a:latin typeface="Tahoma" pitchFamily="34" charset="0"/>
            </a:endParaRPr>
          </a:p>
          <a:p>
            <a:r>
              <a:rPr lang="en-US" altLang="ru-RU" sz="2200" dirty="0" err="1" smtClean="0">
                <a:latin typeface="Tahoma" pitchFamily="34" charset="0"/>
              </a:rPr>
              <a:t>katod</a:t>
            </a:r>
            <a:endParaRPr lang="ru-RU" altLang="ru-RU" sz="2200" dirty="0">
              <a:latin typeface="Tahoma" pitchFamily="34" charset="0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11203517" y="263360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8367843" y="268604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8825043" y="2234112"/>
            <a:ext cx="0" cy="399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825043" y="2234112"/>
            <a:ext cx="92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9750425" y="2095872"/>
            <a:ext cx="990600" cy="51511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1660717" y="2234112"/>
            <a:ext cx="0" cy="37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743671" y="2208017"/>
            <a:ext cx="9196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10055225" y="2208017"/>
            <a:ext cx="0" cy="3688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37" tIns="54869" rIns="109737" bIns="54869"/>
          <a:lstStyle/>
          <a:p>
            <a:endParaRPr lang="ru-RU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10436225" y="2271345"/>
            <a:ext cx="0" cy="19824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37" tIns="54869" rIns="109737" bIns="54869"/>
          <a:lstStyle/>
          <a:p>
            <a:endParaRPr lang="ru-RU"/>
          </a:p>
        </p:txBody>
      </p:sp>
      <p:sp>
        <p:nvSpPr>
          <p:cNvPr id="46" name="Rectangle 42" descr="Широкий диагональный 2"/>
          <p:cNvSpPr>
            <a:spLocks noChangeArrowheads="1"/>
          </p:cNvSpPr>
          <p:nvPr/>
        </p:nvSpPr>
        <p:spPr bwMode="auto">
          <a:xfrm>
            <a:off x="9958008" y="3548006"/>
            <a:ext cx="575433" cy="3401392"/>
          </a:xfrm>
          <a:prstGeom prst="rect">
            <a:avLst/>
          </a:prstGeom>
          <a:pattFill prst="wdUpDiag">
            <a:fgClr>
              <a:srgbClr val="FFFFFF"/>
            </a:fgClr>
            <a:bgClr>
              <a:srgbClr val="76767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779592" y="45418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8" name="Oval 35"/>
          <p:cNvSpPr>
            <a:spLocks noChangeArrowheads="1"/>
          </p:cNvSpPr>
          <p:nvPr/>
        </p:nvSpPr>
        <p:spPr bwMode="auto">
          <a:xfrm>
            <a:off x="8931992" y="46942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8747453" y="4846627"/>
            <a:ext cx="184540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9236792" y="4999027"/>
            <a:ext cx="95201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1" name="Oval 35"/>
          <p:cNvSpPr>
            <a:spLocks noChangeArrowheads="1"/>
          </p:cNvSpPr>
          <p:nvPr/>
        </p:nvSpPr>
        <p:spPr bwMode="auto">
          <a:xfrm flipV="1">
            <a:off x="11528854" y="5035589"/>
            <a:ext cx="134509" cy="57919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2" name="Oval 35"/>
          <p:cNvSpPr>
            <a:spLocks noChangeArrowheads="1"/>
          </p:cNvSpPr>
          <p:nvPr/>
        </p:nvSpPr>
        <p:spPr bwMode="auto">
          <a:xfrm flipV="1">
            <a:off x="9004333" y="5465385"/>
            <a:ext cx="45719" cy="14324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 flipH="1">
            <a:off x="11378335" y="5491780"/>
            <a:ext cx="209599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4" name="Oval 35"/>
          <p:cNvSpPr>
            <a:spLocks noChangeArrowheads="1"/>
          </p:cNvSpPr>
          <p:nvPr/>
        </p:nvSpPr>
        <p:spPr bwMode="auto">
          <a:xfrm flipH="1">
            <a:off x="8747453" y="5608627"/>
            <a:ext cx="127340" cy="731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sp>
        <p:nvSpPr>
          <p:cNvPr id="55" name="Oval 35"/>
          <p:cNvSpPr>
            <a:spLocks noChangeArrowheads="1"/>
          </p:cNvSpPr>
          <p:nvPr/>
        </p:nvSpPr>
        <p:spPr bwMode="auto">
          <a:xfrm flipH="1" flipV="1">
            <a:off x="11483135" y="4541827"/>
            <a:ext cx="45719" cy="225524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lIns="109737" tIns="54869" rIns="109737" bIns="54869" anchor="ctr"/>
          <a:lstStyle/>
          <a:p>
            <a:endParaRPr lang="ru-RU" alt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97025" y="2058194"/>
            <a:ext cx="2286000" cy="396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9" descr="kevin2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236854"/>
            <a:ext cx="4890115" cy="32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65804" y="1446194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2138362"/>
            <a:ext cx="6019799" cy="317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ct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pannun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83" y="2048218"/>
            <a:ext cx="4648200" cy="4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604961"/>
            <a:ext cx="11811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800"/>
              </a:spcAft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               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>
              <a:spcAft>
                <a:spcPts val="18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ctr">
              <a:spcAft>
                <a:spcPts val="18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O=2Al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440572"/>
            <a:ext cx="5330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0363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3916795" y="4974287"/>
            <a:ext cx="8214346" cy="19812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786" y="1528761"/>
            <a:ext cx="4800600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420</Words>
  <Application>Microsoft Office PowerPoint</Application>
  <PresentationFormat>Произвольный</PresentationFormat>
  <Paragraphs>110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Georgia</vt:lpstr>
      <vt:lpstr>Tahoma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584</cp:revision>
  <dcterms:created xsi:type="dcterms:W3CDTF">2020-04-09T07:32:19Z</dcterms:created>
  <dcterms:modified xsi:type="dcterms:W3CDTF">2021-03-03T06:37:48Z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