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</p:sldMasterIdLst>
  <p:notesMasterIdLst>
    <p:notesMasterId r:id="rId10"/>
  </p:notesMasterIdLst>
  <p:sldIdLst>
    <p:sldId id="1377" r:id="rId5"/>
    <p:sldId id="1424" r:id="rId6"/>
    <p:sldId id="1414" r:id="rId7"/>
    <p:sldId id="1415" r:id="rId8"/>
    <p:sldId id="1395" r:id="rId9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110662"/>
    <a:srgbClr val="0097CC"/>
    <a:srgbClr val="006032"/>
    <a:srgbClr val="00A859"/>
    <a:srgbClr val="CEE1F2"/>
    <a:srgbClr val="FF99FF"/>
    <a:srgbClr val="F7F7F7"/>
    <a:srgbClr val="FFFFC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9" autoAdjust="0"/>
    <p:restoredTop sz="86477" autoAdjust="0"/>
  </p:normalViewPr>
  <p:slideViewPr>
    <p:cSldViewPr>
      <p:cViewPr varScale="1">
        <p:scale>
          <a:sx n="62" d="100"/>
          <a:sy n="62" d="100"/>
        </p:scale>
        <p:origin x="330" y="78"/>
      </p:cViewPr>
      <p:guideLst>
        <p:guide orient="horz" pos="6231"/>
        <p:guide pos="4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0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18.02.2021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749425" y="2997069"/>
            <a:ext cx="8789404" cy="2061127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 algn="ctr">
              <a:spcBef>
                <a:spcPts val="232"/>
              </a:spcBef>
              <a:spcAft>
                <a:spcPts val="1200"/>
              </a:spcAft>
            </a:pPr>
            <a:r>
              <a:rPr lang="en-US" sz="6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Mavzularga</a:t>
            </a: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endParaRPr lang="en-US" sz="6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82625" y="3030497"/>
            <a:ext cx="632284" cy="142969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82625" y="4823467"/>
            <a:ext cx="632284" cy="142969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12169107" cy="2157195"/>
            <a:chOff x="0" y="0"/>
            <a:chExt cx="12169107" cy="2157195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xmlns="" id="{EE80F0AA-4DF1-4DBF-9AA2-5439157D8912}"/>
                </a:ext>
              </a:extLst>
            </p:cNvPr>
            <p:cNvSpPr/>
            <p:nvPr/>
          </p:nvSpPr>
          <p:spPr>
            <a:xfrm>
              <a:off x="0" y="0"/>
              <a:ext cx="12169107" cy="2157195"/>
            </a:xfrm>
            <a:custGeom>
              <a:avLst/>
              <a:gdLst/>
              <a:ahLst/>
              <a:cxnLst/>
              <a:rect l="l" t="t" r="r" b="b"/>
              <a:pathLst>
                <a:path w="5760085" h="1021080">
                  <a:moveTo>
                    <a:pt x="5759640" y="0"/>
                  </a:moveTo>
                  <a:lnTo>
                    <a:pt x="0" y="0"/>
                  </a:lnTo>
                  <a:lnTo>
                    <a:pt x="0" y="1020953"/>
                  </a:lnTo>
                  <a:lnTo>
                    <a:pt x="5759640" y="1020953"/>
                  </a:lnTo>
                  <a:lnTo>
                    <a:pt x="575964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xmlns="" id="{F294EAD7-CAB8-401C-B12D-6064AA1177E0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5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xmlns="" id="{27824596-7DE1-4136-95E4-49A51856B6D3}"/>
                </a:ext>
              </a:extLst>
            </p:cNvPr>
            <p:cNvSpPr/>
            <p:nvPr/>
          </p:nvSpPr>
          <p:spPr>
            <a:xfrm>
              <a:off x="9259191" y="564238"/>
              <a:ext cx="2243834" cy="10166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5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360791" y="659227"/>
            <a:ext cx="2243834" cy="765477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 smtClean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2003651" y="608427"/>
            <a:ext cx="5497282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algn="ctr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257" y="1356886"/>
            <a:ext cx="118443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Azot atomi  oksidlanish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darajasi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faqat 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ga 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oksidlanganlarni  tanlang.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560388">
              <a:buAutoNum type="arabi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 NaOH =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560388">
              <a:buAutoNum type="arabi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560388">
              <a:buAutoNum type="arabi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  NaOH =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560388">
              <a:buAutoNum type="arabi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  HJ = NO +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560388">
              <a:buAutoNum type="arabi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= NO +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560388">
              <a:spcAft>
                <a:spcPts val="1200"/>
              </a:spcAft>
              <a:buAutoNum type="arabicParenR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en-US" sz="32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)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1, 2, 3, 6;  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B)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2, 6; 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C)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1, 6;  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D) 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4, 5, 6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2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46194"/>
            <a:ext cx="12173572" cy="3507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endParaRPr lang="ru-RU" baseline="-25000" dirty="0" smtClean="0"/>
          </a:p>
          <a:p>
            <a:endParaRPr lang="ru-RU" baseline="-25000" dirty="0" smtClean="0"/>
          </a:p>
          <a:p>
            <a:endParaRPr lang="ru-RU" baseline="-25000" dirty="0" smtClean="0"/>
          </a:p>
          <a:p>
            <a:endParaRPr lang="ru-RU" baseline="-25000" dirty="0"/>
          </a:p>
          <a:p>
            <a:endParaRPr lang="ru-RU" baseline="-25000" dirty="0" smtClean="0"/>
          </a:p>
          <a:p>
            <a:endParaRPr lang="ru-RU" dirty="0"/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727971"/>
            <a:ext cx="11503025" cy="422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chap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nechaga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PbO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MnSO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HNO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HMnO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+PbSO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(NO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+H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</a:p>
          <a:p>
            <a:pPr algn="ctr">
              <a:spcAft>
                <a:spcPts val="12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22;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9;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21;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Oksidlanish-qaytarilish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reaksiyalari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799" y="1600259"/>
            <a:ext cx="1127442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reaksiyada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koeffitsiyentlar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nechaga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CrCl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KOH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CrO</a:t>
            </a:r>
            <a:r>
              <a:rPr lang="en-US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KCl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13; 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15; 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18; 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31; 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25" y="5033962"/>
            <a:ext cx="2359066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0160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30225" y="2290762"/>
            <a:ext cx="11274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131-132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-sahifalaridagi 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2-6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-testlarni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17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4779</TotalTime>
  <Words>204</Words>
  <Application>Microsoft Office PowerPoint</Application>
  <PresentationFormat>Произвольный</PresentationFormat>
  <Paragraphs>33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Arial</vt:lpstr>
      <vt:lpstr>Calibri</vt:lpstr>
      <vt:lpstr>Calibri Light</vt:lpstr>
      <vt:lpstr>Constantia</vt:lpstr>
      <vt:lpstr>Georgia</vt:lpstr>
      <vt:lpstr>Verdana</vt:lpstr>
      <vt:lpstr>Wingdings</vt:lpstr>
      <vt:lpstr>Тема10</vt:lpstr>
      <vt:lpstr>Тема7</vt:lpstr>
      <vt:lpstr>2_Тема10</vt:lpstr>
      <vt:lpstr>3_Тема10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Teacher</cp:lastModifiedBy>
  <cp:revision>467</cp:revision>
  <dcterms:created xsi:type="dcterms:W3CDTF">2020-04-09T07:32:19Z</dcterms:created>
  <dcterms:modified xsi:type="dcterms:W3CDTF">2021-02-18T07:49:55Z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