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10"/>
  </p:notesMasterIdLst>
  <p:sldIdLst>
    <p:sldId id="1377" r:id="rId5"/>
    <p:sldId id="1424" r:id="rId6"/>
    <p:sldId id="1414" r:id="rId7"/>
    <p:sldId id="1415" r:id="rId8"/>
    <p:sldId id="1395" r:id="rId9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9" autoAdjust="0"/>
    <p:restoredTop sz="86477" autoAdjust="0"/>
  </p:normalViewPr>
  <p:slideViewPr>
    <p:cSldViewPr>
      <p:cViewPr varScale="1">
        <p:scale>
          <a:sx n="62" d="100"/>
          <a:sy n="62" d="100"/>
        </p:scale>
        <p:origin x="330" y="78"/>
      </p:cViewPr>
      <p:guideLst>
        <p:guide orient="horz" pos="6231"/>
        <p:guide pos="4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49425" y="2997069"/>
            <a:ext cx="8789404" cy="2061127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 algn="ctr">
              <a:spcBef>
                <a:spcPts val="232"/>
              </a:spcBef>
              <a:spcAft>
                <a:spcPts val="1200"/>
              </a:spcAft>
            </a:pP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Mavzularga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en-US" sz="6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82625" y="3030497"/>
            <a:ext cx="632284" cy="14296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82625" y="4823467"/>
            <a:ext cx="632284" cy="14296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xmlns="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60791" y="659227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8257" y="1356886"/>
            <a:ext cx="1184436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>
              <a:spcAft>
                <a:spcPts val="1200"/>
              </a:spcAf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Azot atomi  oksidlanish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darajasi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faqat </a:t>
            </a: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+5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ga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oksidlanganlarni  tanlang.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560388">
              <a:buAutoNum type="arabicParenR"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NaOH =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560388">
              <a:buAutoNum type="arabicParenR"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HNO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560388">
              <a:buAutoNum type="arabicParenR"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 NaOH =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560388">
              <a:buAutoNum type="arabicParenR"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 HJ = NO 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560388">
              <a:buAutoNum type="arabicParenR"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= NO 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560388">
              <a:spcAft>
                <a:spcPts val="1200"/>
              </a:spcAft>
              <a:buAutoNum type="arabicParenR"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HNO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) 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>1, 2, 3, 6;   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B) 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>2, 6;  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C) 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>1, 6;   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D) 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>4, 5, 6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 smtClean="0"/>
          </a:p>
          <a:p>
            <a:endParaRPr lang="ru-RU" baseline="-25000" dirty="0" smtClean="0"/>
          </a:p>
          <a:p>
            <a:endParaRPr lang="ru-RU" baseline="-25000" dirty="0" smtClean="0"/>
          </a:p>
          <a:p>
            <a:endParaRPr lang="ru-RU" baseline="-25000" dirty="0"/>
          </a:p>
          <a:p>
            <a:endParaRPr lang="ru-RU" baseline="-25000" dirty="0" smtClean="0"/>
          </a:p>
          <a:p>
            <a:endParaRPr lang="ru-RU" dirty="0"/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727971"/>
            <a:ext cx="11503025" cy="422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HNO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HMnO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+PbSO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  <a:p>
            <a:pPr algn="ctr">
              <a:spcAft>
                <a:spcPts val="12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22;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9;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21;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13.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799" y="1600259"/>
            <a:ext cx="1127442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800"/>
              </a:spcAft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CrCl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KOH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CrO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13;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15;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18;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31;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825" y="5033962"/>
            <a:ext cx="2359066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0225" y="2290762"/>
            <a:ext cx="112744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131-132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-sahifalaridagi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2-6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-testlarni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4779</TotalTime>
  <Words>204</Words>
  <Application>Microsoft Office PowerPoint</Application>
  <PresentationFormat>Произвольный</PresentationFormat>
  <Paragraphs>33</Paragraphs>
  <Slides>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5</vt:i4>
      </vt:variant>
    </vt:vector>
  </HeadingPairs>
  <TitlesOfParts>
    <vt:vector size="16" baseType="lpstr">
      <vt:lpstr>Arial</vt:lpstr>
      <vt:lpstr>Calibri</vt:lpstr>
      <vt:lpstr>Calibri Light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Teacher</cp:lastModifiedBy>
  <cp:revision>467</cp:revision>
  <dcterms:created xsi:type="dcterms:W3CDTF">2020-04-09T07:32:19Z</dcterms:created>
  <dcterms:modified xsi:type="dcterms:W3CDTF">2021-02-18T07:49:55Z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