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2"/>
  </p:notesMasterIdLst>
  <p:sldIdLst>
    <p:sldId id="1377" r:id="rId5"/>
    <p:sldId id="1424" r:id="rId6"/>
    <p:sldId id="1414" r:id="rId7"/>
    <p:sldId id="1457" r:id="rId8"/>
    <p:sldId id="1429" r:id="rId9"/>
    <p:sldId id="1430" r:id="rId10"/>
    <p:sldId id="1433" r:id="rId11"/>
    <p:sldId id="1431" r:id="rId12"/>
    <p:sldId id="1432" r:id="rId13"/>
    <p:sldId id="1434" r:id="rId14"/>
    <p:sldId id="1435" r:id="rId15"/>
    <p:sldId id="1436" r:id="rId16"/>
    <p:sldId id="1437" r:id="rId17"/>
    <p:sldId id="1395" r:id="rId18"/>
    <p:sldId id="1460" r:id="rId19"/>
    <p:sldId id="1459" r:id="rId20"/>
    <p:sldId id="1458" r:id="rId21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86477" autoAdjust="0"/>
  </p:normalViewPr>
  <p:slideViewPr>
    <p:cSldViewPr>
      <p:cViewPr varScale="1">
        <p:scale>
          <a:sx n="94" d="100"/>
          <a:sy n="94" d="100"/>
        </p:scale>
        <p:origin x="936" y="96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24.02.2021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71282" y="2520819"/>
            <a:ext cx="10817214" cy="2917771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tirishga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663" y="2595562"/>
            <a:ext cx="727115" cy="16334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26664" y="4507824"/>
            <a:ext cx="727114" cy="16334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5070" y="733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225" y="1604962"/>
            <a:ext cx="11125200" cy="499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zarrachalarni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4988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tashlasak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71" y="1604962"/>
            <a:ext cx="1181505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>
              <a:spcAft>
                <a:spcPts val="1800"/>
              </a:spcAft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qaytaruvchilarni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+5e</a:t>
            </a: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5   2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2   5              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21625" y="4881562"/>
            <a:ext cx="0" cy="1109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8225" y="4881562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4" y="1277317"/>
            <a:ext cx="1188720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+5e</a:t>
            </a:r>
            <a:r>
              <a:rPr 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  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2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 5H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 5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+ 16H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5NO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+ 5H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10H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93225" y="2519362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979025" y="259556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558" y="1429716"/>
            <a:ext cx="1196181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tomonlaridagi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qisqartirib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qisqartirilgan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 algn="ctr"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+6H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5NO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Mn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O+5NO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60363" algn="ctr">
              <a:spcAft>
                <a:spcPts val="12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+HNO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+3H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2MnSO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+5HNO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+3H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tenglashganini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406931"/>
            <a:ext cx="12185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6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+HNO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 →H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+NO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700463"/>
            <a:ext cx="5410199" cy="32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200" y="1159281"/>
            <a:ext cx="121856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→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→NO 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O-62e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   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62  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+3e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3    62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O+62NO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248H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+62NO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124H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S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O+62NO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+62NO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903585" y="326104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217785" y="3261042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9"/>
            <a:ext cx="12173572" cy="10160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406931"/>
            <a:ext cx="12185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425" y="1034167"/>
            <a:ext cx="12097372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itchFamily="34" charset="0"/>
              </a:rPr>
              <a:t>S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62NO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62NO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62HNO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21H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62NO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3728070"/>
            <a:ext cx="4114800" cy="32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oksidlanish – qaytarilish reaksiyasini yarim reaksiyalar usulida tenglashtiring.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HNO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 Cu(NO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IMG_20210121_100838_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6" y="4134325"/>
            <a:ext cx="6324600" cy="28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910990"/>
            <a:ext cx="601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tenglashtirishni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026" name="Picture 2" descr="C:\Users\HP\Desktop\18-53-47-depositphotos_5773003-stock-photo-simple-chemi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882771"/>
            <a:ext cx="5213972" cy="39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604961"/>
            <a:ext cx="11734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Aft>
                <a:spcPts val="1200"/>
              </a:spcAf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ugallang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+HNO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75" y="1757361"/>
            <a:ext cx="11811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+HNO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8650" algn="just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628650" algn="just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9139239" y="1909761"/>
            <a:ext cx="2820986" cy="4724401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00162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indent="628650"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indent="628650"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kislorodni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8650" algn="just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8650"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25" y="1452563"/>
            <a:ext cx="1143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1452562"/>
            <a:ext cx="11429999" cy="548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tomondagilarniki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+5e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qaytaruvchilik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02167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51214"/>
            <a:ext cx="792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2438"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</a:p>
          <a:p>
            <a:pPr marL="174625" indent="452438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chap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452438"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84" y="1641323"/>
            <a:ext cx="3533292" cy="449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604962"/>
            <a:ext cx="83820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HP\Desktop\Screenshot_2021-02-08-16-01-30-611_com.miui.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44" y="1833562"/>
            <a:ext cx="3352799" cy="28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980</Words>
  <Application>Microsoft Office PowerPoint</Application>
  <PresentationFormat>Произвольный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536</cp:revision>
  <dcterms:created xsi:type="dcterms:W3CDTF">2020-04-09T07:32:19Z</dcterms:created>
  <dcterms:modified xsi:type="dcterms:W3CDTF">2021-02-24T08:59:46Z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