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16"/>
  </p:notesMasterIdLst>
  <p:sldIdLst>
    <p:sldId id="1377" r:id="rId5"/>
    <p:sldId id="1424" r:id="rId6"/>
    <p:sldId id="1414" r:id="rId7"/>
    <p:sldId id="1415" r:id="rId8"/>
    <p:sldId id="1426" r:id="rId9"/>
    <p:sldId id="288" r:id="rId10"/>
    <p:sldId id="1427" r:id="rId11"/>
    <p:sldId id="1428" r:id="rId12"/>
    <p:sldId id="1429" r:id="rId13"/>
    <p:sldId id="1430" r:id="rId14"/>
    <p:sldId id="1395" r:id="rId15"/>
  </p:sldIdLst>
  <p:sldSz cx="12185650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9" autoAdjust="0"/>
    <p:restoredTop sz="86477" autoAdjust="0"/>
  </p:normalViewPr>
  <p:slideViewPr>
    <p:cSldViewPr>
      <p:cViewPr varScale="1">
        <p:scale>
          <a:sx n="94" d="100"/>
          <a:sy n="94" d="100"/>
        </p:scale>
        <p:origin x="378" y="96"/>
      </p:cViewPr>
      <p:guideLst>
        <p:guide orient="horz" pos="6231"/>
        <p:guide pos="45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74" y="-84323"/>
            <a:ext cx="12332024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830" y="1256419"/>
            <a:ext cx="8365285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398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830" y="133512"/>
            <a:ext cx="2454521" cy="409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3943"/>
            <a:r>
              <a:rPr lang="en-US" sz="1999" b="1">
                <a:solidFill>
                  <a:prstClr val="black"/>
                </a:solidFill>
              </a:rPr>
              <a:t>Temurbeklar maktabi</a:t>
            </a:r>
            <a:endParaRPr lang="ru-RU" sz="1999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650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3"/>
            <a:ext cx="10510123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312" y="1829730"/>
            <a:ext cx="9872281" cy="2167200"/>
          </a:xfrm>
        </p:spPr>
        <p:txBody>
          <a:bodyPr/>
          <a:lstStyle>
            <a:lvl1pPr marL="0" marR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6971" indent="0">
              <a:buNone/>
              <a:defRPr/>
            </a:lvl2pPr>
            <a:lvl3pPr marL="913943" indent="0">
              <a:buNone/>
              <a:defRPr/>
            </a:lvl3pPr>
            <a:lvl4pPr marL="1370914" indent="0">
              <a:buNone/>
              <a:defRPr/>
            </a:lvl4pPr>
            <a:lvl5pPr marL="1827886" indent="0">
              <a:buNone/>
              <a:defRPr/>
            </a:lvl5pPr>
          </a:lstStyle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13943" rtl="0" eaLnBrk="1" fontAlgn="auto" latinLnBrk="0" hangingPunct="1">
              <a:lnSpc>
                <a:spcPct val="90000"/>
              </a:lnSpc>
              <a:spcBef>
                <a:spcPts val="99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7"/>
            <a:ext cx="10510123" cy="1051320"/>
          </a:xfrm>
        </p:spPr>
        <p:txBody>
          <a:bodyPr>
            <a:normAutofit/>
          </a:bodyPr>
          <a:lstStyle>
            <a:lvl1pPr algn="l">
              <a:defRPr sz="599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8379" y="1763063"/>
            <a:ext cx="9608893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15" y="196668"/>
            <a:ext cx="10779772" cy="730889"/>
          </a:xfrm>
        </p:spPr>
        <p:txBody>
          <a:bodyPr>
            <a:normAutofit/>
          </a:bodyPr>
          <a:lstStyle>
            <a:lvl1pPr>
              <a:defRPr sz="3598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029" y="1062739"/>
            <a:ext cx="10779858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38677" y="4792074"/>
            <a:ext cx="2625416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0" y="3280841"/>
            <a:ext cx="398572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185650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0"/>
            <a:ext cx="12185650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1547" y="6629929"/>
            <a:ext cx="3858789" cy="311997"/>
          </a:xfrm>
        </p:spPr>
        <p:txBody>
          <a:bodyPr/>
          <a:lstStyle>
            <a:lvl1pPr algn="l">
              <a:defRPr sz="1740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1659" y="3665961"/>
            <a:ext cx="9342332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47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428408" y="6629930"/>
            <a:ext cx="2843318" cy="250247"/>
          </a:xfrm>
        </p:spPr>
        <p:txBody>
          <a:bodyPr/>
          <a:lstStyle>
            <a:lvl1pPr algn="ctr">
              <a:defRPr sz="1433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373273" y="6629930"/>
            <a:ext cx="609283" cy="250247"/>
          </a:xfrm>
        </p:spPr>
        <p:txBody>
          <a:bodyPr/>
          <a:lstStyle>
            <a:lvl1pPr algn="ctr">
              <a:defRPr sz="1433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1659" y="2573972"/>
            <a:ext cx="9342332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606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2" y="935990"/>
            <a:ext cx="1155098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100" y="5500084"/>
            <a:ext cx="2932172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582" y="4510952"/>
            <a:ext cx="10357803" cy="1394235"/>
          </a:xfrm>
        </p:spPr>
        <p:txBody>
          <a:bodyPr anchor="t"/>
          <a:lstStyle>
            <a:lvl1pPr algn="l">
              <a:defRPr sz="4094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582" y="2975344"/>
            <a:ext cx="10357803" cy="1535608"/>
          </a:xfrm>
        </p:spPr>
        <p:txBody>
          <a:bodyPr anchor="b"/>
          <a:lstStyle>
            <a:lvl1pPr marL="0" indent="0">
              <a:buNone/>
              <a:defRPr sz="2047"/>
            </a:lvl1pPr>
            <a:lvl2pPr marL="467990" indent="0">
              <a:buNone/>
              <a:defRPr sz="1842"/>
            </a:lvl2pPr>
            <a:lvl3pPr marL="935980" indent="0">
              <a:buNone/>
              <a:defRPr sz="1638"/>
            </a:lvl3pPr>
            <a:lvl4pPr marL="1403970" indent="0">
              <a:buNone/>
              <a:defRPr sz="1433"/>
            </a:lvl4pPr>
            <a:lvl5pPr marL="1871960" indent="0">
              <a:buNone/>
              <a:defRPr sz="1433"/>
            </a:lvl5pPr>
            <a:lvl6pPr marL="2339950" indent="0">
              <a:buNone/>
              <a:defRPr sz="1433"/>
            </a:lvl6pPr>
            <a:lvl7pPr marL="2807940" indent="0">
              <a:buNone/>
              <a:defRPr sz="1433"/>
            </a:lvl7pPr>
            <a:lvl8pPr marL="3275929" indent="0">
              <a:buNone/>
              <a:defRPr sz="1433"/>
            </a:lvl8pPr>
            <a:lvl9pPr marL="3743919" indent="0">
              <a:buNone/>
              <a:defRPr sz="14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06188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5" y="1247987"/>
            <a:ext cx="5483543" cy="5225944"/>
          </a:xfrm>
        </p:spPr>
        <p:txBody>
          <a:bodyPr/>
          <a:lstStyle>
            <a:lvl1pPr>
              <a:defRPr sz="2866"/>
            </a:lvl1pPr>
            <a:lvl2pPr>
              <a:defRPr sz="2457"/>
            </a:lvl2pPr>
            <a:lvl3pPr>
              <a:defRPr sz="2047"/>
            </a:lvl3pPr>
            <a:lvl4pPr>
              <a:defRPr sz="1842"/>
            </a:lvl4pPr>
            <a:lvl5pPr>
              <a:defRPr sz="1842"/>
            </a:lvl5pPr>
            <a:lvl6pPr>
              <a:defRPr sz="1842"/>
            </a:lvl6pPr>
            <a:lvl7pPr>
              <a:defRPr sz="1842"/>
            </a:lvl7pPr>
            <a:lvl8pPr>
              <a:defRPr sz="1842"/>
            </a:lvl8pPr>
            <a:lvl9pPr>
              <a:defRPr sz="184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81122"/>
            <a:ext cx="10967085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282" y="1571359"/>
            <a:ext cx="5384112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282" y="2226226"/>
            <a:ext cx="5384112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0141" y="1571359"/>
            <a:ext cx="5386227" cy="654867"/>
          </a:xfrm>
        </p:spPr>
        <p:txBody>
          <a:bodyPr anchor="b"/>
          <a:lstStyle>
            <a:lvl1pPr marL="0" indent="0">
              <a:buNone/>
              <a:defRPr sz="2457" b="1"/>
            </a:lvl1pPr>
            <a:lvl2pPr marL="467990" indent="0">
              <a:buNone/>
              <a:defRPr sz="2047" b="1"/>
            </a:lvl2pPr>
            <a:lvl3pPr marL="935980" indent="0">
              <a:buNone/>
              <a:defRPr sz="1842" b="1"/>
            </a:lvl3pPr>
            <a:lvl4pPr marL="1403970" indent="0">
              <a:buNone/>
              <a:defRPr sz="1638" b="1"/>
            </a:lvl4pPr>
            <a:lvl5pPr marL="1871960" indent="0">
              <a:buNone/>
              <a:defRPr sz="1638" b="1"/>
            </a:lvl5pPr>
            <a:lvl6pPr marL="2339950" indent="0">
              <a:buNone/>
              <a:defRPr sz="1638" b="1"/>
            </a:lvl6pPr>
            <a:lvl7pPr marL="2807940" indent="0">
              <a:buNone/>
              <a:defRPr sz="1638" b="1"/>
            </a:lvl7pPr>
            <a:lvl8pPr marL="3275929" indent="0">
              <a:buNone/>
              <a:defRPr sz="1638" b="1"/>
            </a:lvl8pPr>
            <a:lvl9pPr marL="3743919" indent="0">
              <a:buNone/>
              <a:defRPr sz="1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0141" y="2226226"/>
            <a:ext cx="5386227" cy="4044582"/>
          </a:xfrm>
        </p:spPr>
        <p:txBody>
          <a:bodyPr/>
          <a:lstStyle>
            <a:lvl1pPr>
              <a:defRPr sz="2457"/>
            </a:lvl1pPr>
            <a:lvl2pPr>
              <a:defRPr sz="2047"/>
            </a:lvl2pPr>
            <a:lvl3pPr>
              <a:defRPr sz="1842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283" y="279497"/>
            <a:ext cx="4008995" cy="1189487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4251" y="279497"/>
            <a:ext cx="6812117" cy="5991312"/>
          </a:xfrm>
        </p:spPr>
        <p:txBody>
          <a:bodyPr/>
          <a:lstStyle>
            <a:lvl1pPr>
              <a:defRPr sz="3276"/>
            </a:lvl1pPr>
            <a:lvl2pPr>
              <a:defRPr sz="2866"/>
            </a:lvl2pPr>
            <a:lvl3pPr>
              <a:defRPr sz="2457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83" y="1468985"/>
            <a:ext cx="4008995" cy="4801824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8473" y="4913948"/>
            <a:ext cx="7311390" cy="580119"/>
          </a:xfrm>
        </p:spPr>
        <p:txBody>
          <a:bodyPr anchor="b"/>
          <a:lstStyle>
            <a:lvl1pPr algn="l">
              <a:defRPr sz="2047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8473" y="627243"/>
            <a:ext cx="7311390" cy="4211955"/>
          </a:xfrm>
        </p:spPr>
        <p:txBody>
          <a:bodyPr/>
          <a:lstStyle>
            <a:lvl1pPr marL="0" indent="0">
              <a:buNone/>
              <a:defRPr sz="3276"/>
            </a:lvl1pPr>
            <a:lvl2pPr marL="467990" indent="0">
              <a:buNone/>
              <a:defRPr sz="2866"/>
            </a:lvl2pPr>
            <a:lvl3pPr marL="935980" indent="0">
              <a:buNone/>
              <a:defRPr sz="2457"/>
            </a:lvl3pPr>
            <a:lvl4pPr marL="1403970" indent="0">
              <a:buNone/>
              <a:defRPr sz="2047"/>
            </a:lvl4pPr>
            <a:lvl5pPr marL="1871960" indent="0">
              <a:buNone/>
              <a:defRPr sz="2047"/>
            </a:lvl5pPr>
            <a:lvl6pPr marL="2339950" indent="0">
              <a:buNone/>
              <a:defRPr sz="2047"/>
            </a:lvl6pPr>
            <a:lvl7pPr marL="2807940" indent="0">
              <a:buNone/>
              <a:defRPr sz="2047"/>
            </a:lvl7pPr>
            <a:lvl8pPr marL="3275929" indent="0">
              <a:buNone/>
              <a:defRPr sz="2047"/>
            </a:lvl8pPr>
            <a:lvl9pPr marL="3743919" indent="0">
              <a:buNone/>
              <a:defRPr sz="2047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8473" y="5494067"/>
            <a:ext cx="7311390" cy="823866"/>
          </a:xfrm>
        </p:spPr>
        <p:txBody>
          <a:bodyPr/>
          <a:lstStyle>
            <a:lvl1pPr marL="0" indent="0">
              <a:buNone/>
              <a:defRPr sz="1433"/>
            </a:lvl1pPr>
            <a:lvl2pPr marL="467990" indent="0">
              <a:buNone/>
              <a:defRPr sz="1228"/>
            </a:lvl2pPr>
            <a:lvl3pPr marL="935980" indent="0">
              <a:buNone/>
              <a:defRPr sz="1024"/>
            </a:lvl3pPr>
            <a:lvl4pPr marL="1403970" indent="0">
              <a:buNone/>
              <a:defRPr sz="921"/>
            </a:lvl4pPr>
            <a:lvl5pPr marL="1871960" indent="0">
              <a:buNone/>
              <a:defRPr sz="921"/>
            </a:lvl5pPr>
            <a:lvl6pPr marL="2339950" indent="0">
              <a:buNone/>
              <a:defRPr sz="921"/>
            </a:lvl6pPr>
            <a:lvl7pPr marL="2807940" indent="0">
              <a:buNone/>
              <a:defRPr sz="921"/>
            </a:lvl7pPr>
            <a:lvl8pPr marL="3275929" indent="0">
              <a:buNone/>
              <a:defRPr sz="921"/>
            </a:lvl8pPr>
            <a:lvl9pPr marL="3743919" indent="0">
              <a:buNone/>
              <a:defRPr sz="92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83823" y="359122"/>
            <a:ext cx="2792545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188" y="359122"/>
            <a:ext cx="8174540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018" y="359122"/>
            <a:ext cx="9646973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06188" y="1247987"/>
            <a:ext cx="11170179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83543" y="6691679"/>
            <a:ext cx="2843318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13.02.2021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06188" y="6691679"/>
            <a:ext cx="710830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18565" y="6691679"/>
            <a:ext cx="3858789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5"/>
            <a:ext cx="4958883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52601" y="2339975"/>
            <a:ext cx="8236007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80449" y="4133956"/>
            <a:ext cx="6360056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47" b="0">
                <a:solidFill>
                  <a:schemeClr val="tx1"/>
                </a:solidFill>
                <a:latin typeface="Georgia" pitchFamily="18" charset="0"/>
              </a:defRPr>
            </a:lvl1pPr>
            <a:lvl2pPr marL="46799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3598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0397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87196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3995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07940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27592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74391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139238" y="5225944"/>
            <a:ext cx="2437130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47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22" y="0"/>
            <a:ext cx="12128529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155" y="0"/>
            <a:ext cx="12223730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2825" y="3119967"/>
            <a:ext cx="5788184" cy="1394235"/>
          </a:xfrm>
        </p:spPr>
        <p:txBody>
          <a:bodyPr anchor="b"/>
          <a:lstStyle>
            <a:lvl1pPr algn="l" eaLnBrk="1" latinLnBrk="0" hangingPunct="1">
              <a:defRPr kumimoji="0" lang="ru-RU" sz="4094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037691" y="5459942"/>
            <a:ext cx="284331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42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13.02.2021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7764" y="373747"/>
            <a:ext cx="10510123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7764" y="1593712"/>
            <a:ext cx="10510123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312" y="1829731"/>
            <a:ext cx="9872281" cy="4402078"/>
          </a:xfrm>
        </p:spPr>
        <p:txBody>
          <a:bodyPr/>
          <a:lstStyle>
            <a:lvl1pPr marL="514093" indent="-514093">
              <a:buFont typeface="+mj-lt"/>
              <a:buAutoNum type="arabicPeriod"/>
              <a:defRPr/>
            </a:lvl1pPr>
            <a:lvl2pPr marL="913943" indent="-456971">
              <a:buFont typeface="+mj-lt"/>
              <a:buAutoNum type="arabicPeriod"/>
              <a:defRPr/>
            </a:lvl2pPr>
            <a:lvl3pPr marL="1370914" indent="-456971">
              <a:buFont typeface="+mj-lt"/>
              <a:buAutoNum type="arabicPeriod"/>
              <a:defRPr/>
            </a:lvl3pPr>
            <a:lvl4pPr marL="1713643" indent="-342729">
              <a:buFont typeface="+mj-lt"/>
              <a:buAutoNum type="arabicPeriod"/>
              <a:defRPr/>
            </a:lvl4pPr>
            <a:lvl5pPr marL="2170614" indent="-34272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3206" y="1148863"/>
            <a:ext cx="9139238" cy="2443974"/>
          </a:xfrm>
        </p:spPr>
        <p:txBody>
          <a:bodyPr anchor="b"/>
          <a:lstStyle>
            <a:lvl1pPr algn="ctr"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206" y="3687086"/>
            <a:ext cx="9139238" cy="1694856"/>
          </a:xfrm>
        </p:spPr>
        <p:txBody>
          <a:bodyPr/>
          <a:lstStyle>
            <a:lvl1pPr marL="0" indent="0" algn="ctr">
              <a:buNone/>
              <a:defRPr sz="1842"/>
            </a:lvl1pPr>
            <a:lvl2pPr marL="350992" indent="0" algn="ctr">
              <a:buNone/>
              <a:defRPr sz="1535"/>
            </a:lvl2pPr>
            <a:lvl3pPr marL="701985" indent="0" algn="ctr">
              <a:buNone/>
              <a:defRPr sz="1382"/>
            </a:lvl3pPr>
            <a:lvl4pPr marL="1052977" indent="0" algn="ctr">
              <a:buNone/>
              <a:defRPr sz="1228"/>
            </a:lvl4pPr>
            <a:lvl5pPr marL="1403970" indent="0" algn="ctr">
              <a:buNone/>
              <a:defRPr sz="1228"/>
            </a:lvl5pPr>
            <a:lvl6pPr marL="1754962" indent="0" algn="ctr">
              <a:buNone/>
              <a:defRPr sz="1228"/>
            </a:lvl6pPr>
            <a:lvl7pPr marL="2105955" indent="0" algn="ctr">
              <a:buNone/>
              <a:defRPr sz="1228"/>
            </a:lvl7pPr>
            <a:lvl8pPr marL="2456947" indent="0" algn="ctr">
              <a:buNone/>
              <a:defRPr sz="1228"/>
            </a:lvl8pPr>
            <a:lvl9pPr marL="2807940" indent="0" algn="ctr">
              <a:buNone/>
              <a:defRPr sz="122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417" y="1750108"/>
            <a:ext cx="10510123" cy="2920093"/>
          </a:xfrm>
        </p:spPr>
        <p:txBody>
          <a:bodyPr anchor="b"/>
          <a:lstStyle>
            <a:lvl1pPr>
              <a:defRPr sz="460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417" y="4697827"/>
            <a:ext cx="10510123" cy="1535608"/>
          </a:xfrm>
        </p:spPr>
        <p:txBody>
          <a:bodyPr/>
          <a:lstStyle>
            <a:lvl1pPr marL="0" indent="0">
              <a:buNone/>
              <a:defRPr sz="1842">
                <a:solidFill>
                  <a:schemeClr val="tx1">
                    <a:tint val="75000"/>
                  </a:schemeClr>
                </a:solidFill>
              </a:defRPr>
            </a:lvl1pPr>
            <a:lvl2pPr marL="350992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985" indent="0">
              <a:buNone/>
              <a:defRPr sz="1382">
                <a:solidFill>
                  <a:schemeClr val="tx1">
                    <a:tint val="75000"/>
                  </a:schemeClr>
                </a:solidFill>
              </a:defRPr>
            </a:lvl3pPr>
            <a:lvl4pPr marL="10529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97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962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95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694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79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68985" y="1868730"/>
            <a:ext cx="5178901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373748"/>
            <a:ext cx="10510123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352" y="1720857"/>
            <a:ext cx="5155100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352" y="2564223"/>
            <a:ext cx="5155100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68986" y="1720857"/>
            <a:ext cx="5180488" cy="843365"/>
          </a:xfrm>
        </p:spPr>
        <p:txBody>
          <a:bodyPr anchor="b"/>
          <a:lstStyle>
            <a:lvl1pPr marL="0" indent="0">
              <a:buNone/>
              <a:defRPr sz="1842" b="1"/>
            </a:lvl1pPr>
            <a:lvl2pPr marL="350992" indent="0">
              <a:buNone/>
              <a:defRPr sz="1535" b="1"/>
            </a:lvl2pPr>
            <a:lvl3pPr marL="701985" indent="0">
              <a:buNone/>
              <a:defRPr sz="1382" b="1"/>
            </a:lvl3pPr>
            <a:lvl4pPr marL="1052977" indent="0">
              <a:buNone/>
              <a:defRPr sz="1228" b="1"/>
            </a:lvl4pPr>
            <a:lvl5pPr marL="1403970" indent="0">
              <a:buNone/>
              <a:defRPr sz="1228" b="1"/>
            </a:lvl5pPr>
            <a:lvl6pPr marL="1754962" indent="0">
              <a:buNone/>
              <a:defRPr sz="1228" b="1"/>
            </a:lvl6pPr>
            <a:lvl7pPr marL="2105955" indent="0">
              <a:buNone/>
              <a:defRPr sz="1228" b="1"/>
            </a:lvl7pPr>
            <a:lvl8pPr marL="2456947" indent="0">
              <a:buNone/>
              <a:defRPr sz="1228" b="1"/>
            </a:lvl8pPr>
            <a:lvl9pPr marL="2807940" indent="0">
              <a:buNone/>
              <a:defRPr sz="122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68986" y="2564223"/>
            <a:ext cx="5180488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0356" y="373746"/>
            <a:ext cx="2627531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7764" y="373746"/>
            <a:ext cx="7730272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27" y="286572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3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5"/>
            <a:ext cx="3326683" cy="98149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21" indent="-152321">
              <a:buFont typeface="Arial" panose="020B0604020202020204" pitchFamily="34" charset="0"/>
              <a:buChar char="•"/>
              <a:defRPr sz="1399"/>
            </a:lvl2pPr>
            <a:lvl3pPr marL="304641" indent="-152321">
              <a:defRPr sz="1399"/>
            </a:lvl3pPr>
            <a:lvl4pPr marL="533122" indent="-228481">
              <a:defRPr sz="1399"/>
            </a:lvl4pPr>
            <a:lvl5pPr marL="761603" indent="-22848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27" y="955493"/>
            <a:ext cx="10357804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>
              <a:defRPr sz="2457"/>
            </a:lvl1pPr>
            <a:lvl2pPr>
              <a:defRPr sz="2150"/>
            </a:lvl2pPr>
            <a:lvl3pPr>
              <a:defRPr sz="1842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45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0489" y="1010741"/>
            <a:ext cx="6168985" cy="4988697"/>
          </a:xfrm>
        </p:spPr>
        <p:txBody>
          <a:bodyPr/>
          <a:lstStyle>
            <a:lvl1pPr marL="0" indent="0">
              <a:buNone/>
              <a:defRPr sz="2457"/>
            </a:lvl1pPr>
            <a:lvl2pPr marL="350992" indent="0">
              <a:buNone/>
              <a:defRPr sz="2150"/>
            </a:lvl2pPr>
            <a:lvl3pPr marL="701985" indent="0">
              <a:buNone/>
              <a:defRPr sz="1842"/>
            </a:lvl3pPr>
            <a:lvl4pPr marL="1052977" indent="0">
              <a:buNone/>
              <a:defRPr sz="1535"/>
            </a:lvl4pPr>
            <a:lvl5pPr marL="1403970" indent="0">
              <a:buNone/>
              <a:defRPr sz="1535"/>
            </a:lvl5pPr>
            <a:lvl6pPr marL="1754962" indent="0">
              <a:buNone/>
              <a:defRPr sz="1535"/>
            </a:lvl6pPr>
            <a:lvl7pPr marL="2105955" indent="0">
              <a:buNone/>
              <a:defRPr sz="1535"/>
            </a:lvl7pPr>
            <a:lvl8pPr marL="2456947" indent="0">
              <a:buNone/>
              <a:defRPr sz="1535"/>
            </a:lvl8pPr>
            <a:lvl9pPr marL="2807940" indent="0">
              <a:buNone/>
              <a:defRPr sz="1535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351" y="2105977"/>
            <a:ext cx="3930189" cy="3901584"/>
          </a:xfrm>
        </p:spPr>
        <p:txBody>
          <a:bodyPr/>
          <a:lstStyle>
            <a:lvl1pPr marL="0" indent="0">
              <a:buNone/>
              <a:defRPr sz="1228"/>
            </a:lvl1pPr>
            <a:lvl2pPr marL="350992" indent="0">
              <a:buNone/>
              <a:defRPr sz="1075"/>
            </a:lvl2pPr>
            <a:lvl3pPr marL="701985" indent="0">
              <a:buNone/>
              <a:defRPr sz="921"/>
            </a:lvl3pPr>
            <a:lvl4pPr marL="1052977" indent="0">
              <a:buNone/>
              <a:defRPr sz="768"/>
            </a:lvl4pPr>
            <a:lvl5pPr marL="1403970" indent="0">
              <a:buNone/>
              <a:defRPr sz="768"/>
            </a:lvl5pPr>
            <a:lvl6pPr marL="1754962" indent="0">
              <a:buNone/>
              <a:defRPr sz="768"/>
            </a:lvl6pPr>
            <a:lvl7pPr marL="2105955" indent="0">
              <a:buNone/>
              <a:defRPr sz="768"/>
            </a:lvl7pPr>
            <a:lvl8pPr marL="2456947" indent="0">
              <a:buNone/>
              <a:defRPr sz="768"/>
            </a:lvl8pPr>
            <a:lvl9pPr marL="2807940" indent="0">
              <a:buNone/>
              <a:defRPr sz="7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0"/>
            <a:ext cx="12185650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8"/>
            <a:ext cx="12185650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483543" y="6691679"/>
            <a:ext cx="2843318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24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40037" y="1225009"/>
            <a:ext cx="11170179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06188" y="6691679"/>
            <a:ext cx="71083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24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693" y="6108310"/>
            <a:ext cx="854688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17018" y="359122"/>
            <a:ext cx="9646973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18565" y="6691679"/>
            <a:ext cx="3858789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33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5pPr>
      <a:lvl6pPr marL="46799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6pPr>
      <a:lvl7pPr marL="93598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7pPr>
      <a:lvl8pPr marL="140397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8pPr>
      <a:lvl9pPr marL="1871960" algn="l" rtl="0" eaLnBrk="1" fontAlgn="base" hangingPunct="1">
        <a:spcBef>
          <a:spcPct val="0"/>
        </a:spcBef>
        <a:spcAft>
          <a:spcPct val="0"/>
        </a:spcAft>
        <a:defRPr sz="3276" b="1">
          <a:solidFill>
            <a:srgbClr val="000000"/>
          </a:solidFill>
          <a:latin typeface="Verdana" pitchFamily="34" charset="0"/>
        </a:defRPr>
      </a:lvl9pPr>
    </p:titleStyle>
    <p:bodyStyle>
      <a:lvl1pPr marL="350992" indent="-350992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866" b="1">
          <a:solidFill>
            <a:schemeClr val="tx1"/>
          </a:solidFill>
          <a:latin typeface="+mn-lt"/>
          <a:ea typeface="+mn-ea"/>
          <a:cs typeface="+mn-cs"/>
        </a:defRPr>
      </a:lvl1pPr>
      <a:lvl2pPr marL="760484" indent="-292494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66">
          <a:solidFill>
            <a:schemeClr val="tx1"/>
          </a:solidFill>
          <a:latin typeface="Arial" charset="0"/>
        </a:defRPr>
      </a:lvl2pPr>
      <a:lvl3pPr marL="1169975" indent="-233995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457">
          <a:solidFill>
            <a:schemeClr val="tx1"/>
          </a:solidFill>
          <a:latin typeface="Arial" charset="0"/>
        </a:defRPr>
      </a:lvl3pPr>
      <a:lvl4pPr marL="1637965" indent="-233995" algn="l" rtl="0" eaLnBrk="1" fontAlgn="base" hangingPunct="1">
        <a:spcBef>
          <a:spcPct val="20000"/>
        </a:spcBef>
        <a:spcAft>
          <a:spcPct val="0"/>
        </a:spcAft>
        <a:buChar char="–"/>
        <a:defRPr sz="2047">
          <a:solidFill>
            <a:schemeClr val="tx1"/>
          </a:solidFill>
          <a:latin typeface="Arial" charset="0"/>
        </a:defRPr>
      </a:lvl4pPr>
      <a:lvl5pPr marL="210595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5pPr>
      <a:lvl6pPr marL="2573945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6pPr>
      <a:lvl7pPr marL="304193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7pPr>
      <a:lvl8pPr marL="350992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8pPr>
      <a:lvl9pPr marL="3977914" indent="-233995" algn="l" rtl="0" eaLnBrk="1" fontAlgn="base" hangingPunct="1">
        <a:spcBef>
          <a:spcPct val="20000"/>
        </a:spcBef>
        <a:spcAft>
          <a:spcPct val="0"/>
        </a:spcAft>
        <a:buChar char="»"/>
        <a:defRPr sz="2047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1pPr>
      <a:lvl2pPr marL="46799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93598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3pPr>
      <a:lvl4pPr marL="140397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4pPr>
      <a:lvl5pPr marL="187196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5pPr>
      <a:lvl6pPr marL="233995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6pPr>
      <a:lvl7pPr marL="2807940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7pPr>
      <a:lvl8pPr marL="327592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8pPr>
      <a:lvl9pPr marL="3743919" algn="l" defTabSz="935980" rtl="0" eaLnBrk="1" latinLnBrk="0" hangingPunct="1">
        <a:defRPr sz="184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0"/>
            <a:ext cx="115270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/>
            <a:endParaRPr lang="ru-RU" sz="1799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764" y="373748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7764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2/13/2021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6497" y="6506432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06115" y="6506432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>
      <a:lvl1pPr algn="l" defTabSz="701985" rtl="0" eaLnBrk="1" latinLnBrk="0" hangingPunct="1">
        <a:lnSpc>
          <a:spcPct val="90000"/>
        </a:lnSpc>
        <a:spcBef>
          <a:spcPct val="0"/>
        </a:spcBef>
        <a:buNone/>
        <a:defRPr sz="337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96" indent="-175496" algn="l" defTabSz="701985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50" kern="1200">
          <a:solidFill>
            <a:schemeClr val="tx1"/>
          </a:solidFill>
          <a:latin typeface="+mn-lt"/>
          <a:ea typeface="+mn-ea"/>
          <a:cs typeface="+mn-cs"/>
        </a:defRPr>
      </a:lvl1pPr>
      <a:lvl2pPr marL="526489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842" kern="1200">
          <a:solidFill>
            <a:schemeClr val="tx1"/>
          </a:solidFill>
          <a:latin typeface="+mn-lt"/>
          <a:ea typeface="+mn-ea"/>
          <a:cs typeface="+mn-cs"/>
        </a:defRPr>
      </a:lvl2pPr>
      <a:lvl3pPr marL="87748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8474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57946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930458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281451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632443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983436" indent="-175496" algn="l" defTabSz="701985" rtl="0" eaLnBrk="1" latinLnBrk="0" hangingPunct="1">
        <a:lnSpc>
          <a:spcPct val="90000"/>
        </a:lnSpc>
        <a:spcBef>
          <a:spcPts val="384"/>
        </a:spcBef>
        <a:buFont typeface="Arial" panose="020B0604020202020204" pitchFamily="34" charset="0"/>
        <a:buChar char="•"/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1pPr>
      <a:lvl2pPr marL="35099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2pPr>
      <a:lvl3pPr marL="70198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3pPr>
      <a:lvl4pPr marL="105297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4pPr>
      <a:lvl5pPr marL="140397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5pPr>
      <a:lvl6pPr marL="1754962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6pPr>
      <a:lvl7pPr marL="2105955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7pPr>
      <a:lvl8pPr marL="2456947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8pPr>
      <a:lvl9pPr marL="2807940" algn="l" defTabSz="701985" rtl="0" eaLnBrk="1" latinLnBrk="0" hangingPunct="1">
        <a:defRPr sz="13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8799" y="2631969"/>
            <a:ext cx="9293226" cy="3163993"/>
          </a:xfrm>
          <a:prstGeom prst="rect">
            <a:avLst/>
          </a:prstGeom>
        </p:spPr>
        <p:txBody>
          <a:bodyPr vert="horz" wrap="square" lIns="0" tIns="29513" rIns="0" bIns="0" rtlCol="0">
            <a:spAutoFit/>
          </a:bodyPr>
          <a:lstStyle/>
          <a:p>
            <a:pPr marL="38860" algn="ctr">
              <a:spcBef>
                <a:spcPts val="232"/>
              </a:spcBef>
              <a:spcAft>
                <a:spcPts val="1200"/>
              </a:spcAft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mavzusiga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topshiriqlarini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860">
              <a:spcBef>
                <a:spcPts val="232"/>
              </a:spcBef>
              <a:spcAft>
                <a:spcPts val="1200"/>
              </a:spcAft>
            </a:pPr>
            <a:endParaRPr lang="sv-SE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7137" y="2555193"/>
            <a:ext cx="632284" cy="16086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27137" y="4348163"/>
            <a:ext cx="632284" cy="16086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5"/>
          </a:p>
        </p:txBody>
      </p:sp>
      <p:grpSp>
        <p:nvGrpSpPr>
          <p:cNvPr id="2" name="Группа 1"/>
          <p:cNvGrpSpPr/>
          <p:nvPr/>
        </p:nvGrpSpPr>
        <p:grpSpPr>
          <a:xfrm>
            <a:off x="0" y="0"/>
            <a:ext cx="12169107" cy="2157195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5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5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81111" y="638907"/>
            <a:ext cx="2243834" cy="765477"/>
          </a:xfrm>
          <a:prstGeom prst="rect">
            <a:avLst/>
          </a:prstGeom>
        </p:spPr>
        <p:txBody>
          <a:bodyPr vert="horz" wrap="square" lIns="0" tIns="33539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4" b="1" spc="21" dirty="0" smtClean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4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23971" y="435707"/>
            <a:ext cx="5497282" cy="1262307"/>
          </a:xfrm>
          <a:prstGeom prst="rect">
            <a:avLst/>
          </a:prstGeom>
        </p:spPr>
        <p:txBody>
          <a:bodyPr vert="horz" wrap="square" lIns="0" tIns="3089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71" algn="ctr" defTabSz="1934688">
              <a:spcBef>
                <a:spcPts val="241"/>
              </a:spcBef>
              <a:defRPr/>
            </a:pPr>
            <a:r>
              <a:rPr lang="en-US" sz="8000" kern="0" spc="21" dirty="0" err="1">
                <a:solidFill>
                  <a:sysClr val="window" lastClr="FFFFFF"/>
                </a:solidFill>
              </a:rPr>
              <a:t>Kimyo</a:t>
            </a:r>
            <a:endParaRPr lang="en-US" sz="80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41886" y="666639"/>
            <a:ext cx="241747" cy="4956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64226" y="979040"/>
            <a:ext cx="451420" cy="601893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19211" y="1337226"/>
            <a:ext cx="340209" cy="1893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00420" y="978148"/>
            <a:ext cx="474257" cy="603237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54081" y="1261097"/>
            <a:ext cx="365839" cy="2659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4688"/>
            <a:endParaRPr sz="3808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9-test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7825" y="1277316"/>
            <a:ext cx="11961813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>
              <a:spcAft>
                <a:spcPts val="600"/>
              </a:spcAft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(g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+O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2(g)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↔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(g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 Br</a:t>
            </a:r>
            <a:r>
              <a:rPr lang="en-US" sz="32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2(g)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Q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reaksiyadagi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siljitish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omillardan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7675" indent="-447675">
              <a:buAutoNum type="arabicParenR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bromid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7675" indent="-447675">
              <a:buAutoNum type="arabicParenR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temperaturani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pasaytirish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temperaturani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bromid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orttirish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1, 3,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1, 4,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1, 2,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2, 3,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040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016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47065" y="1422082"/>
            <a:ext cx="10972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116-118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sahifalarini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organing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boring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HP\Desktop\IMG_20210121_100838_56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9606">
            <a:off x="3369767" y="3963465"/>
            <a:ext cx="5567151" cy="285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1-test 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6" y="1446194"/>
            <a:ext cx="10896599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just">
              <a:spcAft>
                <a:spcPts val="600"/>
              </a:spcAft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sistemada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2NO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(g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↔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2NO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(g)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2(g)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oshirilishi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siljitadi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siljitadi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siljitmaydi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siljiydi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620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moddalarda</a:t>
            </a:r>
            <a:endParaRPr lang="en-US" sz="3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aydalanganlik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624" y="1446194"/>
            <a:ext cx="11049001" cy="380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muvozanati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o‘zgarmay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qolaveradi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 CO 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↔ COCl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742950" indent="-742950">
              <a:spcAft>
                <a:spcPts val="600"/>
              </a:spcAft>
              <a:buAutoNum type="alphaUcParenR" startAt="2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(g)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↔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(g)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2(g)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742950" indent="-742950">
              <a:spcAft>
                <a:spcPts val="600"/>
              </a:spcAft>
              <a:buAutoNum type="alphaUcParenR" startAt="2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↔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sz="3600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 Q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spcAft>
                <a:spcPts val="600"/>
              </a:spcAft>
              <a:buAutoNum type="alphaUcParenR" startAt="2"/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5" descr="j1u440ut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225" y="4216082"/>
            <a:ext cx="3352800" cy="252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3996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temperaturaga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454026" y="1452562"/>
                <a:ext cx="11353800" cy="41549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Tenglamalari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sistemalarni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chap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siljiydi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 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1200"/>
                  </a:spcAft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CO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(g)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+O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6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(g)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CO</a:t>
                </a:r>
                <a:r>
                  <a:rPr lang="en-US" sz="36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(g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514350" indent="-514350">
                  <a:spcAft>
                    <a:spcPts val="1200"/>
                  </a:spcAft>
                  <a:buAutoNum type="alphaUcParenR" startAt="2"/>
                </a:pPr>
                <a:r>
                  <a:rPr lang="ru-RU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NH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(g)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H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(g)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(g)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514350" indent="-514350">
                  <a:spcAft>
                    <a:spcPts val="1200"/>
                  </a:spcAft>
                  <a:buAutoNum type="alphaUcParenR" startAt="2"/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36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(g)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+O</a:t>
                </a:r>
                <a:r>
                  <a:rPr lang="en-US" sz="36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(g)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SO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</a:t>
                </a:r>
                <a:r>
                  <a:rPr lang="en-US" sz="36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(g</a:t>
                </a:r>
                <a:r>
                  <a:rPr lang="en-US" sz="36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sz="3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14350" indent="-514350">
                  <a:spcAft>
                    <a:spcPts val="1200"/>
                  </a:spcAft>
                  <a:buAutoNum type="alphaUcParenR" startAt="2"/>
                </a:pP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barchasi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4400">
                        <a:latin typeface="Arial" pitchFamily="34" charset="0"/>
                        <a:cs typeface="Arial" pitchFamily="34" charset="0"/>
                      </a:rPr>
                      <m:t> </m:t>
                    </m:r>
                  </m:oMath>
                </a14:m>
                <a:endParaRPr lang="ru-RU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6" y="1452562"/>
                <a:ext cx="11353800" cy="4154984"/>
              </a:xfrm>
              <a:prstGeom prst="rect">
                <a:avLst/>
              </a:prstGeom>
              <a:blipFill>
                <a:blip r:embed="rId3"/>
                <a:stretch>
                  <a:fillRect l="-1610" t="-2199" r="-1932" b="-3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026" y="3967162"/>
            <a:ext cx="4495800" cy="2731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5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katalizatorga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77825" y="1277316"/>
                <a:ext cx="11961813" cy="5284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ru-RU" sz="44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</a:t>
                </a:r>
                <a:r>
                  <a:rPr lang="en-US" sz="44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</a:t>
                </a:r>
                <a:r>
                  <a:rPr lang="en-US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holatidagi</a:t>
                </a:r>
                <a:r>
                  <a:rPr lang="en-US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jarayonlarni</a:t>
                </a:r>
                <a:r>
                  <a:rPr lang="en-US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birlariga</a:t>
                </a:r>
                <a:r>
                  <a:rPr lang="en-US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bosim</a:t>
                </a:r>
                <a:r>
                  <a:rPr lang="en-US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aseline="-25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o‘zgarishi</a:t>
                </a:r>
                <a:r>
                  <a:rPr lang="en-US" sz="44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aseline="-25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aseline="-25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ko‘rsatmaydi</a:t>
                </a:r>
                <a:r>
                  <a:rPr lang="en-US" sz="4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en-US" sz="4400" baseline="-25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/>
                  <a:t>1)  NO</a:t>
                </a:r>
                <a:r>
                  <a:rPr lang="en-US" baseline="-25000" dirty="0"/>
                  <a:t>2</a:t>
                </a:r>
                <a:r>
                  <a:rPr lang="en-US" dirty="0"/>
                  <a:t>(g)   </a:t>
                </a:r>
                <a:r>
                  <a:rPr lang="en-US" dirty="0" smtClean="0"/>
                  <a:t>    N2O</a:t>
                </a:r>
                <a:r>
                  <a:rPr lang="en-US" baseline="-25000" dirty="0" smtClean="0"/>
                  <a:t>4</a:t>
                </a:r>
                <a:r>
                  <a:rPr lang="en-US" dirty="0" smtClean="0"/>
                  <a:t>(g</a:t>
                </a:r>
                <a:r>
                  <a:rPr lang="en-US" dirty="0"/>
                  <a:t>) </a:t>
                </a:r>
                <a:r>
                  <a:rPr lang="en-US" dirty="0" smtClean="0"/>
                  <a:t>+ </a:t>
                </a:r>
                <a:r>
                  <a:rPr lang="en-US" dirty="0"/>
                  <a:t>Q </a:t>
                </a:r>
                <a:endParaRPr lang="ru-RU" dirty="0"/>
              </a:p>
              <a:p>
                <a:r>
                  <a:rPr lang="en-US" dirty="0"/>
                  <a:t>2)  H</a:t>
                </a:r>
                <a:r>
                  <a:rPr lang="en-US" baseline="-25000" dirty="0"/>
                  <a:t>2</a:t>
                </a:r>
                <a:r>
                  <a:rPr lang="en-US" dirty="0"/>
                  <a:t>S(g) + Q H</a:t>
                </a:r>
                <a:r>
                  <a:rPr lang="en-US" baseline="-25000" dirty="0"/>
                  <a:t>2</a:t>
                </a:r>
                <a:r>
                  <a:rPr lang="en-US" dirty="0"/>
                  <a:t>(g) + S(q)</a:t>
                </a:r>
                <a:endParaRPr lang="ru-RU" dirty="0"/>
              </a:p>
              <a:p>
                <a:r>
                  <a:rPr lang="en-US" dirty="0"/>
                  <a:t>3)  NO(g) + Cl</a:t>
                </a:r>
                <a:r>
                  <a:rPr lang="en-US" baseline="-25000" dirty="0"/>
                  <a:t>2</a:t>
                </a:r>
                <a:r>
                  <a:rPr lang="en-US" dirty="0"/>
                  <a:t>(g) NOCl</a:t>
                </a:r>
                <a:r>
                  <a:rPr lang="en-US" baseline="-25000" dirty="0"/>
                  <a:t>2</a:t>
                </a:r>
                <a:r>
                  <a:rPr lang="en-US" dirty="0"/>
                  <a:t>(g) </a:t>
                </a:r>
                <a:r>
                  <a:rPr lang="en-US" dirty="0" smtClean="0"/>
                  <a:t>+ </a:t>
                </a:r>
                <a:r>
                  <a:rPr lang="en-US" dirty="0"/>
                  <a:t>Q </a:t>
                </a:r>
                <a:endParaRPr lang="ru-RU" dirty="0"/>
              </a:p>
              <a:p>
                <a:r>
                  <a:rPr lang="en-US" dirty="0"/>
                  <a:t>4)  NO(g) + Cl</a:t>
                </a:r>
                <a:r>
                  <a:rPr lang="en-US" baseline="-25000" dirty="0"/>
                  <a:t>2</a:t>
                </a:r>
                <a:r>
                  <a:rPr lang="en-US" dirty="0"/>
                  <a:t>(g) NOCl</a:t>
                </a:r>
                <a:r>
                  <a:rPr lang="en-US" baseline="-25000" dirty="0"/>
                  <a:t>2</a:t>
                </a:r>
                <a:r>
                  <a:rPr lang="en-US" dirty="0"/>
                  <a:t>(g) </a:t>
                </a:r>
                <a:r>
                  <a:rPr lang="en-US" dirty="0" smtClean="0"/>
                  <a:t>+ </a:t>
                </a:r>
                <a:r>
                  <a:rPr lang="en-US" dirty="0"/>
                  <a:t>Q</a:t>
                </a:r>
                <a:endParaRPr lang="ru-RU" dirty="0"/>
              </a:p>
              <a:p>
                <a:r>
                  <a:rPr lang="en-US" dirty="0"/>
                  <a:t>5)  N</a:t>
                </a:r>
                <a:r>
                  <a:rPr lang="en-US" baseline="-25000" dirty="0"/>
                  <a:t>2</a:t>
                </a:r>
                <a:r>
                  <a:rPr lang="en-US" dirty="0"/>
                  <a:t>(g) + O</a:t>
                </a:r>
                <a:r>
                  <a:rPr lang="en-US" baseline="-25000" dirty="0"/>
                  <a:t>2</a:t>
                </a:r>
                <a:r>
                  <a:rPr lang="en-US" dirty="0"/>
                  <a:t>(g) NO(g) </a:t>
                </a:r>
                <a:r>
                  <a:rPr lang="en-US" dirty="0" smtClean="0"/>
                  <a:t>- </a:t>
                </a:r>
                <a:r>
                  <a:rPr lang="en-US" dirty="0"/>
                  <a:t>Q</a:t>
                </a:r>
                <a:endParaRPr lang="ru-RU" dirty="0"/>
              </a:p>
              <a:p>
                <a:r>
                  <a:rPr lang="en-US" dirty="0"/>
                  <a:t>6)  SO</a:t>
                </a:r>
                <a:r>
                  <a:rPr lang="en-US" baseline="-25000" dirty="0"/>
                  <a:t>2</a:t>
                </a:r>
                <a:r>
                  <a:rPr lang="en-US" dirty="0"/>
                  <a:t>(g) + O</a:t>
                </a:r>
                <a:r>
                  <a:rPr lang="en-US" baseline="-25000" dirty="0"/>
                  <a:t>2</a:t>
                </a:r>
                <a:r>
                  <a:rPr lang="en-US" dirty="0"/>
                  <a:t>(g) SO</a:t>
                </a:r>
                <a:r>
                  <a:rPr lang="en-US" baseline="-25000" dirty="0"/>
                  <a:t>3</a:t>
                </a:r>
                <a:r>
                  <a:rPr lang="en-US" dirty="0"/>
                  <a:t>(g) </a:t>
                </a:r>
                <a:r>
                  <a:rPr lang="en-US" dirty="0" smtClean="0"/>
                  <a:t>+ </a:t>
                </a:r>
                <a:r>
                  <a:rPr lang="en-US" dirty="0"/>
                  <a:t>Q</a:t>
                </a:r>
                <a:endParaRPr lang="ru-RU" dirty="0"/>
              </a:p>
              <a:p>
                <a:r>
                  <a:rPr lang="en-US" sz="4400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4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) 2, 4, </a:t>
                </a:r>
                <a:r>
                  <a:rPr lang="en-US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  </a:t>
                </a:r>
                <a:r>
                  <a:rPr lang="ru-RU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) 1, </a:t>
                </a:r>
                <a:r>
                  <a:rPr lang="en-US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   </a:t>
                </a:r>
                <a:r>
                  <a:rPr lang="ru-RU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C) 1, </a:t>
                </a:r>
                <a:r>
                  <a:rPr lang="en-US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  </a:t>
                </a:r>
                <a:r>
                  <a:rPr lang="ru-RU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ru-RU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4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) 4, </a:t>
                </a:r>
                <a:r>
                  <a:rPr lang="en-US" sz="4400" b="1" baseline="-25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4000" b="1">
                        <a:latin typeface="Arial" pitchFamily="34" charset="0"/>
                        <a:cs typeface="Arial" pitchFamily="34" charset="0"/>
                      </a:rPr>
                      <m:t> </m:t>
                    </m:r>
                  </m:oMath>
                </a14:m>
                <a:endParaRPr lang="ru-RU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25" y="1277316"/>
                <a:ext cx="11961813" cy="5284395"/>
              </a:xfrm>
              <a:prstGeom prst="rect">
                <a:avLst/>
              </a:prstGeom>
              <a:blipFill>
                <a:blip r:embed="rId3"/>
                <a:stretch>
                  <a:fillRect l="-1682" b="-4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025" y="2567901"/>
            <a:ext cx="35052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H="1">
            <a:off x="2541905" y="2707322"/>
            <a:ext cx="457200" cy="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806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-test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6" y="1446194"/>
            <a:ext cx="11429999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>
              <a:spcAft>
                <a:spcPts val="600"/>
              </a:spcAft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Bosimning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ortishi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muvozanatning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o‘ng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tomonga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siljishiga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olib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keladigan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sistemalarni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tanlang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NH</a:t>
            </a:r>
            <a:r>
              <a:rPr lang="en-US" sz="3200" baseline="-25000" dirty="0" smtClean="0"/>
              <a:t>3 </a:t>
            </a:r>
            <a:r>
              <a:rPr lang="en-US" sz="3200" baseline="-25000" dirty="0"/>
              <a:t>(g)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+ Q →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3200" baseline="-25000" dirty="0" smtClean="0"/>
              <a:t>2 </a:t>
            </a:r>
            <a:r>
              <a:rPr lang="en-US" sz="3200" baseline="-25000" dirty="0"/>
              <a:t>(g)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200" baseline="-25000" dirty="0" smtClean="0"/>
              <a:t>2 </a:t>
            </a:r>
            <a:r>
              <a:rPr lang="en-US" sz="3200" baseline="-25000" dirty="0"/>
              <a:t>(g)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n-US" sz="3200" baseline="-25000" dirty="0" smtClean="0"/>
              <a:t>2 </a:t>
            </a:r>
            <a:r>
              <a:rPr lang="en-US" sz="3200" baseline="-25000" dirty="0"/>
              <a:t>(g</a:t>
            </a:r>
            <a:r>
              <a:rPr lang="en-US" sz="3200" baseline="-25000" dirty="0" smtClean="0"/>
              <a:t>)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→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n-US" sz="3200" baseline="-25000" dirty="0" smtClean="0"/>
              <a:t>(g</a:t>
            </a:r>
            <a:r>
              <a:rPr lang="en-US" sz="3200" baseline="-25000" dirty="0"/>
              <a:t>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25000" dirty="0" smtClean="0"/>
              <a:t>2 </a:t>
            </a:r>
            <a:r>
              <a:rPr lang="en-US" sz="3200" baseline="-25000" dirty="0"/>
              <a:t>(g)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200" baseline="-25000" dirty="0" smtClean="0"/>
              <a:t>2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25000" dirty="0" smtClean="0"/>
              <a:t> </a:t>
            </a:r>
            <a:r>
              <a:rPr lang="en-US" sz="3200" baseline="-25000" dirty="0" smtClean="0"/>
              <a:t>4 </a:t>
            </a:r>
            <a:r>
              <a:rPr lang="en-US" sz="3200" baseline="-25000" dirty="0"/>
              <a:t>(g)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→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NO</a:t>
            </a:r>
            <a:r>
              <a:rPr lang="en-US" sz="3200" baseline="-25000" dirty="0" smtClean="0"/>
              <a:t>2 </a:t>
            </a:r>
            <a:r>
              <a:rPr lang="en-US" sz="3200" baseline="-25000" dirty="0"/>
              <a:t>(g)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3200" baseline="-25000" dirty="0" smtClean="0"/>
              <a:t>2 </a:t>
            </a:r>
            <a:r>
              <a:rPr lang="en-US" sz="3200" baseline="-25000" dirty="0"/>
              <a:t>(g)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25000" dirty="0" smtClean="0"/>
              <a:t>2 </a:t>
            </a:r>
            <a:r>
              <a:rPr lang="en-US" sz="3200" baseline="-25000" dirty="0"/>
              <a:t>(g)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→ NO</a:t>
            </a:r>
            <a:r>
              <a:rPr lang="en-US" sz="3200" baseline="-25000" dirty="0" smtClean="0"/>
              <a:t> </a:t>
            </a:r>
            <a:r>
              <a:rPr lang="en-US" sz="3200" baseline="-25000" dirty="0"/>
              <a:t>2 (g)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3200" baseline="-25000" dirty="0" smtClean="0"/>
              <a:t>2 </a:t>
            </a:r>
            <a:r>
              <a:rPr lang="en-US" sz="3200" baseline="-25000" dirty="0"/>
              <a:t>(g)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3200" baseline="-25000" dirty="0" smtClean="0"/>
              <a:t>2 </a:t>
            </a:r>
            <a:r>
              <a:rPr lang="en-US" sz="3200" baseline="-25000" dirty="0"/>
              <a:t>(g)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→ SO</a:t>
            </a:r>
            <a:r>
              <a:rPr lang="en-US" sz="3200" baseline="-25000" dirty="0" smtClean="0"/>
              <a:t> </a:t>
            </a:r>
            <a:r>
              <a:rPr lang="en-US" sz="3200" baseline="-25000" dirty="0"/>
              <a:t>3</a:t>
            </a:r>
            <a:r>
              <a:rPr lang="en-US" sz="3200" baseline="-25000" dirty="0" smtClean="0"/>
              <a:t>(g</a:t>
            </a:r>
            <a:r>
              <a:rPr lang="en-US" sz="3200" baseline="-25000" dirty="0"/>
              <a:t>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 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PCl</a:t>
            </a:r>
            <a:r>
              <a:rPr lang="en-US" sz="3200" baseline="-25000" dirty="0" smtClean="0"/>
              <a:t>5 </a:t>
            </a:r>
            <a:r>
              <a:rPr lang="en-US" sz="3200" baseline="-25000" dirty="0" smtClean="0"/>
              <a:t>(q)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→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PCl</a:t>
            </a:r>
            <a:r>
              <a:rPr lang="en-US" sz="3200" baseline="-25000" dirty="0" smtClean="0"/>
              <a:t>3 </a:t>
            </a:r>
            <a:r>
              <a:rPr lang="en-US" sz="3200" baseline="-25000" dirty="0"/>
              <a:t>(g)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+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Cl</a:t>
            </a:r>
            <a:r>
              <a:rPr lang="en-US" sz="3200" baseline="-25000" dirty="0" smtClean="0"/>
              <a:t>2 </a:t>
            </a:r>
            <a:r>
              <a:rPr lang="en-US" sz="3200" baseline="-25000" dirty="0"/>
              <a:t>(g)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3,4,6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B)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1,2,6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1,5,6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1,4,5</a:t>
            </a:r>
          </a:p>
        </p:txBody>
      </p:sp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-test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0226" y="1452562"/>
            <a:ext cx="11430000" cy="5054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Haroratni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chapga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siljiydigan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4000" baseline="-25000" dirty="0" smtClean="0"/>
              <a:t>(g</a:t>
            </a:r>
            <a:r>
              <a:rPr lang="en-US" sz="4000" baseline="-25000" dirty="0"/>
              <a:t>)</a:t>
            </a:r>
            <a:r>
              <a:rPr lang="en-US" sz="4000" dirty="0"/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baseline="-25000" dirty="0"/>
              <a:t>2(g)</a:t>
            </a:r>
            <a:r>
              <a:rPr lang="en-US" sz="4000" dirty="0"/>
              <a:t> </a:t>
            </a:r>
            <a:r>
              <a:rPr lang="en-US" sz="3600" dirty="0"/>
              <a:t>↔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4000" baseline="-25000" dirty="0" smtClean="0"/>
              <a:t>2(g</a:t>
            </a:r>
            <a:r>
              <a:rPr lang="en-US" sz="4000" baseline="-25000" dirty="0"/>
              <a:t>)</a:t>
            </a:r>
            <a:r>
              <a:rPr lang="en-US" sz="4000" dirty="0"/>
              <a:t> </a:t>
            </a:r>
            <a:r>
              <a:rPr lang="en-US" sz="4000" dirty="0" smtClean="0"/>
              <a:t>  </a:t>
            </a:r>
            <a:r>
              <a:rPr lang="en-US" sz="4000" dirty="0" smtClean="0"/>
              <a:t>     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-566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kJ </a:t>
            </a:r>
          </a:p>
          <a:p>
            <a:pPr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4000" baseline="-25000" dirty="0" smtClean="0"/>
              <a:t>(g</a:t>
            </a:r>
            <a:r>
              <a:rPr lang="en-US" sz="4000" baseline="-25000" dirty="0"/>
              <a:t>)</a:t>
            </a:r>
            <a:r>
              <a:rPr lang="en-US" sz="4000" dirty="0"/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00" baseline="-25000" dirty="0"/>
              <a:t>2(g)</a:t>
            </a:r>
            <a:r>
              <a:rPr lang="en-US" sz="4000" dirty="0"/>
              <a:t> </a:t>
            </a:r>
            <a:r>
              <a:rPr lang="en-US" sz="3600" dirty="0"/>
              <a:t>↔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4000" baseline="-25000" dirty="0" smtClean="0"/>
              <a:t>2(g</a:t>
            </a:r>
            <a:r>
              <a:rPr lang="en-US" sz="4000" baseline="-25000" dirty="0"/>
              <a:t>)</a:t>
            </a:r>
            <a:r>
              <a:rPr lang="en-US" sz="4000" dirty="0"/>
              <a:t> </a:t>
            </a:r>
            <a:r>
              <a:rPr lang="en-US" sz="4000" dirty="0" smtClean="0"/>
              <a:t>   </a:t>
            </a:r>
            <a:r>
              <a:rPr lang="en-US" sz="4000" dirty="0" smtClean="0"/>
              <a:t>       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180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kJ </a:t>
            </a:r>
          </a:p>
          <a:p>
            <a:pPr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sz="4000" baseline="-25000" dirty="0" smtClean="0"/>
              <a:t>3(q</a:t>
            </a:r>
            <a:r>
              <a:rPr lang="en-US" sz="4000" baseline="-25000" dirty="0" smtClean="0"/>
              <a:t>)</a:t>
            </a:r>
            <a:r>
              <a:rPr lang="en-US" sz="4000" dirty="0" smtClean="0"/>
              <a:t> </a:t>
            </a:r>
            <a:r>
              <a:rPr lang="en-US" sz="3600" dirty="0"/>
              <a:t>↔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baseline="-25000" dirty="0" smtClean="0"/>
              <a:t>(q)</a:t>
            </a:r>
            <a:r>
              <a:rPr lang="en-US" sz="4000" dirty="0" smtClean="0"/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+ CO</a:t>
            </a:r>
            <a:r>
              <a:rPr lang="en-US" sz="4000" baseline="-25000" dirty="0"/>
              <a:t>2(g)</a:t>
            </a:r>
            <a:r>
              <a:rPr lang="en-US" sz="4000" dirty="0"/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179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kJ</a:t>
            </a:r>
          </a:p>
          <a:p>
            <a:pPr>
              <a:spcAft>
                <a:spcPts val="1200"/>
              </a:spcAft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dirty="0"/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399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20638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-test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6062" y="1376362"/>
            <a:ext cx="11961813" cy="5157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3Fe(q) + 4 CO</a:t>
            </a:r>
            <a:r>
              <a:rPr lang="en-US" baseline="-25000" dirty="0"/>
              <a:t>2</a:t>
            </a:r>
            <a:r>
              <a:rPr lang="en-US" dirty="0"/>
              <a:t>(g) →  Fe</a:t>
            </a:r>
            <a:r>
              <a:rPr lang="en-US" baseline="-25000" dirty="0"/>
              <a:t>3</a:t>
            </a:r>
            <a:r>
              <a:rPr lang="en-US" dirty="0"/>
              <a:t>O</a:t>
            </a:r>
            <a:r>
              <a:rPr lang="en-US" baseline="-25000" dirty="0"/>
              <a:t>4</a:t>
            </a:r>
            <a:r>
              <a:rPr lang="en-US" dirty="0"/>
              <a:t>(q)+ 4CO(g) </a:t>
            </a:r>
            <a:endParaRPr lang="ru-RU" dirty="0"/>
          </a:p>
          <a:p>
            <a:pPr>
              <a:spcAft>
                <a:spcPts val="1200"/>
              </a:spcAf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-43,7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kJ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omillar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siljiydi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haroratning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pasayishi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>
              <a:spcAft>
                <a:spcPts val="600"/>
              </a:spcAf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haroratning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ko‘tarilishi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kamayishi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bosimning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katalizator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kiritilishi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A)1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 1,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C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2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755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12173572" cy="12979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-test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025" y="1452562"/>
            <a:ext cx="11958637" cy="5166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muvozanatini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siljitadigan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omillarni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toping. 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4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g)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↔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2(g)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+ S</a:t>
            </a:r>
            <a:r>
              <a:rPr lang="en-US" sz="4000" b="1" baseline="-25000" dirty="0" smtClean="0">
                <a:latin typeface="Arial" panose="020B0604020202020204" pitchFamily="34" charset="0"/>
                <a:cs typeface="Arial" panose="020B0604020202020204" pitchFamily="34" charset="0"/>
              </a:rPr>
              <a:t>(q)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bosimning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bosimning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pasayishi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kamayishi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konsentratsiyasini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orttirish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31425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4664</TotalTime>
  <Words>700</Words>
  <Application>Microsoft Office PowerPoint</Application>
  <PresentationFormat>Произвольный</PresentationFormat>
  <Paragraphs>87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11</vt:i4>
      </vt:variant>
    </vt:vector>
  </HeadingPairs>
  <TitlesOfParts>
    <vt:vector size="22" baseType="lpstr">
      <vt:lpstr>Arial</vt:lpstr>
      <vt:lpstr>Calibri</vt:lpstr>
      <vt:lpstr>Calibri Light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458</cp:revision>
  <dcterms:created xsi:type="dcterms:W3CDTF">2020-04-09T07:32:19Z</dcterms:created>
  <dcterms:modified xsi:type="dcterms:W3CDTF">2021-02-13T07:28:52Z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