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3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4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5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6.xml" ContentType="application/vnd.openxmlformats-officedocument.theme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8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1"/>
  </p:notesMasterIdLst>
  <p:sldIdLst>
    <p:sldId id="1435" r:id="rId10"/>
    <p:sldId id="1533" r:id="rId11"/>
    <p:sldId id="1534" r:id="rId12"/>
    <p:sldId id="1539" r:id="rId13"/>
    <p:sldId id="1540" r:id="rId14"/>
    <p:sldId id="1542" r:id="rId15"/>
    <p:sldId id="1528" r:id="rId16"/>
    <p:sldId id="1530" r:id="rId17"/>
    <p:sldId id="1532" r:id="rId18"/>
    <p:sldId id="1543" r:id="rId19"/>
    <p:sldId id="1544" r:id="rId20"/>
    <p:sldId id="1545" r:id="rId21"/>
    <p:sldId id="1546" r:id="rId22"/>
    <p:sldId id="1547" r:id="rId23"/>
    <p:sldId id="1548" r:id="rId24"/>
    <p:sldId id="1549" r:id="rId25"/>
    <p:sldId id="1550" r:id="rId26"/>
    <p:sldId id="1551" r:id="rId27"/>
    <p:sldId id="1552" r:id="rId28"/>
    <p:sldId id="1553" r:id="rId29"/>
    <p:sldId id="1554" r:id="rId30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533"/>
            <p14:sldId id="1534"/>
            <p14:sldId id="1539"/>
            <p14:sldId id="1540"/>
            <p14:sldId id="1542"/>
            <p14:sldId id="1528"/>
            <p14:sldId id="1530"/>
          </p14:sldIdLst>
        </p14:section>
        <p14:section name="Custom icons" id="{AE7553D5-C09E-4928-A948-69A0E1F717F4}">
          <p14:sldIdLst>
            <p14:sldId id="1532"/>
            <p14:sldId id="1543"/>
            <p14:sldId id="1544"/>
            <p14:sldId id="1545"/>
            <p14:sldId id="1546"/>
            <p14:sldId id="1547"/>
            <p14:sldId id="1548"/>
            <p14:sldId id="1549"/>
            <p14:sldId id="1550"/>
            <p14:sldId id="1551"/>
            <p14:sldId id="1552"/>
            <p14:sldId id="1553"/>
            <p14:sldId id="15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0066"/>
    <a:srgbClr val="FFFFFF"/>
    <a:srgbClr val="DDDDDD"/>
    <a:srgbClr val="B2B2B2"/>
    <a:srgbClr val="808080"/>
    <a:srgbClr val="5F5F5F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2923" autoAdjust="0"/>
  </p:normalViewPr>
  <p:slideViewPr>
    <p:cSldViewPr snapToObjects="1">
      <p:cViewPr varScale="1">
        <p:scale>
          <a:sx n="212" d="100"/>
          <a:sy n="212" d="100"/>
        </p:scale>
        <p:origin x="900" y="16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hyperlink" Target="https://twitter.com/" TargetMode="Externa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facebook.com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50" Type="http://schemas.openxmlformats.org/officeDocument/2006/relationships/slideLayout" Target="../slideLayouts/slideLayout109.xml"/><Relationship Id="rId55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41" Type="http://schemas.openxmlformats.org/officeDocument/2006/relationships/slideLayout" Target="../slideLayouts/slideLayout100.xml"/><Relationship Id="rId54" Type="http://schemas.openxmlformats.org/officeDocument/2006/relationships/slideLayout" Target="../slideLayouts/slideLayout11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3" Type="http://schemas.openxmlformats.org/officeDocument/2006/relationships/slideLayout" Target="../slideLayouts/slideLayout112.xml"/><Relationship Id="rId58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49" Type="http://schemas.openxmlformats.org/officeDocument/2006/relationships/slideLayout" Target="../slideLayouts/slideLayout108.xml"/><Relationship Id="rId57" Type="http://schemas.openxmlformats.org/officeDocument/2006/relationships/slideLayout" Target="../slideLayouts/slideLayout11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52" Type="http://schemas.openxmlformats.org/officeDocument/2006/relationships/slideLayout" Target="../slideLayouts/slideLayout11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slideLayout" Target="../slideLayouts/slideLayout107.xml"/><Relationship Id="rId56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67.xml"/><Relationship Id="rId51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9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50" Type="http://schemas.openxmlformats.org/officeDocument/2006/relationships/slideLayout" Target="../slideLayouts/slideLayout167.xml"/><Relationship Id="rId55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46.xml"/><Relationship Id="rId41" Type="http://schemas.openxmlformats.org/officeDocument/2006/relationships/slideLayout" Target="../slideLayouts/slideLayout158.xml"/><Relationship Id="rId54" Type="http://schemas.openxmlformats.org/officeDocument/2006/relationships/slideLayout" Target="../slideLayouts/slideLayout17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53" Type="http://schemas.openxmlformats.org/officeDocument/2006/relationships/slideLayout" Target="../slideLayouts/slideLayout170.xml"/><Relationship Id="rId58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49" Type="http://schemas.openxmlformats.org/officeDocument/2006/relationships/slideLayout" Target="../slideLayouts/slideLayout166.xml"/><Relationship Id="rId57" Type="http://schemas.openxmlformats.org/officeDocument/2006/relationships/slideLayout" Target="../slideLayouts/slideLayout17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48.xml"/><Relationship Id="rId44" Type="http://schemas.openxmlformats.org/officeDocument/2006/relationships/slideLayout" Target="../slideLayouts/slideLayout161.xml"/><Relationship Id="rId52" Type="http://schemas.openxmlformats.org/officeDocument/2006/relationships/slideLayout" Target="../slideLayouts/slideLayout16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43" Type="http://schemas.openxmlformats.org/officeDocument/2006/relationships/slideLayout" Target="../slideLayouts/slideLayout160.xml"/><Relationship Id="rId48" Type="http://schemas.openxmlformats.org/officeDocument/2006/relationships/slideLayout" Target="../slideLayouts/slideLayout165.xml"/><Relationship Id="rId56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25.xml"/><Relationship Id="rId51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63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26" Type="http://schemas.openxmlformats.org/officeDocument/2006/relationships/slideLayout" Target="../slideLayouts/slideLayout201.xml"/><Relationship Id="rId39" Type="http://schemas.openxmlformats.org/officeDocument/2006/relationships/slideLayout" Target="../slideLayouts/slideLayout214.xml"/><Relationship Id="rId21" Type="http://schemas.openxmlformats.org/officeDocument/2006/relationships/slideLayout" Target="../slideLayouts/slideLayout196.xml"/><Relationship Id="rId34" Type="http://schemas.openxmlformats.org/officeDocument/2006/relationships/slideLayout" Target="../slideLayouts/slideLayout209.xml"/><Relationship Id="rId42" Type="http://schemas.openxmlformats.org/officeDocument/2006/relationships/slideLayout" Target="../slideLayouts/slideLayout217.xml"/><Relationship Id="rId47" Type="http://schemas.openxmlformats.org/officeDocument/2006/relationships/slideLayout" Target="../slideLayouts/slideLayout222.xml"/><Relationship Id="rId50" Type="http://schemas.openxmlformats.org/officeDocument/2006/relationships/slideLayout" Target="../slideLayouts/slideLayout225.xml"/><Relationship Id="rId55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0" Type="http://schemas.openxmlformats.org/officeDocument/2006/relationships/slideLayout" Target="../slideLayouts/slideLayout195.xml"/><Relationship Id="rId29" Type="http://schemas.openxmlformats.org/officeDocument/2006/relationships/slideLayout" Target="../slideLayouts/slideLayout204.xml"/><Relationship Id="rId41" Type="http://schemas.openxmlformats.org/officeDocument/2006/relationships/slideLayout" Target="../slideLayouts/slideLayout216.xml"/><Relationship Id="rId54" Type="http://schemas.openxmlformats.org/officeDocument/2006/relationships/slideLayout" Target="../slideLayouts/slideLayout22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24" Type="http://schemas.openxmlformats.org/officeDocument/2006/relationships/slideLayout" Target="../slideLayouts/slideLayout199.xml"/><Relationship Id="rId32" Type="http://schemas.openxmlformats.org/officeDocument/2006/relationships/slideLayout" Target="../slideLayouts/slideLayout207.xml"/><Relationship Id="rId37" Type="http://schemas.openxmlformats.org/officeDocument/2006/relationships/slideLayout" Target="../slideLayouts/slideLayout212.xml"/><Relationship Id="rId40" Type="http://schemas.openxmlformats.org/officeDocument/2006/relationships/slideLayout" Target="../slideLayouts/slideLayout215.xml"/><Relationship Id="rId45" Type="http://schemas.openxmlformats.org/officeDocument/2006/relationships/slideLayout" Target="../slideLayouts/slideLayout220.xml"/><Relationship Id="rId53" Type="http://schemas.openxmlformats.org/officeDocument/2006/relationships/slideLayout" Target="../slideLayouts/slideLayout228.xml"/><Relationship Id="rId58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23" Type="http://schemas.openxmlformats.org/officeDocument/2006/relationships/slideLayout" Target="../slideLayouts/slideLayout198.xml"/><Relationship Id="rId28" Type="http://schemas.openxmlformats.org/officeDocument/2006/relationships/slideLayout" Target="../slideLayouts/slideLayout203.xml"/><Relationship Id="rId36" Type="http://schemas.openxmlformats.org/officeDocument/2006/relationships/slideLayout" Target="../slideLayouts/slideLayout211.xml"/><Relationship Id="rId49" Type="http://schemas.openxmlformats.org/officeDocument/2006/relationships/slideLayout" Target="../slideLayouts/slideLayout224.xml"/><Relationship Id="rId57" Type="http://schemas.openxmlformats.org/officeDocument/2006/relationships/slideLayout" Target="../slideLayouts/slideLayout23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5.xml"/><Relationship Id="rId19" Type="http://schemas.openxmlformats.org/officeDocument/2006/relationships/slideLayout" Target="../slideLayouts/slideLayout194.xml"/><Relationship Id="rId31" Type="http://schemas.openxmlformats.org/officeDocument/2006/relationships/slideLayout" Target="../slideLayouts/slideLayout206.xml"/><Relationship Id="rId44" Type="http://schemas.openxmlformats.org/officeDocument/2006/relationships/slideLayout" Target="../slideLayouts/slideLayout219.xml"/><Relationship Id="rId52" Type="http://schemas.openxmlformats.org/officeDocument/2006/relationships/slideLayout" Target="../slideLayouts/slideLayout22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Relationship Id="rId22" Type="http://schemas.openxmlformats.org/officeDocument/2006/relationships/slideLayout" Target="../slideLayouts/slideLayout197.xml"/><Relationship Id="rId27" Type="http://schemas.openxmlformats.org/officeDocument/2006/relationships/slideLayout" Target="../slideLayouts/slideLayout202.xml"/><Relationship Id="rId30" Type="http://schemas.openxmlformats.org/officeDocument/2006/relationships/slideLayout" Target="../slideLayouts/slideLayout205.xml"/><Relationship Id="rId35" Type="http://schemas.openxmlformats.org/officeDocument/2006/relationships/slideLayout" Target="../slideLayouts/slideLayout210.xml"/><Relationship Id="rId43" Type="http://schemas.openxmlformats.org/officeDocument/2006/relationships/slideLayout" Target="../slideLayouts/slideLayout218.xml"/><Relationship Id="rId48" Type="http://schemas.openxmlformats.org/officeDocument/2006/relationships/slideLayout" Target="../slideLayouts/slideLayout223.xml"/><Relationship Id="rId56" Type="http://schemas.openxmlformats.org/officeDocument/2006/relationships/slideLayout" Target="../slideLayouts/slideLayout231.xml"/><Relationship Id="rId8" Type="http://schemas.openxmlformats.org/officeDocument/2006/relationships/slideLayout" Target="../slideLayouts/slideLayout183.xml"/><Relationship Id="rId51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5" Type="http://schemas.openxmlformats.org/officeDocument/2006/relationships/slideLayout" Target="../slideLayouts/slideLayout200.xml"/><Relationship Id="rId33" Type="http://schemas.openxmlformats.org/officeDocument/2006/relationships/slideLayout" Target="../slideLayouts/slideLayout208.xml"/><Relationship Id="rId38" Type="http://schemas.openxmlformats.org/officeDocument/2006/relationships/slideLayout" Target="../slideLayouts/slideLayout213.xml"/><Relationship Id="rId46" Type="http://schemas.openxmlformats.org/officeDocument/2006/relationships/slideLayout" Target="../slideLayouts/slideLayout221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6.xml"/><Relationship Id="rId18" Type="http://schemas.openxmlformats.org/officeDocument/2006/relationships/slideLayout" Target="../slideLayouts/slideLayout251.xml"/><Relationship Id="rId26" Type="http://schemas.openxmlformats.org/officeDocument/2006/relationships/slideLayout" Target="../slideLayouts/slideLayout259.xml"/><Relationship Id="rId39" Type="http://schemas.openxmlformats.org/officeDocument/2006/relationships/slideLayout" Target="../slideLayouts/slideLayout272.xml"/><Relationship Id="rId21" Type="http://schemas.openxmlformats.org/officeDocument/2006/relationships/slideLayout" Target="../slideLayouts/slideLayout254.xml"/><Relationship Id="rId34" Type="http://schemas.openxmlformats.org/officeDocument/2006/relationships/slideLayout" Target="../slideLayouts/slideLayout267.xml"/><Relationship Id="rId42" Type="http://schemas.openxmlformats.org/officeDocument/2006/relationships/slideLayout" Target="../slideLayouts/slideLayout275.xml"/><Relationship Id="rId47" Type="http://schemas.openxmlformats.org/officeDocument/2006/relationships/slideLayout" Target="../slideLayouts/slideLayout280.xml"/><Relationship Id="rId50" Type="http://schemas.openxmlformats.org/officeDocument/2006/relationships/slideLayout" Target="../slideLayouts/slideLayout283.xml"/><Relationship Id="rId55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20" Type="http://schemas.openxmlformats.org/officeDocument/2006/relationships/slideLayout" Target="../slideLayouts/slideLayout253.xml"/><Relationship Id="rId29" Type="http://schemas.openxmlformats.org/officeDocument/2006/relationships/slideLayout" Target="../slideLayouts/slideLayout262.xml"/><Relationship Id="rId41" Type="http://schemas.openxmlformats.org/officeDocument/2006/relationships/slideLayout" Target="../slideLayouts/slideLayout274.xml"/><Relationship Id="rId54" Type="http://schemas.openxmlformats.org/officeDocument/2006/relationships/slideLayout" Target="../slideLayouts/slideLayout28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24" Type="http://schemas.openxmlformats.org/officeDocument/2006/relationships/slideLayout" Target="../slideLayouts/slideLayout257.xml"/><Relationship Id="rId32" Type="http://schemas.openxmlformats.org/officeDocument/2006/relationships/slideLayout" Target="../slideLayouts/slideLayout265.xml"/><Relationship Id="rId37" Type="http://schemas.openxmlformats.org/officeDocument/2006/relationships/slideLayout" Target="../slideLayouts/slideLayout270.xml"/><Relationship Id="rId40" Type="http://schemas.openxmlformats.org/officeDocument/2006/relationships/slideLayout" Target="../slideLayouts/slideLayout273.xml"/><Relationship Id="rId45" Type="http://schemas.openxmlformats.org/officeDocument/2006/relationships/slideLayout" Target="../slideLayouts/slideLayout278.xml"/><Relationship Id="rId53" Type="http://schemas.openxmlformats.org/officeDocument/2006/relationships/slideLayout" Target="../slideLayouts/slideLayout286.xml"/><Relationship Id="rId58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23" Type="http://schemas.openxmlformats.org/officeDocument/2006/relationships/slideLayout" Target="../slideLayouts/slideLayout256.xml"/><Relationship Id="rId28" Type="http://schemas.openxmlformats.org/officeDocument/2006/relationships/slideLayout" Target="../slideLayouts/slideLayout261.xml"/><Relationship Id="rId36" Type="http://schemas.openxmlformats.org/officeDocument/2006/relationships/slideLayout" Target="../slideLayouts/slideLayout269.xml"/><Relationship Id="rId49" Type="http://schemas.openxmlformats.org/officeDocument/2006/relationships/slideLayout" Target="../slideLayouts/slideLayout282.xml"/><Relationship Id="rId57" Type="http://schemas.openxmlformats.org/officeDocument/2006/relationships/slideLayout" Target="../slideLayouts/slideLayout29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3.xml"/><Relationship Id="rId19" Type="http://schemas.openxmlformats.org/officeDocument/2006/relationships/slideLayout" Target="../slideLayouts/slideLayout252.xml"/><Relationship Id="rId31" Type="http://schemas.openxmlformats.org/officeDocument/2006/relationships/slideLayout" Target="../slideLayouts/slideLayout264.xml"/><Relationship Id="rId44" Type="http://schemas.openxmlformats.org/officeDocument/2006/relationships/slideLayout" Target="../slideLayouts/slideLayout277.xml"/><Relationship Id="rId52" Type="http://schemas.openxmlformats.org/officeDocument/2006/relationships/slideLayout" Target="../slideLayouts/slideLayout28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Relationship Id="rId22" Type="http://schemas.openxmlformats.org/officeDocument/2006/relationships/slideLayout" Target="../slideLayouts/slideLayout255.xml"/><Relationship Id="rId27" Type="http://schemas.openxmlformats.org/officeDocument/2006/relationships/slideLayout" Target="../slideLayouts/slideLayout260.xml"/><Relationship Id="rId30" Type="http://schemas.openxmlformats.org/officeDocument/2006/relationships/slideLayout" Target="../slideLayouts/slideLayout263.xml"/><Relationship Id="rId35" Type="http://schemas.openxmlformats.org/officeDocument/2006/relationships/slideLayout" Target="../slideLayouts/slideLayout268.xml"/><Relationship Id="rId43" Type="http://schemas.openxmlformats.org/officeDocument/2006/relationships/slideLayout" Target="../slideLayouts/slideLayout276.xml"/><Relationship Id="rId48" Type="http://schemas.openxmlformats.org/officeDocument/2006/relationships/slideLayout" Target="../slideLayouts/slideLayout281.xml"/><Relationship Id="rId56" Type="http://schemas.openxmlformats.org/officeDocument/2006/relationships/slideLayout" Target="../slideLayouts/slideLayout289.xml"/><Relationship Id="rId8" Type="http://schemas.openxmlformats.org/officeDocument/2006/relationships/slideLayout" Target="../slideLayouts/slideLayout241.xml"/><Relationship Id="rId51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5" Type="http://schemas.openxmlformats.org/officeDocument/2006/relationships/slideLayout" Target="../slideLayouts/slideLayout258.xml"/><Relationship Id="rId33" Type="http://schemas.openxmlformats.org/officeDocument/2006/relationships/slideLayout" Target="../slideLayouts/slideLayout266.xml"/><Relationship Id="rId38" Type="http://schemas.openxmlformats.org/officeDocument/2006/relationships/slideLayout" Target="../slideLayouts/slideLayout271.xml"/><Relationship Id="rId46" Type="http://schemas.openxmlformats.org/officeDocument/2006/relationships/slideLayout" Target="../slideLayouts/slideLayout279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4.xml"/><Relationship Id="rId18" Type="http://schemas.openxmlformats.org/officeDocument/2006/relationships/slideLayout" Target="../slideLayouts/slideLayout309.xml"/><Relationship Id="rId26" Type="http://schemas.openxmlformats.org/officeDocument/2006/relationships/slideLayout" Target="../slideLayouts/slideLayout317.xml"/><Relationship Id="rId39" Type="http://schemas.openxmlformats.org/officeDocument/2006/relationships/slideLayout" Target="../slideLayouts/slideLayout330.xml"/><Relationship Id="rId21" Type="http://schemas.openxmlformats.org/officeDocument/2006/relationships/slideLayout" Target="../slideLayouts/slideLayout312.xml"/><Relationship Id="rId34" Type="http://schemas.openxmlformats.org/officeDocument/2006/relationships/slideLayout" Target="../slideLayouts/slideLayout325.xml"/><Relationship Id="rId42" Type="http://schemas.openxmlformats.org/officeDocument/2006/relationships/slideLayout" Target="../slideLayouts/slideLayout333.xml"/><Relationship Id="rId47" Type="http://schemas.openxmlformats.org/officeDocument/2006/relationships/slideLayout" Target="../slideLayouts/slideLayout338.xml"/><Relationship Id="rId50" Type="http://schemas.openxmlformats.org/officeDocument/2006/relationships/slideLayout" Target="../slideLayouts/slideLayout341.xml"/><Relationship Id="rId55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3.xml"/><Relationship Id="rId16" Type="http://schemas.openxmlformats.org/officeDocument/2006/relationships/slideLayout" Target="../slideLayouts/slideLayout307.xml"/><Relationship Id="rId20" Type="http://schemas.openxmlformats.org/officeDocument/2006/relationships/slideLayout" Target="../slideLayouts/slideLayout311.xml"/><Relationship Id="rId29" Type="http://schemas.openxmlformats.org/officeDocument/2006/relationships/slideLayout" Target="../slideLayouts/slideLayout320.xml"/><Relationship Id="rId41" Type="http://schemas.openxmlformats.org/officeDocument/2006/relationships/slideLayout" Target="../slideLayouts/slideLayout332.xml"/><Relationship Id="rId54" Type="http://schemas.openxmlformats.org/officeDocument/2006/relationships/slideLayout" Target="../slideLayouts/slideLayout34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24" Type="http://schemas.openxmlformats.org/officeDocument/2006/relationships/slideLayout" Target="../slideLayouts/slideLayout315.xml"/><Relationship Id="rId32" Type="http://schemas.openxmlformats.org/officeDocument/2006/relationships/slideLayout" Target="../slideLayouts/slideLayout323.xml"/><Relationship Id="rId37" Type="http://schemas.openxmlformats.org/officeDocument/2006/relationships/slideLayout" Target="../slideLayouts/slideLayout328.xml"/><Relationship Id="rId40" Type="http://schemas.openxmlformats.org/officeDocument/2006/relationships/slideLayout" Target="../slideLayouts/slideLayout331.xml"/><Relationship Id="rId45" Type="http://schemas.openxmlformats.org/officeDocument/2006/relationships/slideLayout" Target="../slideLayouts/slideLayout336.xml"/><Relationship Id="rId53" Type="http://schemas.openxmlformats.org/officeDocument/2006/relationships/slideLayout" Target="../slideLayouts/slideLayout344.xml"/><Relationship Id="rId58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296.xml"/><Relationship Id="rId15" Type="http://schemas.openxmlformats.org/officeDocument/2006/relationships/slideLayout" Target="../slideLayouts/slideLayout306.xml"/><Relationship Id="rId23" Type="http://schemas.openxmlformats.org/officeDocument/2006/relationships/slideLayout" Target="../slideLayouts/slideLayout314.xml"/><Relationship Id="rId28" Type="http://schemas.openxmlformats.org/officeDocument/2006/relationships/slideLayout" Target="../slideLayouts/slideLayout319.xml"/><Relationship Id="rId36" Type="http://schemas.openxmlformats.org/officeDocument/2006/relationships/slideLayout" Target="../slideLayouts/slideLayout327.xml"/><Relationship Id="rId49" Type="http://schemas.openxmlformats.org/officeDocument/2006/relationships/slideLayout" Target="../slideLayouts/slideLayout340.xml"/><Relationship Id="rId57" Type="http://schemas.openxmlformats.org/officeDocument/2006/relationships/slideLayout" Target="../slideLayouts/slideLayout34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1.xml"/><Relationship Id="rId19" Type="http://schemas.openxmlformats.org/officeDocument/2006/relationships/slideLayout" Target="../slideLayouts/slideLayout310.xml"/><Relationship Id="rId31" Type="http://schemas.openxmlformats.org/officeDocument/2006/relationships/slideLayout" Target="../slideLayouts/slideLayout322.xml"/><Relationship Id="rId44" Type="http://schemas.openxmlformats.org/officeDocument/2006/relationships/slideLayout" Target="../slideLayouts/slideLayout335.xml"/><Relationship Id="rId52" Type="http://schemas.openxmlformats.org/officeDocument/2006/relationships/slideLayout" Target="../slideLayouts/slideLayout34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305.xml"/><Relationship Id="rId22" Type="http://schemas.openxmlformats.org/officeDocument/2006/relationships/slideLayout" Target="../slideLayouts/slideLayout313.xml"/><Relationship Id="rId27" Type="http://schemas.openxmlformats.org/officeDocument/2006/relationships/slideLayout" Target="../slideLayouts/slideLayout318.xml"/><Relationship Id="rId30" Type="http://schemas.openxmlformats.org/officeDocument/2006/relationships/slideLayout" Target="../slideLayouts/slideLayout321.xml"/><Relationship Id="rId35" Type="http://schemas.openxmlformats.org/officeDocument/2006/relationships/slideLayout" Target="../slideLayouts/slideLayout326.xml"/><Relationship Id="rId43" Type="http://schemas.openxmlformats.org/officeDocument/2006/relationships/slideLayout" Target="../slideLayouts/slideLayout334.xml"/><Relationship Id="rId48" Type="http://schemas.openxmlformats.org/officeDocument/2006/relationships/slideLayout" Target="../slideLayouts/slideLayout339.xml"/><Relationship Id="rId56" Type="http://schemas.openxmlformats.org/officeDocument/2006/relationships/slideLayout" Target="../slideLayouts/slideLayout347.xml"/><Relationship Id="rId8" Type="http://schemas.openxmlformats.org/officeDocument/2006/relationships/slideLayout" Target="../slideLayouts/slideLayout299.xml"/><Relationship Id="rId51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303.xml"/><Relationship Id="rId17" Type="http://schemas.openxmlformats.org/officeDocument/2006/relationships/slideLayout" Target="../slideLayouts/slideLayout308.xml"/><Relationship Id="rId25" Type="http://schemas.openxmlformats.org/officeDocument/2006/relationships/slideLayout" Target="../slideLayouts/slideLayout316.xml"/><Relationship Id="rId33" Type="http://schemas.openxmlformats.org/officeDocument/2006/relationships/slideLayout" Target="../slideLayouts/slideLayout324.xml"/><Relationship Id="rId38" Type="http://schemas.openxmlformats.org/officeDocument/2006/relationships/slideLayout" Target="../slideLayouts/slideLayout329.xml"/><Relationship Id="rId46" Type="http://schemas.openxmlformats.org/officeDocument/2006/relationships/slideLayout" Target="../slideLayouts/slideLayout337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2.xml"/><Relationship Id="rId18" Type="http://schemas.openxmlformats.org/officeDocument/2006/relationships/slideLayout" Target="../slideLayouts/slideLayout367.xml"/><Relationship Id="rId26" Type="http://schemas.openxmlformats.org/officeDocument/2006/relationships/slideLayout" Target="../slideLayouts/slideLayout375.xml"/><Relationship Id="rId39" Type="http://schemas.openxmlformats.org/officeDocument/2006/relationships/slideLayout" Target="../slideLayouts/slideLayout388.xml"/><Relationship Id="rId21" Type="http://schemas.openxmlformats.org/officeDocument/2006/relationships/slideLayout" Target="../slideLayouts/slideLayout370.xml"/><Relationship Id="rId34" Type="http://schemas.openxmlformats.org/officeDocument/2006/relationships/slideLayout" Target="../slideLayouts/slideLayout383.xml"/><Relationship Id="rId42" Type="http://schemas.openxmlformats.org/officeDocument/2006/relationships/slideLayout" Target="../slideLayouts/slideLayout391.xml"/><Relationship Id="rId47" Type="http://schemas.openxmlformats.org/officeDocument/2006/relationships/slideLayout" Target="../slideLayouts/slideLayout396.xml"/><Relationship Id="rId50" Type="http://schemas.openxmlformats.org/officeDocument/2006/relationships/slideLayout" Target="../slideLayouts/slideLayout399.xml"/><Relationship Id="rId55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51.xml"/><Relationship Id="rId16" Type="http://schemas.openxmlformats.org/officeDocument/2006/relationships/slideLayout" Target="../slideLayouts/slideLayout365.xml"/><Relationship Id="rId20" Type="http://schemas.openxmlformats.org/officeDocument/2006/relationships/slideLayout" Target="../slideLayouts/slideLayout369.xml"/><Relationship Id="rId29" Type="http://schemas.openxmlformats.org/officeDocument/2006/relationships/slideLayout" Target="../slideLayouts/slideLayout378.xml"/><Relationship Id="rId41" Type="http://schemas.openxmlformats.org/officeDocument/2006/relationships/slideLayout" Target="../slideLayouts/slideLayout390.xml"/><Relationship Id="rId54" Type="http://schemas.openxmlformats.org/officeDocument/2006/relationships/slideLayout" Target="../slideLayouts/slideLayout40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11" Type="http://schemas.openxmlformats.org/officeDocument/2006/relationships/slideLayout" Target="../slideLayouts/slideLayout360.xml"/><Relationship Id="rId24" Type="http://schemas.openxmlformats.org/officeDocument/2006/relationships/slideLayout" Target="../slideLayouts/slideLayout373.xml"/><Relationship Id="rId32" Type="http://schemas.openxmlformats.org/officeDocument/2006/relationships/slideLayout" Target="../slideLayouts/slideLayout381.xml"/><Relationship Id="rId37" Type="http://schemas.openxmlformats.org/officeDocument/2006/relationships/slideLayout" Target="../slideLayouts/slideLayout386.xml"/><Relationship Id="rId40" Type="http://schemas.openxmlformats.org/officeDocument/2006/relationships/slideLayout" Target="../slideLayouts/slideLayout389.xml"/><Relationship Id="rId45" Type="http://schemas.openxmlformats.org/officeDocument/2006/relationships/slideLayout" Target="../slideLayouts/slideLayout394.xml"/><Relationship Id="rId53" Type="http://schemas.openxmlformats.org/officeDocument/2006/relationships/slideLayout" Target="../slideLayouts/slideLayout402.xml"/><Relationship Id="rId58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354.xml"/><Relationship Id="rId15" Type="http://schemas.openxmlformats.org/officeDocument/2006/relationships/slideLayout" Target="../slideLayouts/slideLayout364.xml"/><Relationship Id="rId23" Type="http://schemas.openxmlformats.org/officeDocument/2006/relationships/slideLayout" Target="../slideLayouts/slideLayout372.xml"/><Relationship Id="rId28" Type="http://schemas.openxmlformats.org/officeDocument/2006/relationships/slideLayout" Target="../slideLayouts/slideLayout377.xml"/><Relationship Id="rId36" Type="http://schemas.openxmlformats.org/officeDocument/2006/relationships/slideLayout" Target="../slideLayouts/slideLayout385.xml"/><Relationship Id="rId49" Type="http://schemas.openxmlformats.org/officeDocument/2006/relationships/slideLayout" Target="../slideLayouts/slideLayout398.xml"/><Relationship Id="rId57" Type="http://schemas.openxmlformats.org/officeDocument/2006/relationships/slideLayout" Target="../slideLayouts/slideLayout40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9.xml"/><Relationship Id="rId19" Type="http://schemas.openxmlformats.org/officeDocument/2006/relationships/slideLayout" Target="../slideLayouts/slideLayout368.xml"/><Relationship Id="rId31" Type="http://schemas.openxmlformats.org/officeDocument/2006/relationships/slideLayout" Target="../slideLayouts/slideLayout380.xml"/><Relationship Id="rId44" Type="http://schemas.openxmlformats.org/officeDocument/2006/relationships/slideLayout" Target="../slideLayouts/slideLayout393.xml"/><Relationship Id="rId52" Type="http://schemas.openxmlformats.org/officeDocument/2006/relationships/slideLayout" Target="../slideLayouts/slideLayout40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8.xml"/><Relationship Id="rId14" Type="http://schemas.openxmlformats.org/officeDocument/2006/relationships/slideLayout" Target="../slideLayouts/slideLayout363.xml"/><Relationship Id="rId22" Type="http://schemas.openxmlformats.org/officeDocument/2006/relationships/slideLayout" Target="../slideLayouts/slideLayout371.xml"/><Relationship Id="rId27" Type="http://schemas.openxmlformats.org/officeDocument/2006/relationships/slideLayout" Target="../slideLayouts/slideLayout376.xml"/><Relationship Id="rId30" Type="http://schemas.openxmlformats.org/officeDocument/2006/relationships/slideLayout" Target="../slideLayouts/slideLayout379.xml"/><Relationship Id="rId35" Type="http://schemas.openxmlformats.org/officeDocument/2006/relationships/slideLayout" Target="../slideLayouts/slideLayout384.xml"/><Relationship Id="rId43" Type="http://schemas.openxmlformats.org/officeDocument/2006/relationships/slideLayout" Target="../slideLayouts/slideLayout392.xml"/><Relationship Id="rId48" Type="http://schemas.openxmlformats.org/officeDocument/2006/relationships/slideLayout" Target="../slideLayouts/slideLayout397.xml"/><Relationship Id="rId56" Type="http://schemas.openxmlformats.org/officeDocument/2006/relationships/slideLayout" Target="../slideLayouts/slideLayout405.xml"/><Relationship Id="rId8" Type="http://schemas.openxmlformats.org/officeDocument/2006/relationships/slideLayout" Target="../slideLayouts/slideLayout357.xml"/><Relationship Id="rId51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52.xml"/><Relationship Id="rId12" Type="http://schemas.openxmlformats.org/officeDocument/2006/relationships/slideLayout" Target="../slideLayouts/slideLayout361.xml"/><Relationship Id="rId17" Type="http://schemas.openxmlformats.org/officeDocument/2006/relationships/slideLayout" Target="../slideLayouts/slideLayout366.xml"/><Relationship Id="rId25" Type="http://schemas.openxmlformats.org/officeDocument/2006/relationships/slideLayout" Target="../slideLayouts/slideLayout374.xml"/><Relationship Id="rId33" Type="http://schemas.openxmlformats.org/officeDocument/2006/relationships/slideLayout" Target="../slideLayouts/slideLayout382.xml"/><Relationship Id="rId38" Type="http://schemas.openxmlformats.org/officeDocument/2006/relationships/slideLayout" Target="../slideLayouts/slideLayout387.xml"/><Relationship Id="rId46" Type="http://schemas.openxmlformats.org/officeDocument/2006/relationships/slideLayout" Target="../slideLayouts/slideLayout395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0.xml"/><Relationship Id="rId18" Type="http://schemas.openxmlformats.org/officeDocument/2006/relationships/slideLayout" Target="../slideLayouts/slideLayout425.xml"/><Relationship Id="rId26" Type="http://schemas.openxmlformats.org/officeDocument/2006/relationships/slideLayout" Target="../slideLayouts/slideLayout433.xml"/><Relationship Id="rId39" Type="http://schemas.openxmlformats.org/officeDocument/2006/relationships/slideLayout" Target="../slideLayouts/slideLayout446.xml"/><Relationship Id="rId21" Type="http://schemas.openxmlformats.org/officeDocument/2006/relationships/slideLayout" Target="../slideLayouts/slideLayout428.xml"/><Relationship Id="rId34" Type="http://schemas.openxmlformats.org/officeDocument/2006/relationships/slideLayout" Target="../slideLayouts/slideLayout441.xml"/><Relationship Id="rId42" Type="http://schemas.openxmlformats.org/officeDocument/2006/relationships/slideLayout" Target="../slideLayouts/slideLayout449.xml"/><Relationship Id="rId47" Type="http://schemas.openxmlformats.org/officeDocument/2006/relationships/slideLayout" Target="../slideLayouts/slideLayout454.xml"/><Relationship Id="rId50" Type="http://schemas.openxmlformats.org/officeDocument/2006/relationships/slideLayout" Target="../slideLayouts/slideLayout457.xml"/><Relationship Id="rId55" Type="http://schemas.openxmlformats.org/officeDocument/2006/relationships/slideLayout" Target="../slideLayouts/slideLayout462.xml"/><Relationship Id="rId7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9.xml"/><Relationship Id="rId16" Type="http://schemas.openxmlformats.org/officeDocument/2006/relationships/slideLayout" Target="../slideLayouts/slideLayout423.xml"/><Relationship Id="rId20" Type="http://schemas.openxmlformats.org/officeDocument/2006/relationships/slideLayout" Target="../slideLayouts/slideLayout427.xml"/><Relationship Id="rId29" Type="http://schemas.openxmlformats.org/officeDocument/2006/relationships/slideLayout" Target="../slideLayouts/slideLayout436.xml"/><Relationship Id="rId41" Type="http://schemas.openxmlformats.org/officeDocument/2006/relationships/slideLayout" Target="../slideLayouts/slideLayout448.xml"/><Relationship Id="rId54" Type="http://schemas.openxmlformats.org/officeDocument/2006/relationships/slideLayout" Target="../slideLayouts/slideLayout46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24" Type="http://schemas.openxmlformats.org/officeDocument/2006/relationships/slideLayout" Target="../slideLayouts/slideLayout431.xml"/><Relationship Id="rId32" Type="http://schemas.openxmlformats.org/officeDocument/2006/relationships/slideLayout" Target="../slideLayouts/slideLayout439.xml"/><Relationship Id="rId37" Type="http://schemas.openxmlformats.org/officeDocument/2006/relationships/slideLayout" Target="../slideLayouts/slideLayout444.xml"/><Relationship Id="rId40" Type="http://schemas.openxmlformats.org/officeDocument/2006/relationships/slideLayout" Target="../slideLayouts/slideLayout447.xml"/><Relationship Id="rId45" Type="http://schemas.openxmlformats.org/officeDocument/2006/relationships/slideLayout" Target="../slideLayouts/slideLayout452.xml"/><Relationship Id="rId53" Type="http://schemas.openxmlformats.org/officeDocument/2006/relationships/slideLayout" Target="../slideLayouts/slideLayout460.xml"/><Relationship Id="rId58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412.xml"/><Relationship Id="rId15" Type="http://schemas.openxmlformats.org/officeDocument/2006/relationships/slideLayout" Target="../slideLayouts/slideLayout422.xml"/><Relationship Id="rId23" Type="http://schemas.openxmlformats.org/officeDocument/2006/relationships/slideLayout" Target="../slideLayouts/slideLayout430.xml"/><Relationship Id="rId28" Type="http://schemas.openxmlformats.org/officeDocument/2006/relationships/slideLayout" Target="../slideLayouts/slideLayout435.xml"/><Relationship Id="rId36" Type="http://schemas.openxmlformats.org/officeDocument/2006/relationships/slideLayout" Target="../slideLayouts/slideLayout443.xml"/><Relationship Id="rId49" Type="http://schemas.openxmlformats.org/officeDocument/2006/relationships/slideLayout" Target="../slideLayouts/slideLayout456.xml"/><Relationship Id="rId57" Type="http://schemas.openxmlformats.org/officeDocument/2006/relationships/slideLayout" Target="../slideLayouts/slideLayout46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7.xml"/><Relationship Id="rId19" Type="http://schemas.openxmlformats.org/officeDocument/2006/relationships/slideLayout" Target="../slideLayouts/slideLayout426.xml"/><Relationship Id="rId31" Type="http://schemas.openxmlformats.org/officeDocument/2006/relationships/slideLayout" Target="../slideLayouts/slideLayout438.xml"/><Relationship Id="rId44" Type="http://schemas.openxmlformats.org/officeDocument/2006/relationships/slideLayout" Target="../slideLayouts/slideLayout451.xml"/><Relationship Id="rId52" Type="http://schemas.openxmlformats.org/officeDocument/2006/relationships/slideLayout" Target="../slideLayouts/slideLayout45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slideLayout" Target="../slideLayouts/slideLayout421.xml"/><Relationship Id="rId22" Type="http://schemas.openxmlformats.org/officeDocument/2006/relationships/slideLayout" Target="../slideLayouts/slideLayout429.xml"/><Relationship Id="rId27" Type="http://schemas.openxmlformats.org/officeDocument/2006/relationships/slideLayout" Target="../slideLayouts/slideLayout434.xml"/><Relationship Id="rId30" Type="http://schemas.openxmlformats.org/officeDocument/2006/relationships/slideLayout" Target="../slideLayouts/slideLayout437.xml"/><Relationship Id="rId35" Type="http://schemas.openxmlformats.org/officeDocument/2006/relationships/slideLayout" Target="../slideLayouts/slideLayout442.xml"/><Relationship Id="rId43" Type="http://schemas.openxmlformats.org/officeDocument/2006/relationships/slideLayout" Target="../slideLayouts/slideLayout450.xml"/><Relationship Id="rId48" Type="http://schemas.openxmlformats.org/officeDocument/2006/relationships/slideLayout" Target="../slideLayouts/slideLayout455.xml"/><Relationship Id="rId56" Type="http://schemas.openxmlformats.org/officeDocument/2006/relationships/slideLayout" Target="../slideLayouts/slideLayout463.xml"/><Relationship Id="rId8" Type="http://schemas.openxmlformats.org/officeDocument/2006/relationships/slideLayout" Target="../slideLayouts/slideLayout415.xml"/><Relationship Id="rId51" Type="http://schemas.openxmlformats.org/officeDocument/2006/relationships/slideLayout" Target="../slideLayouts/slideLayout458.xml"/><Relationship Id="rId3" Type="http://schemas.openxmlformats.org/officeDocument/2006/relationships/slideLayout" Target="../slideLayouts/slideLayout410.xml"/><Relationship Id="rId12" Type="http://schemas.openxmlformats.org/officeDocument/2006/relationships/slideLayout" Target="../slideLayouts/slideLayout419.xml"/><Relationship Id="rId17" Type="http://schemas.openxmlformats.org/officeDocument/2006/relationships/slideLayout" Target="../slideLayouts/slideLayout424.xml"/><Relationship Id="rId25" Type="http://schemas.openxmlformats.org/officeDocument/2006/relationships/slideLayout" Target="../slideLayouts/slideLayout432.xml"/><Relationship Id="rId33" Type="http://schemas.openxmlformats.org/officeDocument/2006/relationships/slideLayout" Target="../slideLayouts/slideLayout440.xml"/><Relationship Id="rId38" Type="http://schemas.openxmlformats.org/officeDocument/2006/relationships/slideLayout" Target="../slideLayouts/slideLayout445.xml"/><Relationship Id="rId46" Type="http://schemas.openxmlformats.org/officeDocument/2006/relationships/slideLayout" Target="../slideLayouts/slideLayout453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8.xml"/><Relationship Id="rId18" Type="http://schemas.openxmlformats.org/officeDocument/2006/relationships/slideLayout" Target="../slideLayouts/slideLayout483.xml"/><Relationship Id="rId26" Type="http://schemas.openxmlformats.org/officeDocument/2006/relationships/slideLayout" Target="../slideLayouts/slideLayout491.xml"/><Relationship Id="rId39" Type="http://schemas.openxmlformats.org/officeDocument/2006/relationships/slideLayout" Target="../slideLayouts/slideLayout504.xml"/><Relationship Id="rId21" Type="http://schemas.openxmlformats.org/officeDocument/2006/relationships/slideLayout" Target="../slideLayouts/slideLayout486.xml"/><Relationship Id="rId34" Type="http://schemas.openxmlformats.org/officeDocument/2006/relationships/slideLayout" Target="../slideLayouts/slideLayout499.xml"/><Relationship Id="rId42" Type="http://schemas.openxmlformats.org/officeDocument/2006/relationships/slideLayout" Target="../slideLayouts/slideLayout507.xml"/><Relationship Id="rId47" Type="http://schemas.openxmlformats.org/officeDocument/2006/relationships/slideLayout" Target="../slideLayouts/slideLayout512.xml"/><Relationship Id="rId50" Type="http://schemas.openxmlformats.org/officeDocument/2006/relationships/slideLayout" Target="../slideLayouts/slideLayout515.xml"/><Relationship Id="rId55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472.xml"/><Relationship Id="rId2" Type="http://schemas.openxmlformats.org/officeDocument/2006/relationships/slideLayout" Target="../slideLayouts/slideLayout467.xml"/><Relationship Id="rId16" Type="http://schemas.openxmlformats.org/officeDocument/2006/relationships/slideLayout" Target="../slideLayouts/slideLayout481.xml"/><Relationship Id="rId20" Type="http://schemas.openxmlformats.org/officeDocument/2006/relationships/slideLayout" Target="../slideLayouts/slideLayout485.xml"/><Relationship Id="rId29" Type="http://schemas.openxmlformats.org/officeDocument/2006/relationships/slideLayout" Target="../slideLayouts/slideLayout494.xml"/><Relationship Id="rId41" Type="http://schemas.openxmlformats.org/officeDocument/2006/relationships/slideLayout" Target="../slideLayouts/slideLayout506.xml"/><Relationship Id="rId54" Type="http://schemas.openxmlformats.org/officeDocument/2006/relationships/slideLayout" Target="../slideLayouts/slideLayout51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6.xml"/><Relationship Id="rId6" Type="http://schemas.openxmlformats.org/officeDocument/2006/relationships/slideLayout" Target="../slideLayouts/slideLayout471.xml"/><Relationship Id="rId11" Type="http://schemas.openxmlformats.org/officeDocument/2006/relationships/slideLayout" Target="../slideLayouts/slideLayout476.xml"/><Relationship Id="rId24" Type="http://schemas.openxmlformats.org/officeDocument/2006/relationships/slideLayout" Target="../slideLayouts/slideLayout489.xml"/><Relationship Id="rId32" Type="http://schemas.openxmlformats.org/officeDocument/2006/relationships/slideLayout" Target="../slideLayouts/slideLayout497.xml"/><Relationship Id="rId37" Type="http://schemas.openxmlformats.org/officeDocument/2006/relationships/slideLayout" Target="../slideLayouts/slideLayout502.xml"/><Relationship Id="rId40" Type="http://schemas.openxmlformats.org/officeDocument/2006/relationships/slideLayout" Target="../slideLayouts/slideLayout505.xml"/><Relationship Id="rId45" Type="http://schemas.openxmlformats.org/officeDocument/2006/relationships/slideLayout" Target="../slideLayouts/slideLayout510.xml"/><Relationship Id="rId53" Type="http://schemas.openxmlformats.org/officeDocument/2006/relationships/slideLayout" Target="../slideLayouts/slideLayout518.xml"/><Relationship Id="rId58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470.xml"/><Relationship Id="rId15" Type="http://schemas.openxmlformats.org/officeDocument/2006/relationships/slideLayout" Target="../slideLayouts/slideLayout480.xml"/><Relationship Id="rId23" Type="http://schemas.openxmlformats.org/officeDocument/2006/relationships/slideLayout" Target="../slideLayouts/slideLayout488.xml"/><Relationship Id="rId28" Type="http://schemas.openxmlformats.org/officeDocument/2006/relationships/slideLayout" Target="../slideLayouts/slideLayout493.xml"/><Relationship Id="rId36" Type="http://schemas.openxmlformats.org/officeDocument/2006/relationships/slideLayout" Target="../slideLayouts/slideLayout501.xml"/><Relationship Id="rId49" Type="http://schemas.openxmlformats.org/officeDocument/2006/relationships/slideLayout" Target="../slideLayouts/slideLayout514.xml"/><Relationship Id="rId57" Type="http://schemas.openxmlformats.org/officeDocument/2006/relationships/slideLayout" Target="../slideLayouts/slideLayout52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5.xml"/><Relationship Id="rId19" Type="http://schemas.openxmlformats.org/officeDocument/2006/relationships/slideLayout" Target="../slideLayouts/slideLayout484.xml"/><Relationship Id="rId31" Type="http://schemas.openxmlformats.org/officeDocument/2006/relationships/slideLayout" Target="../slideLayouts/slideLayout496.xml"/><Relationship Id="rId44" Type="http://schemas.openxmlformats.org/officeDocument/2006/relationships/slideLayout" Target="../slideLayouts/slideLayout509.xml"/><Relationship Id="rId52" Type="http://schemas.openxmlformats.org/officeDocument/2006/relationships/slideLayout" Target="../slideLayouts/slideLayout51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9.xml"/><Relationship Id="rId9" Type="http://schemas.openxmlformats.org/officeDocument/2006/relationships/slideLayout" Target="../slideLayouts/slideLayout474.xml"/><Relationship Id="rId14" Type="http://schemas.openxmlformats.org/officeDocument/2006/relationships/slideLayout" Target="../slideLayouts/slideLayout479.xml"/><Relationship Id="rId22" Type="http://schemas.openxmlformats.org/officeDocument/2006/relationships/slideLayout" Target="../slideLayouts/slideLayout487.xml"/><Relationship Id="rId27" Type="http://schemas.openxmlformats.org/officeDocument/2006/relationships/slideLayout" Target="../slideLayouts/slideLayout492.xml"/><Relationship Id="rId30" Type="http://schemas.openxmlformats.org/officeDocument/2006/relationships/slideLayout" Target="../slideLayouts/slideLayout495.xml"/><Relationship Id="rId35" Type="http://schemas.openxmlformats.org/officeDocument/2006/relationships/slideLayout" Target="../slideLayouts/slideLayout500.xml"/><Relationship Id="rId43" Type="http://schemas.openxmlformats.org/officeDocument/2006/relationships/slideLayout" Target="../slideLayouts/slideLayout508.xml"/><Relationship Id="rId48" Type="http://schemas.openxmlformats.org/officeDocument/2006/relationships/slideLayout" Target="../slideLayouts/slideLayout513.xml"/><Relationship Id="rId56" Type="http://schemas.openxmlformats.org/officeDocument/2006/relationships/slideLayout" Target="../slideLayouts/slideLayout521.xml"/><Relationship Id="rId8" Type="http://schemas.openxmlformats.org/officeDocument/2006/relationships/slideLayout" Target="../slideLayouts/slideLayout473.xml"/><Relationship Id="rId51" Type="http://schemas.openxmlformats.org/officeDocument/2006/relationships/slideLayout" Target="../slideLayouts/slideLayout516.xml"/><Relationship Id="rId3" Type="http://schemas.openxmlformats.org/officeDocument/2006/relationships/slideLayout" Target="../slideLayouts/slideLayout468.xml"/><Relationship Id="rId12" Type="http://schemas.openxmlformats.org/officeDocument/2006/relationships/slideLayout" Target="../slideLayouts/slideLayout477.xml"/><Relationship Id="rId17" Type="http://schemas.openxmlformats.org/officeDocument/2006/relationships/slideLayout" Target="../slideLayouts/slideLayout482.xml"/><Relationship Id="rId25" Type="http://schemas.openxmlformats.org/officeDocument/2006/relationships/slideLayout" Target="../slideLayouts/slideLayout490.xml"/><Relationship Id="rId33" Type="http://schemas.openxmlformats.org/officeDocument/2006/relationships/slideLayout" Target="../slideLayouts/slideLayout498.xml"/><Relationship Id="rId38" Type="http://schemas.openxmlformats.org/officeDocument/2006/relationships/slideLayout" Target="../slideLayouts/slideLayout503.xml"/><Relationship Id="rId46" Type="http://schemas.openxmlformats.org/officeDocument/2006/relationships/slideLayout" Target="../slideLayouts/slideLayout511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1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2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3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  <p:sldLayoutId id="2147484452" r:id="rId59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5" y="112865"/>
            <a:ext cx="3133003" cy="75339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7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7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463901" y="240746"/>
            <a:ext cx="1059773" cy="587210"/>
            <a:chOff x="4701997" y="228108"/>
            <a:chExt cx="603887" cy="60388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7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520519" y="297054"/>
            <a:ext cx="1224135" cy="385341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11-sinf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723738" y="1206045"/>
            <a:ext cx="4532251" cy="1399083"/>
          </a:xfrm>
          <a:prstGeom prst="rect">
            <a:avLst/>
          </a:prstGeom>
        </p:spPr>
        <p:txBody>
          <a:bodyPr vert="horz" wrap="square" lIns="0" tIns="13952" rIns="0" bIns="0" rtlCol="0">
            <a:spAutoFit/>
          </a:bodyPr>
          <a:lstStyle/>
          <a:p>
            <a:pPr marL="12680">
              <a:spcAft>
                <a:spcPts val="1200"/>
              </a:spcAft>
            </a:pPr>
            <a:r>
              <a:rPr lang="en-US" sz="2000" spc="5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2000" spc="5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 marL="12680">
              <a:spcAft>
                <a:spcPts val="1200"/>
              </a:spcAft>
            </a:pPr>
            <a:r>
              <a:rPr lang="en-US" sz="2000" b="1" spc="5" dirty="0" err="1" smtClean="0">
                <a:solidFill>
                  <a:srgbClr val="002060"/>
                </a:solidFill>
                <a:latin typeface="Arial"/>
                <a:cs typeface="Arial"/>
              </a:rPr>
              <a:t>Reaksiya</a:t>
            </a:r>
            <a:r>
              <a:rPr lang="en-US" sz="2000" b="1" spc="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spc="5" dirty="0" err="1" smtClean="0">
                <a:solidFill>
                  <a:srgbClr val="002060"/>
                </a:solidFill>
                <a:latin typeface="Arial"/>
                <a:cs typeface="Arial"/>
              </a:rPr>
              <a:t>tezligi</a:t>
            </a:r>
            <a:r>
              <a:rPr lang="en-US" sz="2000" b="1" spc="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spc="5" dirty="0" err="1" smtClean="0">
                <a:solidFill>
                  <a:srgbClr val="002060"/>
                </a:solidFill>
                <a:latin typeface="Arial"/>
                <a:cs typeface="Arial"/>
              </a:rPr>
              <a:t>haqida</a:t>
            </a:r>
            <a:r>
              <a:rPr lang="en-US" sz="2000" b="1" spc="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spc="5" dirty="0" err="1" smtClean="0">
                <a:solidFill>
                  <a:srgbClr val="002060"/>
                </a:solidFill>
                <a:latin typeface="Arial"/>
                <a:cs typeface="Arial"/>
              </a:rPr>
              <a:t>tushuncha</a:t>
            </a:r>
            <a:r>
              <a:rPr lang="en-US" sz="2000" b="1" spc="5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2000" b="1" spc="5" dirty="0" err="1" smtClean="0">
                <a:solidFill>
                  <a:srgbClr val="002060"/>
                </a:solidFill>
                <a:latin typeface="Arial"/>
                <a:cs typeface="Arial"/>
              </a:rPr>
              <a:t>Reaksiya</a:t>
            </a:r>
            <a:r>
              <a:rPr lang="en-US" sz="2000" b="1" spc="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spc="5" dirty="0" err="1" smtClean="0">
                <a:solidFill>
                  <a:srgbClr val="002060"/>
                </a:solidFill>
                <a:latin typeface="Arial"/>
                <a:cs typeface="Arial"/>
              </a:rPr>
              <a:t>tezligiga</a:t>
            </a:r>
            <a:r>
              <a:rPr lang="en-US" sz="2000" b="1" spc="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spc="5" dirty="0" err="1" smtClean="0">
                <a:solidFill>
                  <a:srgbClr val="002060"/>
                </a:solidFill>
                <a:latin typeface="Arial"/>
                <a:cs typeface="Arial"/>
              </a:rPr>
              <a:t>ta‘sir</a:t>
            </a:r>
            <a:r>
              <a:rPr lang="en-US" sz="2000" b="1" spc="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spc="5" dirty="0" err="1" smtClean="0">
                <a:solidFill>
                  <a:srgbClr val="002060"/>
                </a:solidFill>
                <a:latin typeface="Arial"/>
                <a:cs typeface="Arial"/>
              </a:rPr>
              <a:t>etuvchi</a:t>
            </a:r>
            <a:r>
              <a:rPr lang="en-US" sz="2000" b="1" spc="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spc="5" dirty="0" err="1" smtClean="0">
                <a:solidFill>
                  <a:srgbClr val="002060"/>
                </a:solidFill>
                <a:latin typeface="Arial"/>
                <a:cs typeface="Arial"/>
              </a:rPr>
              <a:t>omillar</a:t>
            </a:r>
            <a:r>
              <a:rPr lang="en-US" sz="2000" b="1" spc="5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sz="20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Kimyoviy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reaksiya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tezligi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539924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tezligini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aniqlash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541338" indent="-274638">
              <a:buAutoNum type="arabicParenR"/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necha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bo‘lishini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sarflanishini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bilish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1338" indent="-274638">
              <a:buAutoNum type="arabicParenR"/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qancha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etishini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bilish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1338" indent="-274638">
              <a:buAutoNum type="arabicParenR"/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o‘tkaziladigan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idish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hajmini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bilish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85095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800" spc="-25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R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eaksiya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tezligiga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ta‘sir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etuvchi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omillar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539924"/>
            <a:ext cx="5472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/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tezligi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nechta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omillarga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bog‘liq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ulardan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birinchisi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moddaning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tabiati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266700"/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Ishqoriy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metallar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qatoriga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kiruvchi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Kaliy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Litiyni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suv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reaksiyasida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vodorod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gazini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xususiyatiga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                     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85095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800" spc="-25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R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eaksiya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tezligiga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ta‘sir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etuvchi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omillar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539924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/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Lekin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ikkala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bir-biridan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tezligi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bo‘yicha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farq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266700"/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Kaliy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suv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reaksiyaga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kirishganda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vodorod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juda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sur’atda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ajralib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boshlaydi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hattoki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yonib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ketadi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85095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800" spc="-25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R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eaksiya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tezligiga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ta‘sir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etuvchi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omillar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444" y="899964"/>
            <a:ext cx="5088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2K+2H</a:t>
            </a:r>
            <a:r>
              <a:rPr lang="en-US" sz="28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O=2KOH+H</a:t>
            </a:r>
            <a:r>
              <a:rPr lang="en-US" sz="28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↑</a:t>
            </a:r>
          </a:p>
          <a:p>
            <a:pPr algn="ctr"/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2H</a:t>
            </a:r>
            <a:r>
              <a:rPr lang="en-US" sz="28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+O</a:t>
            </a:r>
            <a:r>
              <a:rPr lang="en-US" sz="28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=2H</a:t>
            </a:r>
            <a:r>
              <a:rPr lang="en-US" sz="28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85095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800" spc="-25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R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eaksiya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tezligiga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ta’sir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etuvchi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omillar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539924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Litiyda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bungay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emas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vodorod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asta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sekin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mayda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pufakchalar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ajrala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boshlaydi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2Li+2H</a:t>
            </a:r>
            <a:r>
              <a:rPr lang="en-US" sz="3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O=2LiOH+H</a:t>
            </a:r>
            <a:r>
              <a:rPr lang="en-US" sz="3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↑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85095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800" spc="-25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R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eaksiya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tezligiga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ta’sir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etuvchi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omillar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539924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/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Litiy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Kaliyning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xil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tezlikda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reaksiyaga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kirishishi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ularning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tabiati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ya’ni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elektron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berish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xossasi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izohlanadi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266700"/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Kaliy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atomini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radiusi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kattaroq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bo‘lgani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elektronni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berishi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litiyga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nisbatan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tezroq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amalga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oshadi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85095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800" spc="-25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R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eaksiya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tezligiga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ta’sir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etuvchi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omillar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9924"/>
            <a:ext cx="5688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tezligi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moddalarning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bog‘liq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tajribada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sinab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ko‘ramiz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85095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800" spc="-25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R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eaksiya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tezligiga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ta’sir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etuvchi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omillar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539924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4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4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4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+H</a:t>
            </a:r>
            <a:r>
              <a:rPr lang="en-US" sz="4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4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→  </a:t>
            </a:r>
          </a:p>
          <a:p>
            <a:pPr algn="ctr"/>
            <a:endParaRPr lang="en-US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4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4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+S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↓+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4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+H</a:t>
            </a:r>
            <a:r>
              <a:rPr lang="en-US" sz="4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85095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800" spc="-25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R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eaksiya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tezligiga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ta’sir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etuvchi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omillar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539924"/>
            <a:ext cx="55446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tenglamasini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quyida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bo‘yicha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ko‘rib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chiqamiz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4000" dirty="0" err="1" smtClean="0">
                <a:solidFill>
                  <a:srgbClr val="000000"/>
                </a:solidFill>
              </a:rPr>
              <a:t>aA+bB</a:t>
            </a:r>
            <a:r>
              <a:rPr lang="en-US" sz="4000" dirty="0" smtClean="0">
                <a:solidFill>
                  <a:srgbClr val="000000"/>
                </a:solidFill>
              </a:rPr>
              <a:t>=</a:t>
            </a:r>
            <a:r>
              <a:rPr lang="en-US" sz="4000" dirty="0" err="1" smtClean="0">
                <a:solidFill>
                  <a:srgbClr val="000000"/>
                </a:solidFill>
              </a:rPr>
              <a:t>cC+dD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85095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800" spc="-25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R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eaksiya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tezligiga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ta’sir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etuvchi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omillar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3421" y="539924"/>
                <a:ext cx="5544616" cy="2239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Reaksiya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tezligini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reaksiyaga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kirishayotgan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moddalarning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konsentratsiyasiga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bog‘liqligi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quyidagi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formula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ifodalanadi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ru-RU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sSup>
                              <m:sSupPr>
                                <m:ctrlPr>
                                  <a:rPr lang="ru-RU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</m:sup>
                            </m:sSup>
                          </m:sub>
                        </m:sSub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ru-RU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sSup>
                              <m:sSupPr>
                                <m:ctrlPr>
                                  <a:rPr lang="ru-RU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</m:sup>
                            </m:sSup>
                          </m:sub>
                        </m:sSub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1" y="539924"/>
                <a:ext cx="5544616" cy="2239011"/>
              </a:xfrm>
              <a:prstGeom prst="rect">
                <a:avLst/>
              </a:prstGeom>
              <a:blipFill rotWithShape="1">
                <a:blip r:embed="rId2"/>
                <a:stretch>
                  <a:fillRect l="-1760" t="-19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5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85095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Kimyoviy</a:t>
            </a:r>
            <a:r>
              <a:rPr lang="en-US" sz="24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reaksiya</a:t>
            </a:r>
            <a:r>
              <a:rPr lang="en-US" sz="24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</a:t>
            </a:r>
            <a:r>
              <a:rPr kumimoji="0" lang="en-US" sz="24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4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539924"/>
            <a:ext cx="5240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Kimyoviy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zarrachalar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molekula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atom,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ionlar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zarrachalar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bo‘lishidir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indent="358775" algn="just"/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Ba‘zi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kimyoviy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reaksiyalar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sodir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boshqalari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sekin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borganligi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sababli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necha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soat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yoki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necha</a:t>
            </a:r>
            <a:r>
              <a:rPr lang="en-US" sz="2000" dirty="0">
                <a:solidFill>
                  <a:srgbClr val="000000"/>
                </a:solidFill>
              </a:rPr>
              <a:t> kun </a:t>
            </a:r>
            <a:r>
              <a:rPr lang="en-US" sz="2000" dirty="0" err="1">
                <a:solidFill>
                  <a:srgbClr val="000000"/>
                </a:solidFill>
              </a:rPr>
              <a:t>davom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etishi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mumkin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85095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800" spc="-25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R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eaksiya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tezligiga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ta’sir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etuvchi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omillar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623049"/>
                <a:ext cx="5688037" cy="2103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C</a:t>
                </a:r>
                <a:r>
                  <a:rPr lang="en-US" sz="2400" baseline="-250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2400" baseline="-25000" dirty="0" err="1" smtClean="0">
                    <a:solidFill>
                      <a:srgbClr val="000000"/>
                    </a:solidFill>
                  </a:rPr>
                  <a:t>qattiq</a:t>
                </a:r>
                <a:r>
                  <a:rPr lang="en-US" sz="2400" baseline="-25000" dirty="0" smtClean="0">
                    <a:solidFill>
                      <a:srgbClr val="000000"/>
                    </a:solidFill>
                  </a:rPr>
                  <a:t>)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+</a:t>
                </a:r>
                <a:r>
                  <a:rPr lang="en-US" sz="2400" dirty="0">
                    <a:solidFill>
                      <a:srgbClr val="000000"/>
                    </a:solidFill>
                  </a:rPr>
                  <a:t>O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(</a:t>
                </a:r>
                <a:r>
                  <a:rPr lang="en-US" sz="2400" baseline="-25000" dirty="0" err="1">
                    <a:solidFill>
                      <a:srgbClr val="000000"/>
                    </a:solidFill>
                  </a:rPr>
                  <a:t>gaz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)=</a:t>
                </a:r>
                <a:r>
                  <a:rPr lang="en-US" sz="2400" dirty="0">
                    <a:solidFill>
                      <a:srgbClr val="000000"/>
                    </a:solidFill>
                  </a:rPr>
                  <a:t>CO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(</a:t>
                </a:r>
                <a:r>
                  <a:rPr lang="en-US" sz="2400" baseline="-25000" dirty="0" err="1">
                    <a:solidFill>
                      <a:srgbClr val="000000"/>
                    </a:solidFill>
                  </a:rPr>
                  <a:t>gaz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)  </a:t>
                </a:r>
                <a:endParaRPr lang="ru-RU" sz="2400" baseline="-25000" dirty="0">
                  <a:solidFill>
                    <a:srgbClr val="000000"/>
                  </a:solidFill>
                </a:endParaRPr>
              </a:p>
              <a:p>
                <a:pPr algn="ctr"/>
                <a:endParaRPr lang="en-US" sz="2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0000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0000"/>
                        </a:solidFill>
                      </a:rPr>
                      <m:t> (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0000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rgbClr val="000000"/>
                        </a:solidFill>
                      </a:rPr>
                      <m:t>2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</a:p>
              <a:p>
                <a:pPr algn="ctr"/>
                <a:endParaRPr lang="ru-RU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</a:rPr>
                      <m:t> (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rgbClr val="000000"/>
                        </a:solidFill>
                      </a:rPr>
                      <m:t>2</m:t>
                    </m:r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3049"/>
                <a:ext cx="5688037" cy="2103781"/>
              </a:xfrm>
              <a:prstGeom prst="rect">
                <a:avLst/>
              </a:prstGeom>
              <a:blipFill>
                <a:blip r:embed="rId2"/>
                <a:stretch>
                  <a:fillRect t="-2029" b="-4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4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85095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Mustaqil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bajarish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uchun</a:t>
            </a:r>
            <a:r>
              <a:rPr lang="en-US" sz="24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topshiriq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33" y="899964"/>
            <a:ext cx="5688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Darslikning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98-101-sahifalarini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o‘qish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665" t="7469" r="7234" b="17957"/>
          <a:stretch/>
        </p:blipFill>
        <p:spPr>
          <a:xfrm>
            <a:off x="1727597" y="2124100"/>
            <a:ext cx="2736305" cy="8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Kimyoviy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reaksiya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tezligi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539924"/>
            <a:ext cx="5544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en-US" sz="2200" dirty="0" smtClean="0">
                <a:solidFill>
                  <a:srgbClr val="000000"/>
                </a:solidFill>
              </a:rPr>
              <a:t>Juda </a:t>
            </a:r>
            <a:r>
              <a:rPr lang="en-US" sz="2200" dirty="0" err="1" smtClean="0">
                <a:solidFill>
                  <a:srgbClr val="000000"/>
                </a:solidFill>
              </a:rPr>
              <a:t>tez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boruvchi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reaksiyalar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ko‘pincha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portlash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bilan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sodir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bo‘ladi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  <a:endParaRPr lang="ru-RU" sz="2200" dirty="0" smtClean="0">
              <a:solidFill>
                <a:srgbClr val="000000"/>
              </a:solidFill>
            </a:endParaRPr>
          </a:p>
          <a:p>
            <a:pPr indent="179388" algn="just"/>
            <a:r>
              <a:rPr lang="en-US" sz="2200" dirty="0" err="1" smtClean="0">
                <a:solidFill>
                  <a:srgbClr val="000000"/>
                </a:solidFill>
              </a:rPr>
              <a:t>Poroxning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yonishi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</a:rPr>
              <a:t>ichki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yonuv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dvigateli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silindrida</a:t>
            </a:r>
            <a:r>
              <a:rPr lang="en-US" sz="2200" dirty="0" smtClean="0">
                <a:solidFill>
                  <a:srgbClr val="000000"/>
                </a:solidFill>
              </a:rPr>
              <a:t> 15:1 </a:t>
            </a:r>
            <a:r>
              <a:rPr lang="en-US" sz="2200" dirty="0" err="1" smtClean="0">
                <a:solidFill>
                  <a:srgbClr val="000000"/>
                </a:solidFill>
              </a:rPr>
              <a:t>nisbatda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aralashtirilgan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havo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va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benzinning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yonishi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juda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tez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boruvchi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reaksiyalarga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misol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bo‘ladi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Kimyoviy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reaksiya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tezligi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539924"/>
            <a:ext cx="55446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   </a:t>
            </a:r>
            <a:r>
              <a:rPr lang="en-US" sz="2400" dirty="0" err="1" smtClean="0">
                <a:solidFill>
                  <a:srgbClr val="000000"/>
                </a:solidFill>
              </a:rPr>
              <a:t>Bariy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xlorid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Sulfat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kislotasining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eritmalari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aralashtirilganda</a:t>
            </a:r>
            <a:r>
              <a:rPr lang="en-US" sz="2400" dirty="0" smtClean="0">
                <a:solidFill>
                  <a:srgbClr val="000000"/>
                </a:solidFill>
              </a:rPr>
              <a:t> ham </a:t>
            </a:r>
            <a:r>
              <a:rPr lang="en-US" sz="2400" dirty="0" err="1" smtClean="0">
                <a:solidFill>
                  <a:srgbClr val="000000"/>
                </a:solidFill>
              </a:rPr>
              <a:t>oq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cho‘kma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juda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tez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fursatda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hosil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bo‘ladi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BaCl</a:t>
            </a:r>
            <a:r>
              <a:rPr lang="en-US" sz="28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</a:rPr>
              <a:t>+H</a:t>
            </a:r>
            <a:r>
              <a:rPr lang="en-US" sz="28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</a:rPr>
              <a:t>SO</a:t>
            </a:r>
            <a:r>
              <a:rPr lang="en-US" sz="2800" b="1" baseline="-25000" dirty="0" smtClean="0">
                <a:solidFill>
                  <a:srgbClr val="000000"/>
                </a:solidFill>
              </a:rPr>
              <a:t>4</a:t>
            </a:r>
            <a:r>
              <a:rPr lang="en-US" sz="2800" b="1" dirty="0" smtClean="0">
                <a:solidFill>
                  <a:srgbClr val="000000"/>
                </a:solidFill>
              </a:rPr>
              <a:t>=BaSO</a:t>
            </a:r>
            <a:r>
              <a:rPr lang="en-US" sz="2800" b="1" baseline="-25000" dirty="0" smtClean="0">
                <a:solidFill>
                  <a:srgbClr val="000000"/>
                </a:solidFill>
              </a:rPr>
              <a:t>4</a:t>
            </a:r>
            <a:r>
              <a:rPr lang="en-US" sz="2800" b="1" dirty="0" smtClean="0">
                <a:solidFill>
                  <a:srgbClr val="000000"/>
                </a:solidFill>
              </a:rPr>
              <a:t>+2HCl</a:t>
            </a:r>
            <a:endParaRPr 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Kimyoviy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reaksiya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tezligi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9924"/>
            <a:ext cx="56880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   </a:t>
            </a:r>
            <a:r>
              <a:rPr lang="en-US" sz="2400" dirty="0" err="1" smtClean="0">
                <a:solidFill>
                  <a:srgbClr val="000000"/>
                </a:solidFill>
              </a:rPr>
              <a:t>Temir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korroziyasi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juda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sekin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boradi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</a:p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4Fe+6H</a:t>
            </a:r>
            <a:r>
              <a:rPr lang="en-US" sz="28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</a:rPr>
              <a:t>O+3O</a:t>
            </a:r>
            <a:r>
              <a:rPr lang="en-US" sz="28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</a:rPr>
              <a:t>=4Fe(OH)</a:t>
            </a:r>
            <a:r>
              <a:rPr lang="en-US" sz="2800" b="1" baseline="-25000" dirty="0" smtClean="0">
                <a:solidFill>
                  <a:srgbClr val="000000"/>
                </a:solidFill>
              </a:rPr>
              <a:t>3</a:t>
            </a:r>
          </a:p>
          <a:p>
            <a:r>
              <a:rPr lang="en-US" sz="2800" baseline="-25000" dirty="0" smtClean="0">
                <a:solidFill>
                  <a:srgbClr val="000000"/>
                </a:solidFill>
              </a:rPr>
              <a:t> </a:t>
            </a:r>
            <a:r>
              <a:rPr lang="en-US" sz="28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mahsulotini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ko‘rish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ancha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uzoq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vaqt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kutish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Kimyoviy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reaksiya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tezligi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755948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/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Reaksiyaning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o‘rtacha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tezligi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reaksiyada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qatnashayotgan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moddalardan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ma‘lum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vaqt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birligi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ichida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o‘zgarishidir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50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17029"/>
            <a:ext cx="5572163" cy="386260"/>
          </a:xfrm>
        </p:spPr>
        <p:txBody>
          <a:bodyPr>
            <a:normAutofit/>
          </a:bodyPr>
          <a:lstStyle/>
          <a:p>
            <a:pPr lvl="0"/>
            <a:r>
              <a:rPr lang="en-US" sz="2000" dirty="0" err="1"/>
              <a:t>Kimyoviy</a:t>
            </a:r>
            <a:r>
              <a:rPr lang="en-US" sz="2000" dirty="0"/>
              <a:t> </a:t>
            </a:r>
            <a:r>
              <a:rPr lang="en-US" sz="2000" dirty="0" err="1"/>
              <a:t>reaksiya</a:t>
            </a:r>
            <a:r>
              <a:rPr lang="en-US" sz="2000" dirty="0"/>
              <a:t> </a:t>
            </a:r>
            <a:r>
              <a:rPr lang="en-US" sz="2000" dirty="0" err="1" smtClean="0"/>
              <a:t>tezligi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080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31453" y="1238568"/>
                <a:ext cx="4968552" cy="862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53" y="1238568"/>
                <a:ext cx="4968552" cy="8621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31453" y="2196108"/>
                <a:ext cx="4968552" cy="896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80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53" y="2196108"/>
                <a:ext cx="4968552" cy="896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431453" y="558356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o‘rtacha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tezligini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aniqlashda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quyidagi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formuladan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foydalaniladi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99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Normal </a:t>
            </a:r>
            <a:r>
              <a:rPr lang="en-US" sz="2000" dirty="0" err="1" smtClean="0"/>
              <a:t>konsentratsiya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03461" y="691920"/>
                <a:ext cx="4896544" cy="11441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∆</m:t>
                      </m:r>
                      <m:r>
                        <a:rPr lang="en-US" sz="3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320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1" y="691920"/>
                <a:ext cx="4896544" cy="11441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03461" y="1908076"/>
                <a:ext cx="4896544" cy="11521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∗∆</m:t>
                          </m:r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1" y="1908076"/>
                <a:ext cx="4896544" cy="11521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9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Kimyoviy</a:t>
            </a:r>
            <a:r>
              <a:rPr lang="en-US" sz="2000" dirty="0" smtClean="0"/>
              <a:t> </a:t>
            </a:r>
            <a:r>
              <a:rPr lang="en-US" sz="2000" dirty="0" err="1" smtClean="0"/>
              <a:t>reaksiya</a:t>
            </a:r>
            <a:r>
              <a:rPr lang="en-US" sz="2000" dirty="0" smtClean="0"/>
              <a:t> </a:t>
            </a:r>
            <a:r>
              <a:rPr lang="en-US" sz="2000" dirty="0" err="1" smtClean="0"/>
              <a:t>tezligi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490372"/>
            <a:ext cx="55007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Kimyoda reaksiya tezligi                                                               </a:t>
            </a:r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‘‘</a:t>
            </a:r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mol/l*minut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yoki </a:t>
            </a:r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‘‘</a:t>
            </a:r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mol/l*sekund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birliklarida o‘lchanadi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665" t="7469" r="7234" b="17957"/>
          <a:stretch/>
        </p:blipFill>
        <p:spPr>
          <a:xfrm>
            <a:off x="1727597" y="2261260"/>
            <a:ext cx="2736305" cy="8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153634</TotalTime>
  <Words>472</Words>
  <Application>Microsoft Office PowerPoint</Application>
  <PresentationFormat>Произвольный</PresentationFormat>
  <Paragraphs>72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37" baseType="lpstr">
      <vt:lpstr>Arial</vt:lpstr>
      <vt:lpstr>Arial Black</vt:lpstr>
      <vt:lpstr>Calibri</vt:lpstr>
      <vt:lpstr>Cambria Math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KIMYO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Kimyoviy reaksiya tezligi</vt:lpstr>
      <vt:lpstr>Normal konsentratsiya</vt:lpstr>
      <vt:lpstr>Kimyoviy reaksiya tezligi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1755</cp:revision>
  <dcterms:created xsi:type="dcterms:W3CDTF">2014-10-08T23:03:32Z</dcterms:created>
  <dcterms:modified xsi:type="dcterms:W3CDTF">2020-12-29T10:32:43Z</dcterms:modified>
</cp:coreProperties>
</file>