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20"/>
  </p:notesMasterIdLst>
  <p:sldIdLst>
    <p:sldId id="1377" r:id="rId5"/>
    <p:sldId id="1405" r:id="rId6"/>
    <p:sldId id="1396" r:id="rId7"/>
    <p:sldId id="1406" r:id="rId8"/>
    <p:sldId id="1401" r:id="rId9"/>
    <p:sldId id="288" r:id="rId10"/>
    <p:sldId id="1407" r:id="rId11"/>
    <p:sldId id="1408" r:id="rId12"/>
    <p:sldId id="1400" r:id="rId13"/>
    <p:sldId id="1409" r:id="rId14"/>
    <p:sldId id="1411" r:id="rId15"/>
    <p:sldId id="1410" r:id="rId16"/>
    <p:sldId id="1412" r:id="rId17"/>
    <p:sldId id="1413" r:id="rId18"/>
    <p:sldId id="1395" r:id="rId19"/>
  </p:sldIdLst>
  <p:sldSz cx="9144000" cy="5143500" type="screen16x9"/>
  <p:notesSz cx="5765800" cy="3244850"/>
  <p:defaultTextStyle>
    <a:defPPr>
      <a:defRPr lang="ru-RU"/>
    </a:defPPr>
    <a:lvl1pPr marL="0" algn="l" defTabSz="144037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20185" algn="l" defTabSz="144037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40370" algn="l" defTabSz="144037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60556" algn="l" defTabSz="144037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80741" algn="l" defTabSz="144037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00926" algn="l" defTabSz="144037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21111" algn="l" defTabSz="144037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41296" algn="l" defTabSz="144037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61482" algn="l" defTabSz="144037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0" autoAdjust="0"/>
    <p:restoredTop sz="87367" autoAdjust="0"/>
  </p:normalViewPr>
  <p:slideViewPr>
    <p:cSldViewPr>
      <p:cViewPr varScale="1">
        <p:scale>
          <a:sx n="80" d="100"/>
          <a:sy n="80" d="100"/>
        </p:scale>
        <p:origin x="102" y="180"/>
      </p:cViewPr>
      <p:guideLst>
        <p:guide orient="horz" pos="6231"/>
        <p:guide pos="4565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0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0185" algn="l" defTabSz="1440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0370" algn="l" defTabSz="1440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60556" algn="l" defTabSz="1440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80741" algn="l" defTabSz="1440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00926" algn="l" defTabSz="1440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21111" algn="l" defTabSz="1440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41296" algn="l" defTabSz="1440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61482" algn="l" defTabSz="1440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400"/>
            </a:lvl1pPr>
            <a:lvl2pPr marL="261103" indent="0" algn="ctr">
              <a:buNone/>
              <a:defRPr sz="1100"/>
            </a:lvl2pPr>
            <a:lvl3pPr marL="522207" indent="0" algn="ctr">
              <a:buNone/>
              <a:defRPr sz="1000"/>
            </a:lvl3pPr>
            <a:lvl4pPr marL="783310" indent="0" algn="ctr">
              <a:buNone/>
              <a:defRPr sz="900"/>
            </a:lvl4pPr>
            <a:lvl5pPr marL="1044413" indent="0" algn="ctr">
              <a:buNone/>
              <a:defRPr sz="900"/>
            </a:lvl5pPr>
            <a:lvl6pPr marL="1305516" indent="0" algn="ctr">
              <a:buNone/>
              <a:defRPr sz="900"/>
            </a:lvl6pPr>
            <a:lvl7pPr marL="1566620" indent="0" algn="ctr">
              <a:buNone/>
              <a:defRPr sz="900"/>
            </a:lvl7pPr>
            <a:lvl8pPr marL="1827723" indent="0" algn="ctr">
              <a:buNone/>
              <a:defRPr sz="900"/>
            </a:lvl8pPr>
            <a:lvl9pPr marL="2088827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8651" y="273845"/>
            <a:ext cx="7886700" cy="7085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628651" y="1167714"/>
            <a:ext cx="7886700" cy="3534033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22" tIns="34011" rIns="68022" bIns="34011" rtlCol="0" anchor="ctr"/>
          <a:lstStyle/>
          <a:p>
            <a:pPr algn="ctr" defTabSz="679882"/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883445" y="1340644"/>
            <a:ext cx="7408069" cy="3225403"/>
          </a:xfrm>
        </p:spPr>
        <p:txBody>
          <a:bodyPr/>
          <a:lstStyle>
            <a:lvl1pPr marL="382434" indent="-382434">
              <a:buFont typeface="+mj-lt"/>
              <a:buAutoNum type="arabicPeriod"/>
              <a:defRPr/>
            </a:lvl1pPr>
            <a:lvl2pPr marL="679882" indent="-339941">
              <a:buFont typeface="+mj-lt"/>
              <a:buAutoNum type="arabicPeriod"/>
              <a:defRPr/>
            </a:lvl2pPr>
            <a:lvl3pPr marL="1019823" indent="-339941">
              <a:buFont typeface="+mj-lt"/>
              <a:buAutoNum type="arabicPeriod"/>
              <a:defRPr/>
            </a:lvl3pPr>
            <a:lvl4pPr marL="1274779" indent="-254956">
              <a:buFont typeface="+mj-lt"/>
              <a:buAutoNum type="arabicPeriod"/>
              <a:defRPr/>
            </a:lvl4pPr>
            <a:lvl5pPr marL="1614720" indent="-254956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38" y="-61783"/>
            <a:ext cx="9253838" cy="5205283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717" y="920578"/>
            <a:ext cx="6277233" cy="2391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300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80717" y="97825"/>
            <a:ext cx="1841850" cy="300082"/>
          </a:xfrm>
          <a:prstGeom prst="rect">
            <a:avLst/>
          </a:prstGeom>
        </p:spPr>
        <p:txBody>
          <a:bodyPr wrap="none" lIns="68022" tIns="34011" rIns="68022" bIns="34011">
            <a:spAutoFit/>
          </a:bodyPr>
          <a:lstStyle/>
          <a:p>
            <a:pPr defTabSz="679882"/>
            <a:r>
              <a:rPr lang="en-US" sz="1500" b="1">
                <a:solidFill>
                  <a:prstClr val="black"/>
                </a:solidFill>
              </a:rPr>
              <a:t>Temurbeklar maktabi</a:t>
            </a:r>
            <a:endParaRPr lang="ru-RU" sz="1500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8651" y="273845"/>
            <a:ext cx="7886700" cy="7085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628651" y="1167714"/>
            <a:ext cx="7886700" cy="1940010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22" tIns="34011" rIns="68022" bIns="34011" rtlCol="0" anchor="ctr"/>
          <a:lstStyle/>
          <a:p>
            <a:pPr algn="ctr" defTabSz="679882"/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883445" y="1340643"/>
            <a:ext cx="7408069" cy="1587908"/>
          </a:xfrm>
        </p:spPr>
        <p:txBody>
          <a:bodyPr/>
          <a:lstStyle>
            <a:lvl1pPr marL="0" marR="0" indent="0" algn="l" defTabSz="679882" rtl="0" eaLnBrk="1" fontAlgn="auto" latinLnBrk="0" hangingPunct="1">
              <a:lnSpc>
                <a:spcPct val="90000"/>
              </a:lnSpc>
              <a:spcBef>
                <a:spcPts val="7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39941" indent="0">
              <a:buNone/>
              <a:defRPr/>
            </a:lvl2pPr>
            <a:lvl3pPr marL="679882" indent="0">
              <a:buNone/>
              <a:defRPr/>
            </a:lvl3pPr>
            <a:lvl4pPr marL="1019823" indent="0">
              <a:buNone/>
              <a:defRPr/>
            </a:lvl4pPr>
            <a:lvl5pPr marL="1359764" indent="0">
              <a:buNone/>
              <a:defRPr/>
            </a:lvl5pPr>
          </a:lstStyle>
          <a:p>
            <a:pPr marL="0" marR="0" lvl="0" indent="0" algn="l" defTabSz="679882" rtl="0" eaLnBrk="1" fontAlgn="auto" latinLnBrk="0" hangingPunct="1">
              <a:lnSpc>
                <a:spcPct val="90000"/>
              </a:lnSpc>
              <a:spcBef>
                <a:spcPts val="7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679882" rtl="0" eaLnBrk="1" fontAlgn="auto" latinLnBrk="0" hangingPunct="1">
              <a:lnSpc>
                <a:spcPct val="90000"/>
              </a:lnSpc>
              <a:spcBef>
                <a:spcPts val="7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679882" rtl="0" eaLnBrk="1" fontAlgn="auto" latinLnBrk="0" hangingPunct="1">
              <a:lnSpc>
                <a:spcPct val="90000"/>
              </a:lnSpc>
              <a:spcBef>
                <a:spcPts val="7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770302"/>
          </a:xfrm>
        </p:spPr>
        <p:txBody>
          <a:bodyPr>
            <a:normAutofit/>
          </a:bodyPr>
          <a:lstStyle>
            <a:lvl1pPr algn="l">
              <a:defRPr sz="4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628651" y="1167714"/>
            <a:ext cx="7886700" cy="3534033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22" tIns="34011" rIns="68022" bIns="34011" rtlCol="0" anchor="ctr"/>
          <a:lstStyle/>
          <a:p>
            <a:pPr algn="ctr" defTabSz="679882"/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966788" y="1291796"/>
            <a:ext cx="7210425" cy="3409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08" y="144099"/>
            <a:ext cx="8089042" cy="535522"/>
          </a:xfrm>
        </p:spPr>
        <p:txBody>
          <a:bodyPr>
            <a:normAutofit/>
          </a:bodyPr>
          <a:lstStyle>
            <a:lvl1pPr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26244" y="778669"/>
            <a:ext cx="8089107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1905000" y="3511153"/>
            <a:ext cx="1970088" cy="13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2403873"/>
            <a:ext cx="2990850" cy="24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24003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4857750"/>
            <a:ext cx="2895600" cy="228600"/>
          </a:xfrm>
        </p:spPr>
        <p:txBody>
          <a:bodyPr/>
          <a:lstStyle>
            <a:lvl1pPr algn="l">
              <a:defRPr sz="130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686050"/>
            <a:ext cx="7010400" cy="2857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15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4857751"/>
            <a:ext cx="2133600" cy="183356"/>
          </a:xfrm>
        </p:spPr>
        <p:txBody>
          <a:bodyPr/>
          <a:lstStyle>
            <a:lvl1pPr algn="ctr">
              <a:defRPr sz="11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4857751"/>
            <a:ext cx="457200" cy="183356"/>
          </a:xfrm>
        </p:spPr>
        <p:txBody>
          <a:bodyPr/>
          <a:lstStyle>
            <a:lvl1pPr algn="ctr">
              <a:defRPr sz="1100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885950"/>
            <a:ext cx="7010400" cy="514350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400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685800"/>
            <a:ext cx="8667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29912"/>
            <a:ext cx="2200275" cy="676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8138" indent="0">
              <a:buNone/>
              <a:defRPr sz="1400"/>
            </a:lvl2pPr>
            <a:lvl3pPr marL="696276" indent="0">
              <a:buNone/>
              <a:defRPr sz="1200"/>
            </a:lvl3pPr>
            <a:lvl4pPr marL="1044413" indent="0">
              <a:buNone/>
              <a:defRPr sz="1100"/>
            </a:lvl4pPr>
            <a:lvl5pPr marL="1392551" indent="0">
              <a:buNone/>
              <a:defRPr sz="1100"/>
            </a:lvl5pPr>
            <a:lvl6pPr marL="1740689" indent="0">
              <a:buNone/>
              <a:defRPr sz="1100"/>
            </a:lvl6pPr>
            <a:lvl7pPr marL="2088827" indent="0">
              <a:buNone/>
              <a:defRPr sz="1100"/>
            </a:lvl7pPr>
            <a:lvl8pPr marL="2436964" indent="0">
              <a:buNone/>
              <a:defRPr sz="1100"/>
            </a:lvl8pPr>
            <a:lvl9pPr marL="278510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114800" cy="3829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1" y="914400"/>
            <a:ext cx="4114800" cy="38290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138" indent="0">
              <a:buNone/>
              <a:defRPr sz="1500" b="1"/>
            </a:lvl2pPr>
            <a:lvl3pPr marL="696276" indent="0">
              <a:buNone/>
              <a:defRPr sz="1400" b="1"/>
            </a:lvl3pPr>
            <a:lvl4pPr marL="1044413" indent="0">
              <a:buNone/>
              <a:defRPr sz="1200" b="1"/>
            </a:lvl4pPr>
            <a:lvl5pPr marL="1392551" indent="0">
              <a:buNone/>
              <a:defRPr sz="1200" b="1"/>
            </a:lvl5pPr>
            <a:lvl6pPr marL="1740689" indent="0">
              <a:buNone/>
              <a:defRPr sz="1200" b="1"/>
            </a:lvl6pPr>
            <a:lvl7pPr marL="2088827" indent="0">
              <a:buNone/>
              <a:defRPr sz="1200" b="1"/>
            </a:lvl7pPr>
            <a:lvl8pPr marL="2436964" indent="0">
              <a:buNone/>
              <a:defRPr sz="1200" b="1"/>
            </a:lvl8pPr>
            <a:lvl9pPr marL="278510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138" indent="0">
              <a:buNone/>
              <a:defRPr sz="1500" b="1"/>
            </a:lvl2pPr>
            <a:lvl3pPr marL="696276" indent="0">
              <a:buNone/>
              <a:defRPr sz="1400" b="1"/>
            </a:lvl3pPr>
            <a:lvl4pPr marL="1044413" indent="0">
              <a:buNone/>
              <a:defRPr sz="1200" b="1"/>
            </a:lvl4pPr>
            <a:lvl5pPr marL="1392551" indent="0">
              <a:buNone/>
              <a:defRPr sz="1200" b="1"/>
            </a:lvl5pPr>
            <a:lvl6pPr marL="1740689" indent="0">
              <a:buNone/>
              <a:defRPr sz="1200" b="1"/>
            </a:lvl6pPr>
            <a:lvl7pPr marL="2088827" indent="0">
              <a:buNone/>
              <a:defRPr sz="1200" b="1"/>
            </a:lvl7pPr>
            <a:lvl8pPr marL="2436964" indent="0">
              <a:buNone/>
              <a:defRPr sz="1200" b="1"/>
            </a:lvl8pPr>
            <a:lvl9pPr marL="278510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8138" indent="0">
              <a:buNone/>
              <a:defRPr sz="900"/>
            </a:lvl2pPr>
            <a:lvl3pPr marL="696276" indent="0">
              <a:buNone/>
              <a:defRPr sz="800"/>
            </a:lvl3pPr>
            <a:lvl4pPr marL="1044413" indent="0">
              <a:buNone/>
              <a:defRPr sz="700"/>
            </a:lvl4pPr>
            <a:lvl5pPr marL="1392551" indent="0">
              <a:buNone/>
              <a:defRPr sz="700"/>
            </a:lvl5pPr>
            <a:lvl6pPr marL="1740689" indent="0">
              <a:buNone/>
              <a:defRPr sz="700"/>
            </a:lvl6pPr>
            <a:lvl7pPr marL="2088827" indent="0">
              <a:buNone/>
              <a:defRPr sz="700"/>
            </a:lvl7pPr>
            <a:lvl8pPr marL="2436964" indent="0">
              <a:buNone/>
              <a:defRPr sz="700"/>
            </a:lvl8pPr>
            <a:lvl9pPr marL="2785101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8138" indent="0">
              <a:buNone/>
              <a:defRPr sz="2100"/>
            </a:lvl2pPr>
            <a:lvl3pPr marL="696276" indent="0">
              <a:buNone/>
              <a:defRPr sz="1800"/>
            </a:lvl3pPr>
            <a:lvl4pPr marL="1044413" indent="0">
              <a:buNone/>
              <a:defRPr sz="1500"/>
            </a:lvl4pPr>
            <a:lvl5pPr marL="1392551" indent="0">
              <a:buNone/>
              <a:defRPr sz="1500"/>
            </a:lvl5pPr>
            <a:lvl6pPr marL="1740689" indent="0">
              <a:buNone/>
              <a:defRPr sz="1500"/>
            </a:lvl6pPr>
            <a:lvl7pPr marL="2088827" indent="0">
              <a:buNone/>
              <a:defRPr sz="1500"/>
            </a:lvl7pPr>
            <a:lvl8pPr marL="2436964" indent="0">
              <a:buNone/>
              <a:defRPr sz="1500"/>
            </a:lvl8pPr>
            <a:lvl9pPr marL="2785101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8138" indent="0">
              <a:buNone/>
              <a:defRPr sz="900"/>
            </a:lvl2pPr>
            <a:lvl3pPr marL="696276" indent="0">
              <a:buNone/>
              <a:defRPr sz="800"/>
            </a:lvl3pPr>
            <a:lvl4pPr marL="1044413" indent="0">
              <a:buNone/>
              <a:defRPr sz="700"/>
            </a:lvl4pPr>
            <a:lvl5pPr marL="1392551" indent="0">
              <a:buNone/>
              <a:defRPr sz="700"/>
            </a:lvl5pPr>
            <a:lvl6pPr marL="1740689" indent="0">
              <a:buNone/>
              <a:defRPr sz="700"/>
            </a:lvl6pPr>
            <a:lvl7pPr marL="2088827" indent="0">
              <a:buNone/>
              <a:defRPr sz="700"/>
            </a:lvl7pPr>
            <a:lvl8pPr marL="2436964" indent="0">
              <a:buNone/>
              <a:defRPr sz="700"/>
            </a:lvl8pPr>
            <a:lvl9pPr marL="2785101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1" y="263129"/>
            <a:ext cx="2095500" cy="44803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63129"/>
            <a:ext cx="6134100" cy="44803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3129"/>
            <a:ext cx="7239000" cy="4226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914400"/>
            <a:ext cx="8382000" cy="382905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4902994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4902994"/>
            <a:ext cx="533400" cy="183356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4902994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611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2220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833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444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055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666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2772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8882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3129"/>
            <a:ext cx="7239000" cy="4226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914400"/>
            <a:ext cx="8382000" cy="382905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4902994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13.01.2021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4902994"/>
            <a:ext cx="533400" cy="183356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4902994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4" y="0"/>
            <a:ext cx="9101137" cy="51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1" y="1191"/>
            <a:ext cx="37211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1" y="1714500"/>
            <a:ext cx="6180224" cy="1102519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028950"/>
            <a:ext cx="4772528" cy="74295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1500" b="0">
                <a:solidFill>
                  <a:schemeClr val="tx1"/>
                </a:solidFill>
                <a:latin typeface="Georgia" pitchFamily="18" charset="0"/>
              </a:defRPr>
            </a:lvl1pPr>
            <a:lvl2pPr marL="348138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696276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044413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392551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174068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088827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2436964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2785101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3829050"/>
            <a:ext cx="1828800" cy="74295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500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4" y="0"/>
            <a:ext cx="9101137" cy="51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1725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286001"/>
            <a:ext cx="4343400" cy="1021556"/>
          </a:xfrm>
        </p:spPr>
        <p:txBody>
          <a:bodyPr anchor="b"/>
          <a:lstStyle>
            <a:lvl1pPr algn="l" eaLnBrk="1" latinLnBrk="0" hangingPunct="1">
              <a:defRPr kumimoji="0" lang="ru-RU" sz="3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4000501"/>
            <a:ext cx="2133600" cy="74295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40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400"/>
            </a:lvl1pPr>
            <a:lvl2pPr marL="261103" indent="0" algn="ctr">
              <a:buNone/>
              <a:defRPr sz="1100"/>
            </a:lvl2pPr>
            <a:lvl3pPr marL="522207" indent="0" algn="ctr">
              <a:buNone/>
              <a:defRPr sz="1000"/>
            </a:lvl3pPr>
            <a:lvl4pPr marL="783310" indent="0" algn="ctr">
              <a:buNone/>
              <a:defRPr sz="900"/>
            </a:lvl4pPr>
            <a:lvl5pPr marL="1044413" indent="0" algn="ctr">
              <a:buNone/>
              <a:defRPr sz="900"/>
            </a:lvl5pPr>
            <a:lvl6pPr marL="1305516" indent="0" algn="ctr">
              <a:buNone/>
              <a:defRPr sz="900"/>
            </a:lvl6pPr>
            <a:lvl7pPr marL="1566620" indent="0" algn="ctr">
              <a:buNone/>
              <a:defRPr sz="900"/>
            </a:lvl7pPr>
            <a:lvl8pPr marL="1827723" indent="0" algn="ctr">
              <a:buNone/>
              <a:defRPr sz="900"/>
            </a:lvl8pPr>
            <a:lvl9pPr marL="2088827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611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2220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833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444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055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666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2772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8882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03" indent="0">
              <a:buNone/>
              <a:defRPr sz="1100" b="1"/>
            </a:lvl2pPr>
            <a:lvl3pPr marL="522207" indent="0">
              <a:buNone/>
              <a:defRPr sz="1000" b="1"/>
            </a:lvl3pPr>
            <a:lvl4pPr marL="783310" indent="0">
              <a:buNone/>
              <a:defRPr sz="900" b="1"/>
            </a:lvl4pPr>
            <a:lvl5pPr marL="1044413" indent="0">
              <a:buNone/>
              <a:defRPr sz="900" b="1"/>
            </a:lvl5pPr>
            <a:lvl6pPr marL="1305516" indent="0">
              <a:buNone/>
              <a:defRPr sz="900" b="1"/>
            </a:lvl6pPr>
            <a:lvl7pPr marL="1566620" indent="0">
              <a:buNone/>
              <a:defRPr sz="900" b="1"/>
            </a:lvl7pPr>
            <a:lvl8pPr marL="1827723" indent="0">
              <a:buNone/>
              <a:defRPr sz="900" b="1"/>
            </a:lvl8pPr>
            <a:lvl9pPr marL="2088827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03" indent="0">
              <a:buNone/>
              <a:defRPr sz="1100" b="1"/>
            </a:lvl2pPr>
            <a:lvl3pPr marL="522207" indent="0">
              <a:buNone/>
              <a:defRPr sz="1000" b="1"/>
            </a:lvl3pPr>
            <a:lvl4pPr marL="783310" indent="0">
              <a:buNone/>
              <a:defRPr sz="900" b="1"/>
            </a:lvl4pPr>
            <a:lvl5pPr marL="1044413" indent="0">
              <a:buNone/>
              <a:defRPr sz="900" b="1"/>
            </a:lvl5pPr>
            <a:lvl6pPr marL="1305516" indent="0">
              <a:buNone/>
              <a:defRPr sz="900" b="1"/>
            </a:lvl6pPr>
            <a:lvl7pPr marL="1566620" indent="0">
              <a:buNone/>
              <a:defRPr sz="900" b="1"/>
            </a:lvl7pPr>
            <a:lvl8pPr marL="1827723" indent="0">
              <a:buNone/>
              <a:defRPr sz="900" b="1"/>
            </a:lvl8pPr>
            <a:lvl9pPr marL="2088827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61103" indent="0">
              <a:buNone/>
              <a:defRPr sz="800"/>
            </a:lvl2pPr>
            <a:lvl3pPr marL="522207" indent="0">
              <a:buNone/>
              <a:defRPr sz="700"/>
            </a:lvl3pPr>
            <a:lvl4pPr marL="783310" indent="0">
              <a:buNone/>
              <a:defRPr sz="600"/>
            </a:lvl4pPr>
            <a:lvl5pPr marL="1044413" indent="0">
              <a:buNone/>
              <a:defRPr sz="600"/>
            </a:lvl5pPr>
            <a:lvl6pPr marL="1305516" indent="0">
              <a:buNone/>
              <a:defRPr sz="600"/>
            </a:lvl6pPr>
            <a:lvl7pPr marL="1566620" indent="0">
              <a:buNone/>
              <a:defRPr sz="600"/>
            </a:lvl7pPr>
            <a:lvl8pPr marL="1827723" indent="0">
              <a:buNone/>
              <a:defRPr sz="600"/>
            </a:lvl8pPr>
            <a:lvl9pPr marL="208882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61103" indent="0">
              <a:buNone/>
              <a:defRPr sz="1600"/>
            </a:lvl2pPr>
            <a:lvl3pPr marL="522207" indent="0">
              <a:buNone/>
              <a:defRPr sz="1400"/>
            </a:lvl3pPr>
            <a:lvl4pPr marL="783310" indent="0">
              <a:buNone/>
              <a:defRPr sz="1100"/>
            </a:lvl4pPr>
            <a:lvl5pPr marL="1044413" indent="0">
              <a:buNone/>
              <a:defRPr sz="1100"/>
            </a:lvl5pPr>
            <a:lvl6pPr marL="1305516" indent="0">
              <a:buNone/>
              <a:defRPr sz="1100"/>
            </a:lvl6pPr>
            <a:lvl7pPr marL="1566620" indent="0">
              <a:buNone/>
              <a:defRPr sz="1100"/>
            </a:lvl7pPr>
            <a:lvl8pPr marL="1827723" indent="0">
              <a:buNone/>
              <a:defRPr sz="1100"/>
            </a:lvl8pPr>
            <a:lvl9pPr marL="2088827" indent="0">
              <a:buNone/>
              <a:defRPr sz="11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61103" indent="0">
              <a:buNone/>
              <a:defRPr sz="800"/>
            </a:lvl2pPr>
            <a:lvl3pPr marL="522207" indent="0">
              <a:buNone/>
              <a:defRPr sz="700"/>
            </a:lvl3pPr>
            <a:lvl4pPr marL="783310" indent="0">
              <a:buNone/>
              <a:defRPr sz="600"/>
            </a:lvl4pPr>
            <a:lvl5pPr marL="1044413" indent="0">
              <a:buNone/>
              <a:defRPr sz="600"/>
            </a:lvl5pPr>
            <a:lvl6pPr marL="1305516" indent="0">
              <a:buNone/>
              <a:defRPr sz="600"/>
            </a:lvl6pPr>
            <a:lvl7pPr marL="1566620" indent="0">
              <a:buNone/>
              <a:defRPr sz="600"/>
            </a:lvl7pPr>
            <a:lvl8pPr marL="1827723" indent="0">
              <a:buNone/>
              <a:defRPr sz="600"/>
            </a:lvl8pPr>
            <a:lvl9pPr marL="208882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8651" y="273845"/>
            <a:ext cx="7886700" cy="7085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628651" y="1167714"/>
            <a:ext cx="7886700" cy="3534033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22" tIns="34011" rIns="68022" bIns="34011" rtlCol="0" anchor="ctr"/>
          <a:lstStyle/>
          <a:p>
            <a:pPr algn="ctr" defTabSz="679882"/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883445" y="1340644"/>
            <a:ext cx="7408069" cy="3225403"/>
          </a:xfrm>
        </p:spPr>
        <p:txBody>
          <a:bodyPr/>
          <a:lstStyle>
            <a:lvl1pPr marL="382434" indent="-382434">
              <a:buFont typeface="+mj-lt"/>
              <a:buAutoNum type="arabicPeriod"/>
              <a:defRPr/>
            </a:lvl1pPr>
            <a:lvl2pPr marL="679882" indent="-339941">
              <a:buFont typeface="+mj-lt"/>
              <a:buAutoNum type="arabicPeriod"/>
              <a:defRPr/>
            </a:lvl2pPr>
            <a:lvl3pPr marL="1019823" indent="-339941">
              <a:buFont typeface="+mj-lt"/>
              <a:buAutoNum type="arabicPeriod"/>
              <a:defRPr/>
            </a:lvl3pPr>
            <a:lvl4pPr marL="1274779" indent="-254956">
              <a:buFont typeface="+mj-lt"/>
              <a:buAutoNum type="arabicPeriod"/>
              <a:defRPr/>
            </a:lvl4pPr>
            <a:lvl5pPr marL="1614720" indent="-254956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400"/>
            </a:lvl1pPr>
            <a:lvl2pPr marL="261103" indent="0" algn="ctr">
              <a:buNone/>
              <a:defRPr sz="1100"/>
            </a:lvl2pPr>
            <a:lvl3pPr marL="522207" indent="0" algn="ctr">
              <a:buNone/>
              <a:defRPr sz="1000"/>
            </a:lvl3pPr>
            <a:lvl4pPr marL="783310" indent="0" algn="ctr">
              <a:buNone/>
              <a:defRPr sz="900"/>
            </a:lvl4pPr>
            <a:lvl5pPr marL="1044413" indent="0" algn="ctr">
              <a:buNone/>
              <a:defRPr sz="900"/>
            </a:lvl5pPr>
            <a:lvl6pPr marL="1305516" indent="0" algn="ctr">
              <a:buNone/>
              <a:defRPr sz="900"/>
            </a:lvl6pPr>
            <a:lvl7pPr marL="1566620" indent="0" algn="ctr">
              <a:buNone/>
              <a:defRPr sz="900"/>
            </a:lvl7pPr>
            <a:lvl8pPr marL="1827723" indent="0" algn="ctr">
              <a:buNone/>
              <a:defRPr sz="900"/>
            </a:lvl8pPr>
            <a:lvl9pPr marL="2088827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611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2220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8331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444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055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6662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2772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8882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03" indent="0">
              <a:buNone/>
              <a:defRPr sz="1100" b="1"/>
            </a:lvl2pPr>
            <a:lvl3pPr marL="522207" indent="0">
              <a:buNone/>
              <a:defRPr sz="1000" b="1"/>
            </a:lvl3pPr>
            <a:lvl4pPr marL="783310" indent="0">
              <a:buNone/>
              <a:defRPr sz="900" b="1"/>
            </a:lvl4pPr>
            <a:lvl5pPr marL="1044413" indent="0">
              <a:buNone/>
              <a:defRPr sz="900" b="1"/>
            </a:lvl5pPr>
            <a:lvl6pPr marL="1305516" indent="0">
              <a:buNone/>
              <a:defRPr sz="900" b="1"/>
            </a:lvl6pPr>
            <a:lvl7pPr marL="1566620" indent="0">
              <a:buNone/>
              <a:defRPr sz="900" b="1"/>
            </a:lvl7pPr>
            <a:lvl8pPr marL="1827723" indent="0">
              <a:buNone/>
              <a:defRPr sz="900" b="1"/>
            </a:lvl8pPr>
            <a:lvl9pPr marL="2088827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03" indent="0">
              <a:buNone/>
              <a:defRPr sz="1100" b="1"/>
            </a:lvl2pPr>
            <a:lvl3pPr marL="522207" indent="0">
              <a:buNone/>
              <a:defRPr sz="1000" b="1"/>
            </a:lvl3pPr>
            <a:lvl4pPr marL="783310" indent="0">
              <a:buNone/>
              <a:defRPr sz="900" b="1"/>
            </a:lvl4pPr>
            <a:lvl5pPr marL="1044413" indent="0">
              <a:buNone/>
              <a:defRPr sz="900" b="1"/>
            </a:lvl5pPr>
            <a:lvl6pPr marL="1305516" indent="0">
              <a:buNone/>
              <a:defRPr sz="900" b="1"/>
            </a:lvl6pPr>
            <a:lvl7pPr marL="1566620" indent="0">
              <a:buNone/>
              <a:defRPr sz="900" b="1"/>
            </a:lvl7pPr>
            <a:lvl8pPr marL="1827723" indent="0">
              <a:buNone/>
              <a:defRPr sz="900" b="1"/>
            </a:lvl8pPr>
            <a:lvl9pPr marL="2088827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03" indent="0">
              <a:buNone/>
              <a:defRPr sz="1100" b="1"/>
            </a:lvl2pPr>
            <a:lvl3pPr marL="522207" indent="0">
              <a:buNone/>
              <a:defRPr sz="1000" b="1"/>
            </a:lvl3pPr>
            <a:lvl4pPr marL="783310" indent="0">
              <a:buNone/>
              <a:defRPr sz="900" b="1"/>
            </a:lvl4pPr>
            <a:lvl5pPr marL="1044413" indent="0">
              <a:buNone/>
              <a:defRPr sz="900" b="1"/>
            </a:lvl5pPr>
            <a:lvl6pPr marL="1305516" indent="0">
              <a:buNone/>
              <a:defRPr sz="900" b="1"/>
            </a:lvl6pPr>
            <a:lvl7pPr marL="1566620" indent="0">
              <a:buNone/>
              <a:defRPr sz="900" b="1"/>
            </a:lvl7pPr>
            <a:lvl8pPr marL="1827723" indent="0">
              <a:buNone/>
              <a:defRPr sz="900" b="1"/>
            </a:lvl8pPr>
            <a:lvl9pPr marL="2088827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03" indent="0">
              <a:buNone/>
              <a:defRPr sz="1100" b="1"/>
            </a:lvl2pPr>
            <a:lvl3pPr marL="522207" indent="0">
              <a:buNone/>
              <a:defRPr sz="1000" b="1"/>
            </a:lvl3pPr>
            <a:lvl4pPr marL="783310" indent="0">
              <a:buNone/>
              <a:defRPr sz="900" b="1"/>
            </a:lvl4pPr>
            <a:lvl5pPr marL="1044413" indent="0">
              <a:buNone/>
              <a:defRPr sz="900" b="1"/>
            </a:lvl5pPr>
            <a:lvl6pPr marL="1305516" indent="0">
              <a:buNone/>
              <a:defRPr sz="900" b="1"/>
            </a:lvl6pPr>
            <a:lvl7pPr marL="1566620" indent="0">
              <a:buNone/>
              <a:defRPr sz="900" b="1"/>
            </a:lvl7pPr>
            <a:lvl8pPr marL="1827723" indent="0">
              <a:buNone/>
              <a:defRPr sz="900" b="1"/>
            </a:lvl8pPr>
            <a:lvl9pPr marL="2088827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61103" indent="0">
              <a:buNone/>
              <a:defRPr sz="800"/>
            </a:lvl2pPr>
            <a:lvl3pPr marL="522207" indent="0">
              <a:buNone/>
              <a:defRPr sz="700"/>
            </a:lvl3pPr>
            <a:lvl4pPr marL="783310" indent="0">
              <a:buNone/>
              <a:defRPr sz="600"/>
            </a:lvl4pPr>
            <a:lvl5pPr marL="1044413" indent="0">
              <a:buNone/>
              <a:defRPr sz="600"/>
            </a:lvl5pPr>
            <a:lvl6pPr marL="1305516" indent="0">
              <a:buNone/>
              <a:defRPr sz="600"/>
            </a:lvl6pPr>
            <a:lvl7pPr marL="1566620" indent="0">
              <a:buNone/>
              <a:defRPr sz="600"/>
            </a:lvl7pPr>
            <a:lvl8pPr marL="1827723" indent="0">
              <a:buNone/>
              <a:defRPr sz="600"/>
            </a:lvl8pPr>
            <a:lvl9pPr marL="208882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61103" indent="0">
              <a:buNone/>
              <a:defRPr sz="1600"/>
            </a:lvl2pPr>
            <a:lvl3pPr marL="522207" indent="0">
              <a:buNone/>
              <a:defRPr sz="1400"/>
            </a:lvl3pPr>
            <a:lvl4pPr marL="783310" indent="0">
              <a:buNone/>
              <a:defRPr sz="1100"/>
            </a:lvl4pPr>
            <a:lvl5pPr marL="1044413" indent="0">
              <a:buNone/>
              <a:defRPr sz="1100"/>
            </a:lvl5pPr>
            <a:lvl6pPr marL="1305516" indent="0">
              <a:buNone/>
              <a:defRPr sz="1100"/>
            </a:lvl6pPr>
            <a:lvl7pPr marL="1566620" indent="0">
              <a:buNone/>
              <a:defRPr sz="1100"/>
            </a:lvl7pPr>
            <a:lvl8pPr marL="1827723" indent="0">
              <a:buNone/>
              <a:defRPr sz="1100"/>
            </a:lvl8pPr>
            <a:lvl9pPr marL="2088827" indent="0">
              <a:buNone/>
              <a:defRPr sz="11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61103" indent="0">
              <a:buNone/>
              <a:defRPr sz="800"/>
            </a:lvl2pPr>
            <a:lvl3pPr marL="522207" indent="0">
              <a:buNone/>
              <a:defRPr sz="700"/>
            </a:lvl3pPr>
            <a:lvl4pPr marL="783310" indent="0">
              <a:buNone/>
              <a:defRPr sz="600"/>
            </a:lvl4pPr>
            <a:lvl5pPr marL="1044413" indent="0">
              <a:buNone/>
              <a:defRPr sz="600"/>
            </a:lvl5pPr>
            <a:lvl6pPr marL="1305516" indent="0">
              <a:buNone/>
              <a:defRPr sz="600"/>
            </a:lvl6pPr>
            <a:lvl7pPr marL="1566620" indent="0">
              <a:buNone/>
              <a:defRPr sz="600"/>
            </a:lvl7pPr>
            <a:lvl8pPr marL="1827723" indent="0">
              <a:buNone/>
              <a:defRPr sz="600"/>
            </a:lvl8pPr>
            <a:lvl9pPr marL="208882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312" indent="-113312">
              <a:buFont typeface="Arial" panose="020B0604020202020204" pitchFamily="34" charset="0"/>
              <a:buChar char="•"/>
              <a:defRPr sz="1000"/>
            </a:lvl2pPr>
            <a:lvl3pPr marL="226622" indent="-113312">
              <a:defRPr sz="1000"/>
            </a:lvl3pPr>
            <a:lvl4pPr marL="396589" indent="-169967">
              <a:defRPr sz="1000"/>
            </a:lvl4pPr>
            <a:lvl5pPr marL="566556" indent="-16996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312" indent="-113312">
              <a:buFont typeface="Arial" panose="020B0604020202020204" pitchFamily="34" charset="0"/>
              <a:buChar char="•"/>
              <a:defRPr sz="1000"/>
            </a:lvl2pPr>
            <a:lvl3pPr marL="226622" indent="-113312">
              <a:defRPr sz="1000"/>
            </a:lvl3pPr>
            <a:lvl4pPr marL="396589" indent="-169967">
              <a:defRPr sz="1000"/>
            </a:lvl4pPr>
            <a:lvl5pPr marL="566556" indent="-16996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312" indent="-113312">
              <a:buFont typeface="Arial" panose="020B0604020202020204" pitchFamily="34" charset="0"/>
              <a:buChar char="•"/>
              <a:defRPr sz="1000"/>
            </a:lvl2pPr>
            <a:lvl3pPr marL="226622" indent="-113312">
              <a:defRPr sz="1000"/>
            </a:lvl3pPr>
            <a:lvl4pPr marL="396589" indent="-169967">
              <a:defRPr sz="1000"/>
            </a:lvl4pPr>
            <a:lvl5pPr marL="566556" indent="-16996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7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0" cy="30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4"/>
            <a:ext cx="39776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18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61103" indent="0">
              <a:buNone/>
              <a:defRPr sz="800"/>
            </a:lvl2pPr>
            <a:lvl3pPr marL="522207" indent="0">
              <a:buNone/>
              <a:defRPr sz="700"/>
            </a:lvl3pPr>
            <a:lvl4pPr marL="783310" indent="0">
              <a:buNone/>
              <a:defRPr sz="600"/>
            </a:lvl4pPr>
            <a:lvl5pPr marL="1044413" indent="0">
              <a:buNone/>
              <a:defRPr sz="600"/>
            </a:lvl5pPr>
            <a:lvl6pPr marL="1305516" indent="0">
              <a:buNone/>
              <a:defRPr sz="600"/>
            </a:lvl6pPr>
            <a:lvl7pPr marL="1566620" indent="0">
              <a:buNone/>
              <a:defRPr sz="600"/>
            </a:lvl7pPr>
            <a:lvl8pPr marL="1827723" indent="0">
              <a:buNone/>
              <a:defRPr sz="600"/>
            </a:lvl8pPr>
            <a:lvl9pPr marL="208882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61103" indent="0">
              <a:buNone/>
              <a:defRPr sz="1600"/>
            </a:lvl2pPr>
            <a:lvl3pPr marL="522207" indent="0">
              <a:buNone/>
              <a:defRPr sz="1400"/>
            </a:lvl3pPr>
            <a:lvl4pPr marL="783310" indent="0">
              <a:buNone/>
              <a:defRPr sz="1100"/>
            </a:lvl4pPr>
            <a:lvl5pPr marL="1044413" indent="0">
              <a:buNone/>
              <a:defRPr sz="1100"/>
            </a:lvl5pPr>
            <a:lvl6pPr marL="1305516" indent="0">
              <a:buNone/>
              <a:defRPr sz="1100"/>
            </a:lvl6pPr>
            <a:lvl7pPr marL="1566620" indent="0">
              <a:buNone/>
              <a:defRPr sz="1100"/>
            </a:lvl7pPr>
            <a:lvl8pPr marL="1827723" indent="0">
              <a:buNone/>
              <a:defRPr sz="1100"/>
            </a:lvl8pPr>
            <a:lvl9pPr marL="2088827" indent="0">
              <a:buNone/>
              <a:defRPr sz="11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61103" indent="0">
              <a:buNone/>
              <a:defRPr sz="800"/>
            </a:lvl2pPr>
            <a:lvl3pPr marL="522207" indent="0">
              <a:buNone/>
              <a:defRPr sz="700"/>
            </a:lvl3pPr>
            <a:lvl4pPr marL="783310" indent="0">
              <a:buNone/>
              <a:defRPr sz="600"/>
            </a:lvl4pPr>
            <a:lvl5pPr marL="1044413" indent="0">
              <a:buNone/>
              <a:defRPr sz="600"/>
            </a:lvl5pPr>
            <a:lvl6pPr marL="1305516" indent="0">
              <a:buNone/>
              <a:defRPr sz="600"/>
            </a:lvl6pPr>
            <a:lvl7pPr marL="1566620" indent="0">
              <a:buNone/>
              <a:defRPr sz="600"/>
            </a:lvl7pPr>
            <a:lvl8pPr marL="1827723" indent="0">
              <a:buNone/>
              <a:defRPr sz="600"/>
            </a:lvl8pPr>
            <a:lvl9pPr marL="2088827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94172"/>
          </a:xfrm>
          <a:prstGeom prst="rect">
            <a:avLst/>
          </a:prstGeom>
        </p:spPr>
        <p:txBody>
          <a:bodyPr vert="horz" lIns="68022" tIns="34011" rIns="68022" bIns="3401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68022" tIns="34011" rIns="68022" bIns="340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68022" tIns="34011" rIns="68022" bIns="34011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68022" tIns="34011" rIns="68022" bIns="34011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022" tIns="34011" rIns="68022" bIns="34011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86498" cy="5143500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22" tIns="34011" rIns="68022" bIns="34011" rtlCol="0" anchor="ctr"/>
          <a:lstStyle/>
          <a:p>
            <a:pPr algn="ctr" defTabSz="679882"/>
            <a:endParaRPr lang="ru-RU" sz="1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522207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551" indent="-130551" algn="l" defTabSz="522207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1655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52758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13862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74965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068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97171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58274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219378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1103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07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3310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413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05516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66620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7723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88827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005576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4914900"/>
            <a:ext cx="9144000" cy="2286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022" tIns="34011" rIns="68022" bIns="34011" anchor="ctr"/>
          <a:lstStyle/>
          <a:p>
            <a:endParaRPr lang="ru-RU" sz="290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4902994"/>
            <a:ext cx="2133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22" tIns="34011" rIns="68022" bIns="34011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30200" y="897564"/>
            <a:ext cx="8382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22" tIns="34011" rIns="68022" bIns="340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4902994"/>
            <a:ext cx="5334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22" tIns="34011" rIns="68022" bIns="34011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4475560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022" tIns="34011" rIns="68022" bIns="34011"/>
          <a:lstStyle/>
          <a:p>
            <a:endParaRPr lang="ru-RU" sz="29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263129"/>
            <a:ext cx="7239000" cy="42267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022" tIns="34011" rIns="68022" bIns="340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4902994"/>
            <a:ext cx="2895600" cy="1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22" tIns="34011" rIns="68022" bIns="34011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5pPr>
      <a:lvl6pPr marL="34813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6pPr>
      <a:lvl7pPr marL="69627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7pPr>
      <a:lvl8pPr marL="10444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8pPr>
      <a:lvl9pPr marL="139255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itchFamily="34" charset="0"/>
        </a:defRPr>
      </a:lvl9pPr>
    </p:titleStyle>
    <p:bodyStyle>
      <a:lvl1pPr marL="261103" indent="-26110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65724" indent="-21758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100">
          <a:solidFill>
            <a:schemeClr val="tx1"/>
          </a:solidFill>
          <a:latin typeface="Arial" charset="0"/>
        </a:defRPr>
      </a:lvl2pPr>
      <a:lvl3pPr marL="870344" indent="-174069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1800">
          <a:solidFill>
            <a:schemeClr val="tx1"/>
          </a:solidFill>
          <a:latin typeface="Arial" charset="0"/>
        </a:defRPr>
      </a:lvl3pPr>
      <a:lvl4pPr marL="1218482" indent="-174069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66620" indent="-174069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914758" indent="-174069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62895" indent="-174069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611032" indent="-174069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59170" indent="-174069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6962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38" algn="l" defTabSz="6962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276" algn="l" defTabSz="6962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413" algn="l" defTabSz="6962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2551" algn="l" defTabSz="6962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689" algn="l" defTabSz="6962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8827" algn="l" defTabSz="6962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6964" algn="l" defTabSz="6962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5101" algn="l" defTabSz="69627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94172"/>
          </a:xfrm>
          <a:prstGeom prst="rect">
            <a:avLst/>
          </a:prstGeom>
        </p:spPr>
        <p:txBody>
          <a:bodyPr vert="horz" lIns="68022" tIns="34011" rIns="68022" bIns="3401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68022" tIns="34011" rIns="68022" bIns="340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68022" tIns="34011" rIns="68022" bIns="34011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68022" tIns="34011" rIns="68022" bIns="34011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022" tIns="34011" rIns="68022" bIns="34011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86498" cy="5143500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22" tIns="34011" rIns="68022" bIns="34011" rtlCol="0" anchor="ctr"/>
          <a:lstStyle/>
          <a:p>
            <a:pPr algn="ctr" defTabSz="679882"/>
            <a:endParaRPr lang="ru-RU" sz="1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522207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551" indent="-130551" algn="l" defTabSz="522207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1655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52758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13862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74965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068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97171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58274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219378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1103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07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3310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413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05516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66620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7723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88827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94172"/>
          </a:xfrm>
          <a:prstGeom prst="rect">
            <a:avLst/>
          </a:prstGeom>
        </p:spPr>
        <p:txBody>
          <a:bodyPr vert="horz" lIns="68022" tIns="34011" rIns="68022" bIns="3401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68022" tIns="34011" rIns="68022" bIns="340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68022" tIns="34011" rIns="68022" bIns="34011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68022" tIns="34011" rIns="68022" bIns="34011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022" tIns="34011" rIns="68022" bIns="34011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  <p:sldLayoutId id="214748382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522207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551" indent="-130551" algn="l" defTabSz="522207" rtl="0" eaLnBrk="1" latinLnBrk="0" hangingPunct="1">
        <a:lnSpc>
          <a:spcPct val="90000"/>
        </a:lnSpc>
        <a:spcBef>
          <a:spcPts val="57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1655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52758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13862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74965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068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97171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58274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219378" indent="-130551" algn="l" defTabSz="522207" rtl="0" eaLnBrk="1" latinLnBrk="0" hangingPunct="1">
        <a:lnSpc>
          <a:spcPct val="90000"/>
        </a:lnSpc>
        <a:spcBef>
          <a:spcPts val="286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1103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07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3310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413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05516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66620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7723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88827" algn="l" defTabSz="5222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58885" y="1892425"/>
            <a:ext cx="6595488" cy="1825227"/>
          </a:xfrm>
          <a:prstGeom prst="rect">
            <a:avLst/>
          </a:prstGeom>
        </p:spPr>
        <p:txBody>
          <a:bodyPr vert="horz" wrap="square" lIns="0" tIns="21955" rIns="0" bIns="0" rtlCol="0">
            <a:spAutoFit/>
          </a:bodyPr>
          <a:lstStyle/>
          <a:p>
            <a:pPr marL="28908">
              <a:spcBef>
                <a:spcPts val="173"/>
              </a:spcBef>
              <a:spcAft>
                <a:spcPts val="893"/>
              </a:spcAft>
            </a:pPr>
            <a:r>
              <a:rPr lang="sv-S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</a:p>
          <a:p>
            <a:pPr marL="28908">
              <a:spcBef>
                <a:spcPts val="173"/>
              </a:spcBef>
              <a:spcAft>
                <a:spcPts val="893"/>
              </a:spcAft>
            </a:pPr>
            <a:r>
              <a:rPr lang="sv-S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 tezligiga bosim, hajm va haroratning ta’siri.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69919" y="1997119"/>
            <a:ext cx="545620" cy="124461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569919" y="3361586"/>
            <a:ext cx="545620" cy="124461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2" name="Группа 1"/>
          <p:cNvGrpSpPr/>
          <p:nvPr/>
        </p:nvGrpSpPr>
        <p:grpSpPr>
          <a:xfrm>
            <a:off x="1" y="0"/>
            <a:ext cx="9131586" cy="1580577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xmlns="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F294EAD7-CAB8-401C-B12D-6064AA1177E0}"/>
                </a:ext>
              </a:extLst>
            </p:cNvPr>
            <p:cNvSpPr/>
            <p:nvPr/>
          </p:nvSpPr>
          <p:spPr>
            <a:xfrm>
              <a:off x="9140825" y="461962"/>
              <a:ext cx="2362200" cy="111897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xmlns="" id="{27824596-7DE1-4136-95E4-49A51856B6D3}"/>
                </a:ext>
              </a:extLst>
            </p:cNvPr>
            <p:cNvSpPr/>
            <p:nvPr/>
          </p:nvSpPr>
          <p:spPr>
            <a:xfrm>
              <a:off x="9140825" y="461962"/>
              <a:ext cx="2362200" cy="111897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48012" y="445795"/>
            <a:ext cx="1683752" cy="560865"/>
          </a:xfrm>
          <a:prstGeom prst="rect">
            <a:avLst/>
          </a:prstGeom>
        </p:spPr>
        <p:txBody>
          <a:bodyPr vert="horz" wrap="square" lIns="0" tIns="24950" rIns="0" bIns="0" rtlCol="0">
            <a:spAutoFit/>
          </a:bodyPr>
          <a:lstStyle/>
          <a:p>
            <a:pPr>
              <a:spcBef>
                <a:spcPts val="196"/>
              </a:spcBef>
            </a:pPr>
            <a:r>
              <a:rPr lang="en-US" sz="3500" b="1" spc="16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1503521" y="155469"/>
            <a:ext cx="4125110" cy="1105299"/>
          </a:xfrm>
          <a:prstGeom prst="rect">
            <a:avLst/>
          </a:prstGeom>
        </p:spPr>
        <p:txBody>
          <a:bodyPr vert="horz" wrap="square" lIns="0" tIns="2298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9989" algn="ctr" defTabSz="1439214">
              <a:spcBef>
                <a:spcPts val="179"/>
              </a:spcBef>
              <a:defRPr/>
            </a:pPr>
            <a:r>
              <a:rPr lang="en-US" sz="7100" kern="0" spc="16" dirty="0" err="1">
                <a:solidFill>
                  <a:sysClr val="window" lastClr="FFFFFF"/>
                </a:solidFill>
              </a:rPr>
              <a:t>Kimyo</a:t>
            </a:r>
            <a:endParaRPr lang="en-US" sz="7100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781822" y="488447"/>
            <a:ext cx="181405" cy="363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3921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873625" y="717343"/>
            <a:ext cx="338741" cy="441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3921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914885" y="979786"/>
            <a:ext cx="255290" cy="138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3921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525589" y="716689"/>
            <a:ext cx="355878" cy="44199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3921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565856" y="924006"/>
            <a:ext cx="274522" cy="194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39214"/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13379" y="151235"/>
            <a:ext cx="8917242" cy="580424"/>
          </a:xfrm>
          <a:prstGeom prst="rect">
            <a:avLst/>
          </a:prstGeom>
        </p:spPr>
        <p:txBody>
          <a:bodyPr vert="horz" wrap="square" lIns="0" tIns="26171" rIns="0" bIns="0" rtlCol="0" anchor="ctr">
            <a:spAutoFit/>
          </a:bodyPr>
          <a:lstStyle/>
          <a:p>
            <a:pPr marL="20131" algn="ctr" defTabSz="914288">
              <a:spcBef>
                <a:spcPts val="206"/>
              </a:spcBef>
              <a:defRPr/>
            </a:pP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Reaksiya</a:t>
            </a:r>
            <a:r>
              <a:rPr lang="en-US" sz="36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36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haroratning</a:t>
            </a:r>
            <a:r>
              <a:rPr lang="en-US" sz="36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tasiri</a:t>
            </a:r>
            <a:endParaRPr lang="en-US" sz="3600" kern="800" spc="-39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8444715" y="240689"/>
            <a:ext cx="205361" cy="378604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marL="20131">
              <a:spcBef>
                <a:spcPts val="199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465" y="1014371"/>
            <a:ext cx="8808521" cy="3244860"/>
          </a:xfrm>
          <a:prstGeom prst="rect">
            <a:avLst/>
          </a:prstGeom>
          <a:noFill/>
        </p:spPr>
        <p:txBody>
          <a:bodyPr wrap="square" lIns="145159" tIns="72579" rIns="145159" bIns="72579" rtlCol="0">
            <a:spAutoFit/>
          </a:bodyPr>
          <a:lstStyle/>
          <a:p>
            <a:pPr indent="396796">
              <a:spcAft>
                <a:spcPts val="446"/>
              </a:spcAft>
            </a:pPr>
            <a:r>
              <a:rPr lang="en-US" sz="3300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tezligining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haroratga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bogliqligi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latin typeface="Arial" pitchFamily="34" charset="0"/>
                <a:cs typeface="Arial" pitchFamily="34" charset="0"/>
              </a:rPr>
              <a:t>Vant</a:t>
            </a:r>
            <a:r>
              <a:rPr lang="en-US" sz="3300" b="1" dirty="0">
                <a:latin typeface="Arial" pitchFamily="34" charset="0"/>
                <a:cs typeface="Arial" pitchFamily="34" charset="0"/>
              </a:rPr>
              <a:t> Goff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qonuni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yordamida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tushuntiriladi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396796"/>
            <a:r>
              <a:rPr lang="en-US" sz="3300" dirty="0">
                <a:latin typeface="Arial" pitchFamily="34" charset="0"/>
                <a:cs typeface="Arial" pitchFamily="34" charset="0"/>
              </a:rPr>
              <a:t>U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quyidagi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tarifga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ega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:</a:t>
            </a:r>
          </a:p>
          <a:p>
            <a:pPr indent="396796"/>
            <a:r>
              <a:rPr lang="en-US" sz="3300" dirty="0" err="1">
                <a:latin typeface="Arial" pitchFamily="34" charset="0"/>
                <a:cs typeface="Arial" pitchFamily="34" charset="0"/>
              </a:rPr>
              <a:t>Xarorat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har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>
                <a:latin typeface="Arial" pitchFamily="34" charset="0"/>
                <a:cs typeface="Arial" pitchFamily="34" charset="0"/>
              </a:rPr>
              <a:t>10ᵒ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oshirilganda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yoki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kamaytirilganda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tezligi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>
                <a:latin typeface="Arial" pitchFamily="34" charset="0"/>
                <a:cs typeface="Arial" pitchFamily="34" charset="0"/>
              </a:rPr>
              <a:t>2-4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marta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ozgaradi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6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13379" y="151235"/>
            <a:ext cx="8917242" cy="580424"/>
          </a:xfrm>
          <a:prstGeom prst="rect">
            <a:avLst/>
          </a:prstGeom>
        </p:spPr>
        <p:txBody>
          <a:bodyPr vert="horz" wrap="square" lIns="0" tIns="26171" rIns="0" bIns="0" rtlCol="0" anchor="ctr">
            <a:spAutoFit/>
          </a:bodyPr>
          <a:lstStyle/>
          <a:p>
            <a:pPr marL="20131" algn="ctr" defTabSz="914288">
              <a:spcBef>
                <a:spcPts val="206"/>
              </a:spcBef>
              <a:defRPr/>
            </a:pP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Reaksiya</a:t>
            </a:r>
            <a:r>
              <a:rPr lang="en-US" sz="36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36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haroratning</a:t>
            </a:r>
            <a:r>
              <a:rPr lang="en-US" sz="36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tasiri</a:t>
            </a:r>
            <a:endParaRPr lang="en-US" sz="3600" kern="800" spc="-39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8444715" y="240689"/>
            <a:ext cx="205361" cy="378604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marL="20131">
              <a:spcBef>
                <a:spcPts val="199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24" y="992039"/>
            <a:ext cx="9030621" cy="3244860"/>
          </a:xfrm>
          <a:prstGeom prst="rect">
            <a:avLst/>
          </a:prstGeom>
          <a:noFill/>
        </p:spPr>
        <p:txBody>
          <a:bodyPr wrap="square" lIns="145159" tIns="72579" rIns="145159" bIns="72579" rtlCol="0">
            <a:spAutoFit/>
          </a:bodyPr>
          <a:lstStyle/>
          <a:p>
            <a:pPr indent="396796">
              <a:spcAft>
                <a:spcPts val="446"/>
              </a:spcAft>
            </a:pPr>
            <a:r>
              <a:rPr lang="en-US" sz="3300" dirty="0" err="1">
                <a:latin typeface="Arial" pitchFamily="34" charset="0"/>
                <a:cs typeface="Arial" pitchFamily="34" charset="0"/>
              </a:rPr>
              <a:t>Haroratning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har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>
                <a:latin typeface="Arial" pitchFamily="34" charset="0"/>
                <a:cs typeface="Arial" pitchFamily="34" charset="0"/>
              </a:rPr>
              <a:t>10ᵒ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o‘zgarishida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tezlikni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necha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marta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o‘zgarishini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ko‘rsatuvchi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songa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reaksiyaning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harorat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koeffisiyenti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deyiladi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396796"/>
            <a:r>
              <a:rPr lang="en-US" sz="3300" dirty="0">
                <a:latin typeface="Arial" pitchFamily="34" charset="0"/>
                <a:cs typeface="Arial" pitchFamily="34" charset="0"/>
              </a:rPr>
              <a:t>Agar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temperatura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>
                <a:latin typeface="Arial" pitchFamily="34" charset="0"/>
                <a:cs typeface="Arial" pitchFamily="34" charset="0"/>
              </a:rPr>
              <a:t>10ᵒ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ortganida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tezlik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3300" dirty="0">
                <a:latin typeface="Arial" pitchFamily="34" charset="0"/>
                <a:cs typeface="Arial" pitchFamily="34" charset="0"/>
              </a:rPr>
            </a:br>
            <a:r>
              <a:rPr lang="en-US" sz="33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marta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ortsa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ushbu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harorat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koeffisiyenti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>
                <a:latin typeface="Arial" pitchFamily="34" charset="0"/>
                <a:cs typeface="Arial" pitchFamily="34" charset="0"/>
              </a:rPr>
              <a:t>“4”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latin typeface="Arial" pitchFamily="34" charset="0"/>
                <a:cs typeface="Arial" pitchFamily="34" charset="0"/>
              </a:rPr>
              <a:t>bo‘ladi</a:t>
            </a:r>
            <a:r>
              <a:rPr lang="en-US" sz="33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4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13379" y="151235"/>
            <a:ext cx="8917242" cy="580424"/>
          </a:xfrm>
          <a:prstGeom prst="rect">
            <a:avLst/>
          </a:prstGeom>
        </p:spPr>
        <p:txBody>
          <a:bodyPr vert="horz" wrap="square" lIns="0" tIns="26171" rIns="0" bIns="0" rtlCol="0" anchor="ctr">
            <a:spAutoFit/>
          </a:bodyPr>
          <a:lstStyle/>
          <a:p>
            <a:pPr marL="20131" algn="ctr" defTabSz="914288">
              <a:spcBef>
                <a:spcPts val="206"/>
              </a:spcBef>
              <a:defRPr/>
            </a:pP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Reaksiya</a:t>
            </a:r>
            <a:r>
              <a:rPr lang="en-US" sz="36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36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haroratning</a:t>
            </a:r>
            <a:r>
              <a:rPr lang="en-US" sz="36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tasiri</a:t>
            </a:r>
            <a:endParaRPr lang="en-US" sz="3600" kern="800" spc="-39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8444715" y="240689"/>
            <a:ext cx="205361" cy="378604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marL="20131">
              <a:spcBef>
                <a:spcPts val="199"/>
              </a:spcBef>
            </a:pPr>
            <a:endParaRPr sz="23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852" y="925040"/>
                <a:ext cx="9030621" cy="3229727"/>
              </a:xfrm>
              <a:prstGeom prst="rect">
                <a:avLst/>
              </a:prstGeom>
              <a:noFill/>
            </p:spPr>
            <p:txBody>
              <a:bodyPr wrap="square" lIns="145159" tIns="72579" rIns="145159" bIns="72579" rtlCol="0">
                <a:spAutoFit/>
              </a:bodyPr>
              <a:lstStyle/>
              <a:p>
                <a:pPr algn="ctr">
                  <a:spcAft>
                    <a:spcPts val="893"/>
                  </a:spcAft>
                </a:pP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Haroratning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tezlikka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bolgan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ta’sirini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quyidagi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formula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ifodalasa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ctr"/>
                <a:r>
                  <a:rPr lang="en-US" sz="4500" b="1" dirty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4500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4500" b="1" dirty="0">
                    <a:latin typeface="Arial" pitchFamily="34" charset="0"/>
                    <a:cs typeface="Arial" pitchFamily="34" charset="0"/>
                  </a:rPr>
                  <a:t>=V</a:t>
                </a:r>
                <a:r>
                  <a:rPr lang="en-US" sz="4500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4500" b="1" dirty="0">
                    <a:latin typeface="Arial" pitchFamily="34" charset="0"/>
                    <a:cs typeface="Arial" pitchFamily="34" charset="0"/>
                  </a:rPr>
                  <a:t>*ᵞ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4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500" b="1"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500" b="1" baseline="-25000"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500" b="1">
                            <a:latin typeface="Arial" pitchFamily="34" charset="0"/>
                            <a:cs typeface="Arial" pitchFamily="34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500" b="1">
                            <a:latin typeface="Arial" pitchFamily="34" charset="0"/>
                            <a:cs typeface="Arial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500" b="1" baseline="-25000">
                            <a:latin typeface="Arial" pitchFamily="34" charset="0"/>
                            <a:cs typeface="Arial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4500" b="1"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500" b="1" i="1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2" y="925040"/>
                <a:ext cx="9030621" cy="3229727"/>
              </a:xfrm>
              <a:prstGeom prst="rect">
                <a:avLst/>
              </a:prstGeom>
              <a:blipFill rotWithShape="1">
                <a:blip r:embed="rId2"/>
                <a:stretch>
                  <a:fillRect t="-2642" b="-24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4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13379" y="182012"/>
            <a:ext cx="8917242" cy="518869"/>
          </a:xfrm>
          <a:prstGeom prst="rect">
            <a:avLst/>
          </a:prstGeom>
        </p:spPr>
        <p:txBody>
          <a:bodyPr vert="horz" wrap="square" lIns="0" tIns="26171" rIns="0" bIns="0" rtlCol="0" anchor="ctr">
            <a:spAutoFit/>
          </a:bodyPr>
          <a:lstStyle/>
          <a:p>
            <a:pPr marL="20131" algn="ctr" defTabSz="914288">
              <a:spcBef>
                <a:spcPts val="206"/>
              </a:spcBef>
              <a:defRPr/>
            </a:pPr>
            <a:r>
              <a:rPr lang="en-US" sz="32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Reaksiya</a:t>
            </a:r>
            <a:r>
              <a:rPr lang="en-US" sz="32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tezligiga</a:t>
            </a:r>
            <a:r>
              <a:rPr lang="en-US" sz="32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haroratning</a:t>
            </a:r>
            <a:r>
              <a:rPr lang="en-US" sz="32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tasiriga</a:t>
            </a:r>
            <a:r>
              <a:rPr lang="en-US" sz="32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oid</a:t>
            </a:r>
            <a:r>
              <a:rPr lang="en-US" sz="32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masala</a:t>
            </a:r>
          </a:p>
        </p:txBody>
      </p:sp>
      <p:sp>
        <p:nvSpPr>
          <p:cNvPr id="27" name="object 4"/>
          <p:cNvSpPr txBox="1"/>
          <p:nvPr/>
        </p:nvSpPr>
        <p:spPr>
          <a:xfrm>
            <a:off x="8444715" y="240689"/>
            <a:ext cx="205361" cy="378604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marL="20131">
              <a:spcBef>
                <a:spcPts val="199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40" y="936207"/>
            <a:ext cx="8856248" cy="3521859"/>
          </a:xfrm>
          <a:prstGeom prst="rect">
            <a:avLst/>
          </a:prstGeom>
          <a:noFill/>
        </p:spPr>
        <p:txBody>
          <a:bodyPr wrap="square" lIns="145159" tIns="72579" rIns="145159" bIns="72579" rtlCol="0">
            <a:spAutoFit/>
          </a:bodyPr>
          <a:lstStyle/>
          <a:p>
            <a:pPr indent="396796">
              <a:spcAft>
                <a:spcPts val="446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30ᵒ C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da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ushbu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2CO</a:t>
            </a:r>
            <a:r>
              <a:rPr lang="en-US" sz="36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+O</a:t>
            </a:r>
            <a:r>
              <a:rPr lang="en-US" sz="36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2CO</a:t>
            </a:r>
            <a:r>
              <a:rPr lang="en-US" sz="36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ushbu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sistemada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/l*min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396796"/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Agar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reaksiyaning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temperatura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koeffisiyenti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50ᵒ C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dagi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tezligini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/l*min)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13379" y="182012"/>
            <a:ext cx="8917242" cy="518869"/>
          </a:xfrm>
          <a:prstGeom prst="rect">
            <a:avLst/>
          </a:prstGeom>
        </p:spPr>
        <p:txBody>
          <a:bodyPr vert="horz" wrap="square" lIns="0" tIns="26171" rIns="0" bIns="0" rtlCol="0" anchor="ctr">
            <a:spAutoFit/>
          </a:bodyPr>
          <a:lstStyle/>
          <a:p>
            <a:pPr marL="20131" algn="ctr" defTabSz="914288">
              <a:spcBef>
                <a:spcPts val="206"/>
              </a:spcBef>
              <a:defRPr/>
            </a:pPr>
            <a:r>
              <a:rPr lang="en-US" sz="32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3200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200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endParaRPr lang="en-US" sz="3200" kern="800" spc="-39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8444715" y="240689"/>
            <a:ext cx="205361" cy="378604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marL="20131">
              <a:spcBef>
                <a:spcPts val="199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16" y="846877"/>
            <a:ext cx="9030621" cy="4086116"/>
          </a:xfrm>
          <a:prstGeom prst="rect">
            <a:avLst/>
          </a:prstGeom>
          <a:noFill/>
        </p:spPr>
        <p:txBody>
          <a:bodyPr wrap="square" lIns="145159" tIns="72579" rIns="145159" bIns="72579" rtlCol="0">
            <a:spAutoFit/>
          </a:bodyPr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50ᵒ C</a:t>
            </a:r>
            <a:r>
              <a:rPr 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30ᵒ C =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20ᵒ C</a:t>
            </a:r>
          </a:p>
          <a:p>
            <a:pPr indent="532605"/>
            <a:r>
              <a:rPr lang="en-US" sz="3600" dirty="0">
                <a:latin typeface="Arial" pitchFamily="34" charset="0"/>
                <a:cs typeface="Arial" pitchFamily="34" charset="0"/>
              </a:rPr>
              <a:t>Agar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tezligi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harorat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10ᵒ 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oshganda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marta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tezlashsa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temperaturaning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20ᵒ 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ortishi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tezligini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marta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orttiradi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532605"/>
            <a:r>
              <a:rPr lang="en-US" sz="3600" dirty="0" err="1">
                <a:latin typeface="Arial" pitchFamily="34" charset="0"/>
                <a:cs typeface="Arial" pitchFamily="34" charset="0"/>
              </a:rPr>
              <a:t>Tezlik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marta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ortsa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hozirda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u 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/l*min*4 = 8 </a:t>
            </a:r>
            <a:r>
              <a:rPr lang="en-US" sz="3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/l*</a:t>
            </a:r>
            <a:r>
              <a:rPr lang="en-US" sz="3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minut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5121"/>
            <a:ext cx="9134937" cy="74442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9157" y="829799"/>
            <a:ext cx="8805686" cy="3762005"/>
          </a:xfrm>
          <a:prstGeom prst="rect">
            <a:avLst/>
          </a:prstGeom>
        </p:spPr>
        <p:txBody>
          <a:bodyPr wrap="square" lIns="68022" tIns="34011" rIns="68022" bIns="34011">
            <a:spAutoFit/>
          </a:bodyPr>
          <a:lstStyle/>
          <a:p>
            <a:pPr indent="396796"/>
            <a:r>
              <a:rPr lang="en-US" sz="3000" dirty="0" err="1"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104-105-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sahifalarini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o‘qish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quyidagi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masalani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yechish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396796"/>
            <a:r>
              <a:rPr lang="en-US" sz="3000" b="1" dirty="0">
                <a:latin typeface="Arial" pitchFamily="34" charset="0"/>
                <a:cs typeface="Arial" pitchFamily="34" charset="0"/>
              </a:rPr>
              <a:t>20ᵒ 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ushbu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3000" b="1" baseline="-25000" dirty="0">
                <a:latin typeface="Arial" pitchFamily="34" charset="0"/>
                <a:cs typeface="Arial" pitchFamily="34" charset="0"/>
              </a:rPr>
              <a:t>2(g)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+3H</a:t>
            </a:r>
            <a:r>
              <a:rPr lang="en-US" sz="3000" b="1" baseline="-25000" dirty="0">
                <a:latin typeface="Arial" pitchFamily="34" charset="0"/>
                <a:cs typeface="Arial" pitchFamily="34" charset="0"/>
              </a:rPr>
              <a:t>2(g)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=2NH</a:t>
            </a:r>
            <a:r>
              <a:rPr lang="en-US" sz="3000" b="1" baseline="-25000" dirty="0">
                <a:latin typeface="Arial" pitchFamily="34" charset="0"/>
                <a:cs typeface="Arial" pitchFamily="34" charset="0"/>
              </a:rPr>
              <a:t>3(g)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ushbu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sistemada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tezligi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2mol/l*min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96796"/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Agar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reaksiyaning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temperatura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koeffisiyenti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60ᵒ C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dagi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tezligini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US" sz="3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/l*min</a:t>
            </a:r>
            <a:r>
              <a:rPr lang="en-US" sz="3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5121"/>
            <a:ext cx="9134937" cy="95101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697" y="1059627"/>
            <a:ext cx="8634147" cy="3946671"/>
          </a:xfrm>
          <a:prstGeom prst="rect">
            <a:avLst/>
          </a:prstGeom>
        </p:spPr>
        <p:txBody>
          <a:bodyPr wrap="square" lIns="68022" tIns="34011" rIns="68022" bIns="34011">
            <a:spAutoFit/>
          </a:bodyPr>
          <a:lstStyle/>
          <a:p>
            <a:pPr indent="396796" algn="ctr"/>
            <a:r>
              <a:rPr lang="en-US" sz="3600" b="1" dirty="0">
                <a:latin typeface="Arial" pitchFamily="34" charset="0"/>
                <a:cs typeface="Arial" pitchFamily="34" charset="0"/>
              </a:rPr>
              <a:t>2CO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(g)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+O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(g)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=2 CO</a:t>
            </a:r>
            <a:r>
              <a:rPr lang="en-US" sz="3600" b="1" baseline="-25000" dirty="0">
                <a:latin typeface="Arial" pitchFamily="34" charset="0"/>
                <a:cs typeface="Arial" pitchFamily="34" charset="0"/>
              </a:rPr>
              <a:t>2(g) </a:t>
            </a:r>
          </a:p>
          <a:p>
            <a:pPr indent="396796" algn="just"/>
            <a:r>
              <a:rPr lang="en-US" sz="3600" dirty="0" err="1">
                <a:latin typeface="Arial" pitchFamily="34" charset="0"/>
                <a:cs typeface="Arial" pitchFamily="34" charset="0"/>
              </a:rPr>
              <a:t>Ushbu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reaksiyani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amalga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oshirish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hajmi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litr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maxsus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idishga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12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is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gazi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18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kislorod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moddalari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solindi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396796" algn="just"/>
            <a:r>
              <a:rPr lang="en-US" sz="3600" dirty="0" err="1">
                <a:latin typeface="Arial" pitchFamily="34" charset="0"/>
                <a:cs typeface="Arial" pitchFamily="34" charset="0"/>
              </a:rPr>
              <a:t>Endi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shu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idishdagi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molyar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konsentratsiyalarini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aniqlaymiz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74" y="142974"/>
            <a:ext cx="8846653" cy="613171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Bugun</a:t>
            </a:r>
            <a:r>
              <a:rPr lang="en-US" sz="3600" dirty="0"/>
              <a:t> </a:t>
            </a:r>
            <a:r>
              <a:rPr lang="en-US" sz="3600" dirty="0" err="1"/>
              <a:t>darsda</a:t>
            </a:r>
            <a:r>
              <a:rPr lang="en-US" sz="3600" dirty="0"/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090" y="984084"/>
            <a:ext cx="8733236" cy="839073"/>
          </a:xfrm>
          <a:prstGeom prst="rect">
            <a:avLst/>
          </a:prstGeom>
        </p:spPr>
        <p:txBody>
          <a:bodyPr wrap="square" lIns="145159" tIns="72579" rIns="145159" bIns="72579">
            <a:spAutoFit/>
          </a:bodyPr>
          <a:lstStyle/>
          <a:p>
            <a:pPr algn="just">
              <a:spcAft>
                <a:spcPts val="952"/>
              </a:spcAft>
            </a:pPr>
            <a:r>
              <a:rPr lang="fr-FR" sz="4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55056" y="984084"/>
                <a:ext cx="8176708" cy="1813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45159" tIns="72579" rIns="145159" bIns="72579" rtlCol="0" anchor="ctr"/>
              <a:lstStyle/>
              <a:p>
                <a:pPr algn="ctr"/>
                <a:r>
                  <a:rPr lang="en-US" sz="45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C(CO)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sz="45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=2mol/l</a:t>
                </a:r>
                <a:endParaRPr lang="ru-RU" sz="45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56" y="984084"/>
                <a:ext cx="8176708" cy="1813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55057" y="2971866"/>
                <a:ext cx="8176707" cy="1714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45159" tIns="72579" rIns="145159" bIns="72579" rtlCol="0" anchor="ctr"/>
              <a:lstStyle/>
              <a:p>
                <a:pPr algn="ctr"/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C(O</a:t>
                </a:r>
                <a:r>
                  <a:rPr lang="en-US" sz="6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sz="60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=3mol/l</a:t>
                </a:r>
                <a:endParaRPr lang="ru-RU" sz="6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57" y="2971866"/>
                <a:ext cx="8176707" cy="1714644"/>
              </a:xfrm>
              <a:prstGeom prst="rect">
                <a:avLst/>
              </a:prstGeom>
              <a:blipFill rotWithShape="1">
                <a:blip r:embed="rId3"/>
                <a:stretch>
                  <a:fillRect b="-17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9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5121"/>
            <a:ext cx="9134937" cy="95101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2288" y="1059627"/>
            <a:ext cx="8291068" cy="3762005"/>
          </a:xfrm>
          <a:prstGeom prst="rect">
            <a:avLst/>
          </a:prstGeom>
        </p:spPr>
        <p:txBody>
          <a:bodyPr wrap="square" lIns="68022" tIns="34011" rIns="68022" bIns="34011">
            <a:spAutoFit/>
          </a:bodyPr>
          <a:lstStyle/>
          <a:p>
            <a:pPr indent="396796"/>
            <a:r>
              <a:rPr lang="en-US" sz="4000" dirty="0">
                <a:latin typeface="Arial" pitchFamily="34" charset="0"/>
                <a:cs typeface="Arial" pitchFamily="34" charset="0"/>
              </a:rPr>
              <a:t>Agar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shu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reksiyaning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tezlik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konstantasi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396796"/>
            <a:r>
              <a:rPr lang="en-US" sz="4000" b="1" dirty="0">
                <a:latin typeface="Arial" pitchFamily="34" charset="0"/>
                <a:cs typeface="Arial" pitchFamily="34" charset="0"/>
              </a:rPr>
              <a:t>(k=1)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tezligi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quyidagi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qiymatga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reaksiya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tezligi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quyidagi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formulaga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ega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44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74" y="165306"/>
            <a:ext cx="8846653" cy="613171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Bugun</a:t>
            </a:r>
            <a:r>
              <a:rPr lang="en-US" sz="3600" dirty="0"/>
              <a:t> </a:t>
            </a:r>
            <a:r>
              <a:rPr lang="en-US" sz="3600" dirty="0" err="1"/>
              <a:t>darsda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673" y="984084"/>
            <a:ext cx="8733236" cy="839073"/>
          </a:xfrm>
          <a:prstGeom prst="rect">
            <a:avLst/>
          </a:prstGeom>
        </p:spPr>
        <p:txBody>
          <a:bodyPr wrap="square" lIns="145159" tIns="72579" rIns="145159" bIns="72579">
            <a:spAutoFit/>
          </a:bodyPr>
          <a:lstStyle/>
          <a:p>
            <a:pPr algn="just">
              <a:spcAft>
                <a:spcPts val="952"/>
              </a:spcAft>
            </a:pPr>
            <a:r>
              <a:rPr lang="fr-FR" sz="4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80851" y="1106914"/>
                <a:ext cx="8062349" cy="35417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45159" tIns="72579" rIns="145159" bIns="72579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00206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540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5400">
                          <a:solidFill>
                            <a:srgbClr val="002060"/>
                          </a:solidFill>
                          <a:latin typeface="Cambria Math"/>
                        </a:rPr>
                        <m:t>k</m:t>
                      </m:r>
                      <m:r>
                        <a:rPr lang="en-US" sz="5400" i="1">
                          <a:solidFill>
                            <a:srgbClr val="002060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5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40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CO</m:t>
                              </m:r>
                              <m:r>
                                <a:rPr lang="en-US" sz="540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540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5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5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5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5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5400" i="1" dirty="0">
                  <a:solidFill>
                    <a:srgbClr val="00206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002060"/>
                          </a:solidFill>
                          <a:latin typeface="Cambria Math"/>
                        </a:rPr>
                        <m:t>=1∗</m:t>
                      </m:r>
                      <m:sSup>
                        <m:sSupPr>
                          <m:ctrlPr>
                            <a:rPr lang="ru-RU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5400" i="1">
                          <a:solidFill>
                            <a:srgbClr val="002060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ru-RU" sz="5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5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5400" i="1">
                          <a:solidFill>
                            <a:srgbClr val="002060"/>
                          </a:solidFill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ru-RU" sz="5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51" y="1106914"/>
                <a:ext cx="8062349" cy="3541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5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15121"/>
            <a:ext cx="9134937" cy="95101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337" y="1059627"/>
            <a:ext cx="8748507" cy="3146452"/>
          </a:xfrm>
          <a:prstGeom prst="rect">
            <a:avLst/>
          </a:prstGeom>
        </p:spPr>
        <p:txBody>
          <a:bodyPr wrap="square" lIns="68022" tIns="34011" rIns="68022" bIns="34011">
            <a:spAutoFit/>
          </a:bodyPr>
          <a:lstStyle/>
          <a:p>
            <a:pPr indent="396796"/>
            <a:r>
              <a:rPr lang="en-US" sz="4000" dirty="0" err="1">
                <a:latin typeface="Arial" pitchFamily="34" charset="0"/>
                <a:cs typeface="Arial" pitchFamily="34" charset="0"/>
              </a:rPr>
              <a:t>Hajmni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marta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kamaytirsak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ya‘ni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idish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hajmini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litrgacha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kamaytiramiz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396796"/>
            <a:r>
              <a:rPr lang="en-US" sz="4000" dirty="0" err="1">
                <a:latin typeface="Arial" pitchFamily="34" charset="0"/>
                <a:cs typeface="Arial" pitchFamily="34" charset="0"/>
              </a:rPr>
              <a:t>Natijada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bosim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marta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oshadi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moddalar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konsentratsiyalari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ham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marta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ortadi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74" y="165306"/>
            <a:ext cx="8846653" cy="613171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Bugun</a:t>
            </a:r>
            <a:r>
              <a:rPr lang="en-US" sz="3600" dirty="0"/>
              <a:t> </a:t>
            </a:r>
            <a:r>
              <a:rPr lang="en-US" sz="3600" dirty="0" err="1"/>
              <a:t>darsda</a:t>
            </a:r>
            <a:r>
              <a:rPr lang="en-US" sz="3600" dirty="0"/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090" y="984084"/>
            <a:ext cx="8733236" cy="839073"/>
          </a:xfrm>
          <a:prstGeom prst="rect">
            <a:avLst/>
          </a:prstGeom>
        </p:spPr>
        <p:txBody>
          <a:bodyPr wrap="square" lIns="145159" tIns="72579" rIns="145159" bIns="72579">
            <a:spAutoFit/>
          </a:bodyPr>
          <a:lstStyle/>
          <a:p>
            <a:pPr algn="just">
              <a:spcAft>
                <a:spcPts val="952"/>
              </a:spcAft>
            </a:pPr>
            <a:r>
              <a:rPr lang="fr-FR" sz="4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55056" y="984084"/>
                <a:ext cx="8233888" cy="1813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45159" tIns="72579" rIns="145159" bIns="72579" rtlCol="0" anchor="ctr"/>
              <a:lstStyle/>
              <a:p>
                <a:pPr algn="ctr"/>
                <a:r>
                  <a:rPr lang="en-US" sz="45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C(CO)</a:t>
                </a:r>
                <a14:m>
                  <m:oMath xmlns:m="http://schemas.openxmlformats.org/officeDocument/2006/math">
                    <m:r>
                      <a:rPr lang="en-US" sz="45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sz="45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=6mol/l</a:t>
                </a:r>
                <a:endParaRPr lang="ru-RU" sz="45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56" y="984084"/>
                <a:ext cx="8233888" cy="1813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55057" y="2971866"/>
                <a:ext cx="8233887" cy="1714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45159" tIns="72579" rIns="145159" bIns="72579" rtlCol="0" anchor="ctr"/>
              <a:lstStyle/>
              <a:p>
                <a:pPr algn="ctr"/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C(O</a:t>
                </a:r>
                <a:r>
                  <a:rPr lang="en-US" sz="6000" baseline="-25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sz="60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6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=9mol/l</a:t>
                </a:r>
                <a:endParaRPr lang="ru-RU" sz="6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57" y="2971866"/>
                <a:ext cx="8233887" cy="1714644"/>
              </a:xfrm>
              <a:prstGeom prst="rect">
                <a:avLst/>
              </a:prstGeom>
              <a:blipFill rotWithShape="1">
                <a:blip r:embed="rId3"/>
                <a:stretch>
                  <a:fillRect b="-17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9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74" y="154140"/>
            <a:ext cx="8846653" cy="613171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Bugun</a:t>
            </a:r>
            <a:r>
              <a:rPr lang="en-US" sz="3600" dirty="0"/>
              <a:t> </a:t>
            </a:r>
            <a:r>
              <a:rPr lang="en-US" sz="3600" dirty="0" err="1"/>
              <a:t>darsda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673" y="984084"/>
            <a:ext cx="8733236" cy="839073"/>
          </a:xfrm>
          <a:prstGeom prst="rect">
            <a:avLst/>
          </a:prstGeom>
        </p:spPr>
        <p:txBody>
          <a:bodyPr wrap="square" lIns="145159" tIns="72579" rIns="145159" bIns="72579">
            <a:spAutoFit/>
          </a:bodyPr>
          <a:lstStyle/>
          <a:p>
            <a:pPr algn="just">
              <a:spcAft>
                <a:spcPts val="952"/>
              </a:spcAft>
            </a:pPr>
            <a:r>
              <a:rPr lang="fr-FR" sz="4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52132" y="1051082"/>
                <a:ext cx="8462608" cy="35417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45159" tIns="72579" rIns="145159" bIns="72579"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9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490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900">
                          <a:solidFill>
                            <a:srgbClr val="002060"/>
                          </a:solidFill>
                          <a:latin typeface="Cambria Math"/>
                        </a:rPr>
                        <m:t>k</m:t>
                      </m:r>
                      <m:r>
                        <a:rPr lang="en-US" sz="4900" i="1">
                          <a:solidFill>
                            <a:srgbClr val="002060"/>
                          </a:solidFill>
                          <a:latin typeface="Cambria Math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49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49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90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CO</m:t>
                              </m:r>
                              <m:r>
                                <a:rPr lang="en-US" sz="490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490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9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49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9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49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49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9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4900" i="1" dirty="0">
                  <a:solidFill>
                    <a:srgbClr val="002060"/>
                  </a:solidFill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900" i="1">
                          <a:solidFill>
                            <a:srgbClr val="002060"/>
                          </a:solidFill>
                          <a:latin typeface="Cambria Math"/>
                        </a:rPr>
                        <m:t>=1∗</m:t>
                      </m:r>
                      <m:sSup>
                        <m:sSupPr>
                          <m:ctrlPr>
                            <a:rPr lang="ru-RU" sz="49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9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49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900" i="1">
                          <a:solidFill>
                            <a:srgbClr val="002060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ru-RU" sz="49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9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49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4900" i="1">
                          <a:solidFill>
                            <a:srgbClr val="002060"/>
                          </a:solidFill>
                          <a:latin typeface="Cambria Math"/>
                        </a:rPr>
                        <m:t>=1∗36∗</m:t>
                      </m:r>
                      <m:r>
                        <a:rPr lang="en-US" sz="49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4900" i="1">
                          <a:solidFill>
                            <a:srgbClr val="002060"/>
                          </a:solidFill>
                          <a:latin typeface="Cambria Math"/>
                        </a:rPr>
                        <m:t>=324</m:t>
                      </m:r>
                    </m:oMath>
                  </m:oMathPara>
                </a14:m>
                <a:endParaRPr lang="ru-RU" sz="51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32" y="1051082"/>
                <a:ext cx="8462608" cy="3541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9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13379" y="151235"/>
            <a:ext cx="8917242" cy="580424"/>
          </a:xfrm>
          <a:prstGeom prst="rect">
            <a:avLst/>
          </a:prstGeom>
        </p:spPr>
        <p:txBody>
          <a:bodyPr vert="horz" wrap="square" lIns="0" tIns="26171" rIns="0" bIns="0" rtlCol="0" anchor="ctr">
            <a:spAutoFit/>
          </a:bodyPr>
          <a:lstStyle/>
          <a:p>
            <a:pPr marL="20131" algn="ctr" defTabSz="914288">
              <a:spcBef>
                <a:spcPts val="206"/>
              </a:spcBef>
              <a:defRPr/>
            </a:pPr>
            <a:r>
              <a:rPr lang="en-US" sz="3600" b="1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Bugun</a:t>
            </a:r>
            <a:r>
              <a:rPr lang="en-US" sz="3600" b="1" kern="800" spc="-39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600" b="1" kern="800" spc="-39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darsda</a:t>
            </a:r>
            <a:endParaRPr lang="en-US" sz="3600" b="1" kern="800" spc="-39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8444715" y="240689"/>
            <a:ext cx="205361" cy="378604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marL="20131">
              <a:spcBef>
                <a:spcPts val="199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16" y="846876"/>
            <a:ext cx="9030621" cy="3839894"/>
          </a:xfrm>
          <a:prstGeom prst="rect">
            <a:avLst/>
          </a:prstGeom>
          <a:noFill/>
        </p:spPr>
        <p:txBody>
          <a:bodyPr wrap="square" lIns="145159" tIns="72579" rIns="145159" bIns="72579" rtlCol="0">
            <a:spAutoFit/>
          </a:bodyPr>
          <a:lstStyle/>
          <a:p>
            <a:pPr indent="396796"/>
            <a:r>
              <a:rPr lang="en-US" sz="4000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4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: V</a:t>
            </a:r>
            <a:r>
              <a:rPr lang="en-US" sz="40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=324:12=17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marta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tezlashdi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396796"/>
            <a:r>
              <a:rPr lang="en-US" sz="4000" dirty="0" err="1">
                <a:latin typeface="Arial" pitchFamily="34" charset="0"/>
                <a:cs typeface="Arial" pitchFamily="34" charset="0"/>
              </a:rPr>
              <a:t>Sistemaning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hajmi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ortganda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sistema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ichidagi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bosim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kamayadi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396796"/>
            <a:r>
              <a:rPr lang="en-US" sz="4000" dirty="0" err="1">
                <a:latin typeface="Arial" pitchFamily="34" charset="0"/>
                <a:cs typeface="Arial" pitchFamily="34" charset="0"/>
              </a:rPr>
              <a:t>Gaz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konsentratsiyasi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ham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kamayib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bu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reaksiyaning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tezligining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sekinlashishiga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olib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keladi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3780</TotalTime>
  <Words>355</Words>
  <Application>Microsoft Office PowerPoint</Application>
  <PresentationFormat>Экран (16:9)</PresentationFormat>
  <Paragraphs>59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Constantia</vt:lpstr>
      <vt:lpstr>Georgia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Bugun darsda </vt:lpstr>
      <vt:lpstr>Презентация PowerPoint</vt:lpstr>
      <vt:lpstr>Bugun darsda</vt:lpstr>
      <vt:lpstr>Презентация PowerPoint</vt:lpstr>
      <vt:lpstr>Bugun darsda </vt:lpstr>
      <vt:lpstr>Bugun darsda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Teacher</cp:lastModifiedBy>
  <cp:revision>374</cp:revision>
  <dcterms:created xsi:type="dcterms:W3CDTF">2020-04-09T07:32:19Z</dcterms:created>
  <dcterms:modified xsi:type="dcterms:W3CDTF">2021-01-13T08:24:31Z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