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4" r:id="rId1"/>
  </p:sldMasterIdLst>
  <p:notesMasterIdLst>
    <p:notesMasterId r:id="rId12"/>
  </p:notesMasterIdLst>
  <p:sldIdLst>
    <p:sldId id="311" r:id="rId2"/>
    <p:sldId id="312" r:id="rId3"/>
    <p:sldId id="313" r:id="rId4"/>
    <p:sldId id="314" r:id="rId5"/>
    <p:sldId id="316" r:id="rId6"/>
    <p:sldId id="317" r:id="rId7"/>
    <p:sldId id="318" r:id="rId8"/>
    <p:sldId id="319" r:id="rId9"/>
    <p:sldId id="320" r:id="rId10"/>
    <p:sldId id="321" r:id="rId11"/>
  </p:sldIdLst>
  <p:sldSz cx="5765800" cy="3244850"/>
  <p:notesSz cx="5765800" cy="3244850"/>
  <p:defaultTextStyle>
    <a:defPPr>
      <a:defRPr lang="ru-RU"/>
    </a:defPPr>
    <a:lvl1pPr marL="0" algn="l" defTabSz="9139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94" algn="l" defTabSz="9139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989" algn="l" defTabSz="9139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984" algn="l" defTabSz="9139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978" algn="l" defTabSz="9139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974" algn="l" defTabSz="9139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968" algn="l" defTabSz="9139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963" algn="l" defTabSz="9139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956" algn="l" defTabSz="9139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1B1C"/>
    <a:srgbClr val="005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2" autoAdjust="0"/>
    <p:restoredTop sz="87971" autoAdjust="0"/>
  </p:normalViewPr>
  <p:slideViewPr>
    <p:cSldViewPr>
      <p:cViewPr varScale="1">
        <p:scale>
          <a:sx n="226" d="100"/>
          <a:sy n="226" d="100"/>
        </p:scale>
        <p:origin x="624" y="1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8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48939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40302-458F-4B74-A808-3EA6FC8447E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1048940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1048941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942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48943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F6E1D5-DB8F-493E-998F-1E74A1E6C0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779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9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994" algn="l" defTabSz="9139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989" algn="l" defTabSz="9139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984" algn="l" defTabSz="9139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978" algn="l" defTabSz="9139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974" algn="l" defTabSz="9139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968" algn="l" defTabSz="9139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963" algn="l" defTabSz="9139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956" algn="l" defTabSz="9139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1048619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1048620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621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1048622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3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584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585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586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1048587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24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925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1048926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1048927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928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1048929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0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931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932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933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1048934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5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936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1048937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57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578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579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580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581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1048582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object 2"/>
          <p:cNvSpPr/>
          <p:nvPr/>
        </p:nvSpPr>
        <p:spPr>
          <a:xfrm>
            <a:off x="1" y="1535"/>
            <a:ext cx="5778500" cy="101045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604" name="object 3"/>
          <p:cNvSpPr txBox="1">
            <a:spLocks noGrp="1"/>
          </p:cNvSpPr>
          <p:nvPr>
            <p:ph type="title"/>
          </p:nvPr>
        </p:nvSpPr>
        <p:spPr>
          <a:xfrm>
            <a:off x="1026799" y="222935"/>
            <a:ext cx="3913501" cy="537960"/>
          </a:xfrm>
          <a:prstGeom prst="rect">
            <a:avLst/>
          </a:prstGeom>
        </p:spPr>
        <p:txBody>
          <a:bodyPr vert="horz" wrap="square" lIns="0" tIns="14597" rIns="0" bIns="0" rtlCol="0">
            <a:spAutoFit/>
          </a:bodyPr>
          <a:lstStyle/>
          <a:p>
            <a:pPr marL="12694">
              <a:spcBef>
                <a:spcPts val="114"/>
              </a:spcBef>
            </a:pPr>
            <a:r>
              <a:rPr lang="en-US" sz="3400" spc="-5" dirty="0" err="1"/>
              <a:t>Jahon</a:t>
            </a:r>
            <a:r>
              <a:rPr lang="en-US" sz="3400" spc="-5" dirty="0"/>
              <a:t>  </a:t>
            </a:r>
            <a:r>
              <a:rPr lang="en-US" sz="3400" spc="-5" dirty="0" err="1"/>
              <a:t>tarixi</a:t>
            </a:r>
            <a:endParaRPr sz="3400" dirty="0"/>
          </a:p>
        </p:txBody>
      </p:sp>
      <p:sp>
        <p:nvSpPr>
          <p:cNvPr id="1048606" name="object 5"/>
          <p:cNvSpPr/>
          <p:nvPr/>
        </p:nvSpPr>
        <p:spPr>
          <a:xfrm>
            <a:off x="761002" y="1144968"/>
            <a:ext cx="344170" cy="93115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48607" name="object 6"/>
          <p:cNvSpPr/>
          <p:nvPr/>
        </p:nvSpPr>
        <p:spPr>
          <a:xfrm>
            <a:off x="761002" y="2308225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4" name="object 8"/>
          <p:cNvGrpSpPr/>
          <p:nvPr/>
        </p:nvGrpSpPr>
        <p:grpSpPr>
          <a:xfrm>
            <a:off x="4647563" y="174625"/>
            <a:ext cx="945515" cy="672607"/>
            <a:chOff x="4686759" y="212867"/>
            <a:chExt cx="634365" cy="634365"/>
          </a:xfrm>
        </p:grpSpPr>
        <p:sp>
          <p:nvSpPr>
            <p:cNvPr id="1048608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48609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48611" name="object 12"/>
          <p:cNvSpPr txBox="1"/>
          <p:nvPr/>
        </p:nvSpPr>
        <p:spPr>
          <a:xfrm>
            <a:off x="4711700" y="327025"/>
            <a:ext cx="966464" cy="319953"/>
          </a:xfrm>
          <a:prstGeom prst="rect">
            <a:avLst/>
          </a:prstGeom>
        </p:spPr>
        <p:txBody>
          <a:bodyPr vert="horz" wrap="square" lIns="0" tIns="12059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lang="en-US" sz="2000" b="1" spc="5" dirty="0">
                <a:solidFill>
                  <a:srgbClr val="FFFFFF"/>
                </a:solidFill>
                <a:latin typeface="Arial"/>
                <a:cs typeface="Arial"/>
              </a:rPr>
              <a:t>11-sinf</a:t>
            </a:r>
            <a:endParaRPr sz="2000" b="1" dirty="0">
              <a:latin typeface="Arial"/>
              <a:cs typeface="Aria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64663" y="745262"/>
            <a:ext cx="2882900" cy="369291"/>
          </a:xfrm>
          <a:prstGeom prst="rect">
            <a:avLst/>
          </a:prstGeom>
        </p:spPr>
        <p:txBody>
          <a:bodyPr lIns="91399" tIns="45700" rIns="91399" bIns="45700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                 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05172" y="1354320"/>
            <a:ext cx="4368528" cy="1938952"/>
          </a:xfrm>
          <a:prstGeom prst="rect">
            <a:avLst/>
          </a:prstGeom>
        </p:spPr>
        <p:txBody>
          <a:bodyPr wrap="square" lIns="91399" tIns="45700" rIns="91399" bIns="45700">
            <a:spAutoFit/>
          </a:bodyPr>
          <a:lstStyle/>
          <a:p>
            <a:pPr>
              <a:tabLst>
                <a:tab pos="1254125" algn="l"/>
              </a:tabLst>
            </a:pP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1254125" algn="l"/>
              </a:tabLst>
            </a:pPr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1991-2017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yillarda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Hindiston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tabLst>
                <a:tab pos="1254125" algn="l"/>
              </a:tabLst>
            </a:pP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tabLst>
                <a:tab pos="1254125" algn="l"/>
              </a:tabLst>
            </a:pP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endParaRPr lang="en-US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609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276999"/>
          </a:xfrm>
        </p:spPr>
        <p:txBody>
          <a:bodyPr/>
          <a:lstStyle/>
          <a:p>
            <a:r>
              <a:rPr lang="en-US" sz="1800" dirty="0" err="1"/>
              <a:t>Mustahkamlash</a:t>
            </a:r>
            <a:r>
              <a:rPr lang="en-US" sz="1800" dirty="0"/>
              <a:t> </a:t>
            </a:r>
            <a:r>
              <a:rPr lang="en-US" sz="1800" dirty="0" err="1"/>
              <a:t>uchun</a:t>
            </a:r>
            <a:r>
              <a:rPr lang="en-US" sz="1800" dirty="0"/>
              <a:t> </a:t>
            </a:r>
            <a:r>
              <a:rPr lang="en-US" sz="1800" dirty="0" err="1"/>
              <a:t>savol</a:t>
            </a:r>
            <a:r>
              <a:rPr lang="en-US" sz="1800" dirty="0"/>
              <a:t> </a:t>
            </a:r>
            <a:r>
              <a:rPr lang="en-US" sz="1800" dirty="0" err="1"/>
              <a:t>va</a:t>
            </a:r>
            <a:r>
              <a:rPr lang="en-US" sz="1800" dirty="0"/>
              <a:t> </a:t>
            </a:r>
            <a:r>
              <a:rPr lang="en-US" sz="1800" dirty="0" err="1"/>
              <a:t>topshiriqlar</a:t>
            </a:r>
            <a:endParaRPr lang="ru-RU" sz="1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0" y="708025"/>
            <a:ext cx="5249159" cy="196977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i="0" dirty="0"/>
              <a:t>1. </a:t>
            </a:r>
            <a:r>
              <a:rPr lang="en-US" i="0" dirty="0" err="1"/>
              <a:t>Narasimxa</a:t>
            </a:r>
            <a:r>
              <a:rPr lang="en-US" i="0" dirty="0"/>
              <a:t> Rao </a:t>
            </a:r>
            <a:r>
              <a:rPr lang="en-US" i="0" dirty="0" err="1"/>
              <a:t>hukumati</a:t>
            </a:r>
            <a:r>
              <a:rPr lang="en-US" i="0" dirty="0"/>
              <a:t> </a:t>
            </a:r>
            <a:r>
              <a:rPr lang="en-US" i="0" dirty="0" err="1"/>
              <a:t>amalga</a:t>
            </a:r>
            <a:r>
              <a:rPr lang="en-US" i="0" dirty="0"/>
              <a:t> </a:t>
            </a:r>
            <a:r>
              <a:rPr lang="en-US" i="0" dirty="0" err="1"/>
              <a:t>oshirgan</a:t>
            </a:r>
            <a:r>
              <a:rPr lang="en-US" i="0" dirty="0"/>
              <a:t> </a:t>
            </a:r>
            <a:r>
              <a:rPr lang="en-US" i="0" dirty="0" err="1"/>
              <a:t>islohotlar</a:t>
            </a:r>
            <a:r>
              <a:rPr lang="en-US" i="0" dirty="0"/>
              <a:t> </a:t>
            </a:r>
            <a:r>
              <a:rPr lang="en-US" i="0" dirty="0" err="1"/>
              <a:t>natijasida</a:t>
            </a:r>
            <a:r>
              <a:rPr lang="ru-RU" i="0" dirty="0"/>
              <a:t> </a:t>
            </a:r>
            <a:r>
              <a:rPr lang="en-US" i="0" dirty="0" err="1"/>
              <a:t>Hindiston</a:t>
            </a:r>
            <a:r>
              <a:rPr lang="en-US" i="0" dirty="0"/>
              <a:t> 1990-yillari </a:t>
            </a:r>
            <a:r>
              <a:rPr lang="en-US" i="0" dirty="0" err="1"/>
              <a:t>qanday</a:t>
            </a:r>
            <a:r>
              <a:rPr lang="en-US" i="0" dirty="0"/>
              <a:t> </a:t>
            </a:r>
            <a:r>
              <a:rPr lang="en-US" i="0" dirty="0" err="1"/>
              <a:t>yutuqlarga</a:t>
            </a:r>
            <a:r>
              <a:rPr lang="en-US" i="0" dirty="0"/>
              <a:t> </a:t>
            </a:r>
            <a:r>
              <a:rPr lang="en-US" i="0" dirty="0" err="1"/>
              <a:t>erishdi</a:t>
            </a:r>
            <a:r>
              <a:rPr lang="en-US" i="0" dirty="0"/>
              <a:t>?</a:t>
            </a:r>
          </a:p>
          <a:p>
            <a:pPr>
              <a:spcAft>
                <a:spcPts val="1200"/>
              </a:spcAft>
            </a:pPr>
            <a:r>
              <a:rPr lang="en-US" i="0" dirty="0"/>
              <a:t>2. </a:t>
            </a:r>
            <a:r>
              <a:rPr lang="en-US" i="0" dirty="0" err="1"/>
              <a:t>A.B.Vajpai</a:t>
            </a:r>
            <a:r>
              <a:rPr lang="en-US" i="0" dirty="0"/>
              <a:t> </a:t>
            </a:r>
            <a:r>
              <a:rPr lang="en-US" i="0" dirty="0" err="1"/>
              <a:t>hukumati</a:t>
            </a:r>
            <a:r>
              <a:rPr lang="en-US" i="0" dirty="0"/>
              <a:t> </a:t>
            </a:r>
            <a:r>
              <a:rPr lang="en-US" i="0" dirty="0" err="1"/>
              <a:t>qanday</a:t>
            </a:r>
            <a:r>
              <a:rPr lang="en-US" i="0" dirty="0"/>
              <a:t> </a:t>
            </a:r>
            <a:r>
              <a:rPr lang="en-US" i="0" dirty="0" err="1"/>
              <a:t>muhim</a:t>
            </a:r>
            <a:r>
              <a:rPr lang="en-US" i="0" dirty="0"/>
              <a:t> </a:t>
            </a:r>
            <a:r>
              <a:rPr lang="en-US" i="0" dirty="0" err="1"/>
              <a:t>tadbirlarni</a:t>
            </a:r>
            <a:r>
              <a:rPr lang="en-US" i="0" dirty="0"/>
              <a:t> </a:t>
            </a:r>
            <a:r>
              <a:rPr lang="en-US" i="0" dirty="0" err="1"/>
              <a:t>amalga</a:t>
            </a:r>
            <a:r>
              <a:rPr lang="en-US" i="0" dirty="0"/>
              <a:t> </a:t>
            </a:r>
            <a:r>
              <a:rPr lang="en-US" i="0" dirty="0" err="1"/>
              <a:t>oshirdi</a:t>
            </a:r>
            <a:r>
              <a:rPr lang="en-US" i="0" dirty="0"/>
              <a:t>?</a:t>
            </a:r>
          </a:p>
          <a:p>
            <a:pPr>
              <a:spcAft>
                <a:spcPts val="1200"/>
              </a:spcAft>
            </a:pPr>
            <a:r>
              <a:rPr lang="en-US" i="0" dirty="0"/>
              <a:t>3. </a:t>
            </a:r>
            <a:r>
              <a:rPr lang="en-US" i="0" dirty="0" err="1"/>
              <a:t>Hindiston</a:t>
            </a:r>
            <a:r>
              <a:rPr lang="en-US" i="0" dirty="0"/>
              <a:t> XXI </a:t>
            </a:r>
            <a:r>
              <a:rPr lang="en-US" i="0" dirty="0" err="1"/>
              <a:t>asrda</a:t>
            </a:r>
            <a:r>
              <a:rPr lang="en-US" i="0" dirty="0"/>
              <a:t> </a:t>
            </a:r>
            <a:r>
              <a:rPr lang="en-US" i="0" dirty="0" err="1"/>
              <a:t>qanday</a:t>
            </a:r>
            <a:r>
              <a:rPr lang="en-US" i="0" dirty="0"/>
              <a:t> </a:t>
            </a:r>
            <a:r>
              <a:rPr lang="en-US" i="0" dirty="0" err="1"/>
              <a:t>yutuqlarga</a:t>
            </a:r>
            <a:r>
              <a:rPr lang="en-US" i="0" dirty="0"/>
              <a:t> </a:t>
            </a:r>
            <a:r>
              <a:rPr lang="en-US" i="0" dirty="0" err="1"/>
              <a:t>erishishni</a:t>
            </a:r>
            <a:r>
              <a:rPr lang="en-US" i="0" dirty="0"/>
              <a:t> </a:t>
            </a:r>
            <a:r>
              <a:rPr lang="en-US" i="0" dirty="0" err="1"/>
              <a:t>maqsad</a:t>
            </a:r>
            <a:r>
              <a:rPr lang="en-US" i="0" dirty="0"/>
              <a:t> </a:t>
            </a:r>
            <a:r>
              <a:rPr lang="en-US" i="0" dirty="0" err="1"/>
              <a:t>qilib</a:t>
            </a:r>
            <a:r>
              <a:rPr lang="ru-RU" i="0" dirty="0"/>
              <a:t> </a:t>
            </a:r>
            <a:r>
              <a:rPr lang="en-US" i="0" dirty="0" err="1"/>
              <a:t>rivojlanmoqda</a:t>
            </a:r>
            <a:r>
              <a:rPr lang="en-US" i="0" dirty="0"/>
              <a:t>?</a:t>
            </a:r>
          </a:p>
          <a:p>
            <a:pPr>
              <a:spcAft>
                <a:spcPts val="1200"/>
              </a:spcAft>
            </a:pPr>
            <a:r>
              <a:rPr lang="en-US" i="0" dirty="0"/>
              <a:t>4. XXI </a:t>
            </a:r>
            <a:r>
              <a:rPr lang="en-US" i="0" dirty="0" err="1"/>
              <a:t>asrda</a:t>
            </a:r>
            <a:r>
              <a:rPr lang="en-US" i="0" dirty="0"/>
              <a:t> hind </a:t>
            </a:r>
            <a:r>
              <a:rPr lang="en-US" i="0" dirty="0" err="1"/>
              <a:t>jamiyati</a:t>
            </a:r>
            <a:r>
              <a:rPr lang="en-US" i="0" dirty="0"/>
              <a:t> </a:t>
            </a:r>
            <a:r>
              <a:rPr lang="en-US" i="0" dirty="0" err="1"/>
              <a:t>oldida</a:t>
            </a:r>
            <a:r>
              <a:rPr lang="en-US" i="0" dirty="0"/>
              <a:t> </a:t>
            </a:r>
            <a:r>
              <a:rPr lang="en-US" i="0" dirty="0" err="1"/>
              <a:t>qanday</a:t>
            </a:r>
            <a:r>
              <a:rPr lang="en-US" i="0" dirty="0"/>
              <a:t> </a:t>
            </a:r>
            <a:r>
              <a:rPr lang="en-US" i="0" dirty="0" err="1"/>
              <a:t>dolzarb</a:t>
            </a:r>
            <a:r>
              <a:rPr lang="en-US" i="0" dirty="0"/>
              <a:t> </a:t>
            </a:r>
            <a:r>
              <a:rPr lang="en-US" i="0" dirty="0" err="1"/>
              <a:t>muammolar</a:t>
            </a:r>
            <a:r>
              <a:rPr lang="ru-RU" i="0" dirty="0"/>
              <a:t> </a:t>
            </a:r>
            <a:r>
              <a:rPr lang="en-US" i="0" dirty="0" err="1"/>
              <a:t>turibdi</a:t>
            </a:r>
            <a:r>
              <a:rPr lang="en-US" i="0" dirty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3397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1990-yillarda </a:t>
            </a:r>
            <a:r>
              <a:rPr lang="en-US" dirty="0" err="1"/>
              <a:t>Hindiston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0739" y="631825"/>
            <a:ext cx="5028955" cy="2462213"/>
          </a:xfrm>
        </p:spPr>
        <p:txBody>
          <a:bodyPr/>
          <a:lstStyle/>
          <a:p>
            <a:pPr indent="177800" algn="just"/>
            <a:r>
              <a:rPr lang="en-US" sz="2000" i="0" dirty="0"/>
              <a:t>Bu </a:t>
            </a:r>
            <a:r>
              <a:rPr lang="en-US" sz="2000" i="0" dirty="0" err="1"/>
              <a:t>davrda</a:t>
            </a:r>
            <a:r>
              <a:rPr lang="en-US" sz="2000" i="0" dirty="0"/>
              <a:t> </a:t>
            </a:r>
            <a:r>
              <a:rPr lang="en-US" sz="2000" i="0" dirty="0" err="1"/>
              <a:t>Hindistonning</a:t>
            </a:r>
            <a:r>
              <a:rPr lang="en-US" sz="2000" i="0" dirty="0"/>
              <a:t> </a:t>
            </a:r>
            <a:r>
              <a:rPr lang="en-US" sz="2000" i="0" dirty="0" err="1"/>
              <a:t>iqtisodiy</a:t>
            </a:r>
            <a:r>
              <a:rPr lang="en-US" sz="2000" i="0" dirty="0"/>
              <a:t> </a:t>
            </a:r>
            <a:r>
              <a:rPr lang="en-US" sz="2000" i="0" dirty="0" err="1"/>
              <a:t>ahvoli</a:t>
            </a:r>
            <a:r>
              <a:rPr lang="ru-RU" sz="2000" i="0" dirty="0"/>
              <a:t> </a:t>
            </a:r>
            <a:r>
              <a:rPr lang="en-US" sz="2000" i="0" dirty="0" err="1"/>
              <a:t>yomonlashdi</a:t>
            </a:r>
            <a:r>
              <a:rPr lang="en-US" sz="2000" i="0" dirty="0"/>
              <a:t>. </a:t>
            </a:r>
            <a:r>
              <a:rPr lang="en-US" sz="2000" i="0" dirty="0" err="1"/>
              <a:t>Jahon</a:t>
            </a:r>
            <a:r>
              <a:rPr lang="en-US" sz="2000" i="0" dirty="0"/>
              <a:t> </a:t>
            </a:r>
            <a:r>
              <a:rPr lang="en-US" sz="2000" i="0" dirty="0" err="1"/>
              <a:t>iqtisodiyotida</a:t>
            </a:r>
            <a:r>
              <a:rPr lang="en-US" sz="2000" i="0" dirty="0"/>
              <a:t> </a:t>
            </a:r>
            <a:r>
              <a:rPr lang="en-US" sz="2000" i="0" dirty="0" err="1"/>
              <a:t>yuz</a:t>
            </a:r>
            <a:r>
              <a:rPr lang="ru-RU" sz="2000" i="0" dirty="0"/>
              <a:t> </a:t>
            </a:r>
            <a:r>
              <a:rPr lang="en-US" sz="2000" i="0" dirty="0" err="1"/>
              <a:t>bergan</a:t>
            </a:r>
            <a:r>
              <a:rPr lang="en-US" sz="2000" i="0" dirty="0"/>
              <a:t> </a:t>
            </a:r>
            <a:r>
              <a:rPr lang="en-US" sz="2000" i="0" dirty="0" err="1"/>
              <a:t>tushkunlik</a:t>
            </a:r>
            <a:r>
              <a:rPr lang="en-US" sz="2000" i="0" dirty="0"/>
              <a:t> </a:t>
            </a:r>
            <a:r>
              <a:rPr lang="en-US" sz="2000" i="0" dirty="0" err="1"/>
              <a:t>Hindistonni</a:t>
            </a:r>
            <a:r>
              <a:rPr lang="ru-RU" sz="2000" i="0" dirty="0"/>
              <a:t> </a:t>
            </a:r>
            <a:r>
              <a:rPr lang="en-US" sz="2000" i="0" dirty="0"/>
              <a:t>ham </a:t>
            </a:r>
            <a:r>
              <a:rPr lang="en-US" sz="2000" i="0" dirty="0" err="1"/>
              <a:t>chetlab</a:t>
            </a:r>
            <a:r>
              <a:rPr lang="en-US" sz="2000" i="0" dirty="0"/>
              <a:t> </a:t>
            </a:r>
            <a:r>
              <a:rPr lang="en-US" sz="2000" i="0" dirty="0" err="1"/>
              <a:t>o‘tmadi</a:t>
            </a:r>
            <a:r>
              <a:rPr lang="en-US" sz="2000" i="0" dirty="0"/>
              <a:t>. </a:t>
            </a:r>
            <a:r>
              <a:rPr lang="en-US" sz="2000" i="0" dirty="0" err="1"/>
              <a:t>Iqtisodiy</a:t>
            </a:r>
            <a:r>
              <a:rPr lang="en-US" sz="2000" i="0" dirty="0"/>
              <a:t> </a:t>
            </a:r>
            <a:r>
              <a:rPr lang="en-US" sz="2000" i="0" dirty="0" err="1"/>
              <a:t>o‘sish</a:t>
            </a:r>
            <a:r>
              <a:rPr lang="en-US" sz="2000" i="0" dirty="0"/>
              <a:t> </a:t>
            </a:r>
            <a:r>
              <a:rPr lang="en-US" sz="2000" i="0" dirty="0" err="1"/>
              <a:t>deyarli</a:t>
            </a:r>
            <a:r>
              <a:rPr lang="en-US" sz="2000" i="0" dirty="0"/>
              <a:t> </a:t>
            </a:r>
            <a:r>
              <a:rPr lang="en-US" sz="2000" i="0" dirty="0" err="1"/>
              <a:t>to‘xtadi</a:t>
            </a:r>
            <a:r>
              <a:rPr lang="en-US" sz="2000" i="0" dirty="0"/>
              <a:t>, </a:t>
            </a:r>
            <a:r>
              <a:rPr lang="en-US" sz="2000" i="0" dirty="0" err="1"/>
              <a:t>inflatsiya</a:t>
            </a:r>
            <a:r>
              <a:rPr lang="en-US" sz="2000" i="0" dirty="0"/>
              <a:t> </a:t>
            </a:r>
            <a:r>
              <a:rPr lang="en-US" sz="2000" i="0" dirty="0" err="1"/>
              <a:t>kuchaydi</a:t>
            </a:r>
            <a:r>
              <a:rPr lang="en-US" sz="2000" i="0" dirty="0"/>
              <a:t>,</a:t>
            </a:r>
            <a:r>
              <a:rPr lang="ru-RU" sz="2000" i="0" dirty="0"/>
              <a:t> </a:t>
            </a:r>
            <a:r>
              <a:rPr lang="en-US" sz="2000" i="0" dirty="0" err="1"/>
              <a:t>ishsizlik</a:t>
            </a:r>
            <a:r>
              <a:rPr lang="en-US" sz="2000" i="0" dirty="0"/>
              <a:t> </a:t>
            </a:r>
            <a:r>
              <a:rPr lang="en-US" sz="2000" i="0" dirty="0" err="1"/>
              <a:t>oshdi</a:t>
            </a:r>
            <a:r>
              <a:rPr lang="en-US" sz="2000" i="0" dirty="0"/>
              <a:t>.</a:t>
            </a:r>
            <a:endParaRPr lang="ru-RU" sz="2000" i="0" dirty="0"/>
          </a:p>
          <a:p>
            <a:pPr indent="177800" algn="just"/>
            <a:r>
              <a:rPr lang="en-US" sz="2000" i="0" dirty="0"/>
              <a:t> </a:t>
            </a:r>
            <a:r>
              <a:rPr lang="en-US" sz="2000" i="0" dirty="0" err="1"/>
              <a:t>Mamlakatda</a:t>
            </a:r>
            <a:r>
              <a:rPr lang="en-US" sz="2000" i="0" dirty="0"/>
              <a:t> </a:t>
            </a:r>
            <a:r>
              <a:rPr lang="en-US" sz="2000" i="0" dirty="0" err="1"/>
              <a:t>turli</a:t>
            </a:r>
            <a:r>
              <a:rPr lang="en-US" sz="2000" i="0" dirty="0"/>
              <a:t> </a:t>
            </a:r>
            <a:r>
              <a:rPr lang="en-US" sz="2000" i="0" dirty="0" err="1"/>
              <a:t>etnik</a:t>
            </a:r>
            <a:r>
              <a:rPr lang="en-US" sz="2000" i="0" dirty="0"/>
              <a:t> </a:t>
            </a:r>
            <a:r>
              <a:rPr lang="en-US" sz="2000" i="0" dirty="0" err="1"/>
              <a:t>va</a:t>
            </a:r>
            <a:r>
              <a:rPr lang="en-US" sz="2000" i="0" dirty="0"/>
              <a:t> </a:t>
            </a:r>
            <a:r>
              <a:rPr lang="en-US" sz="2000" i="0" dirty="0" err="1"/>
              <a:t>diniy</a:t>
            </a:r>
            <a:r>
              <a:rPr lang="en-US" sz="2000" i="0" dirty="0"/>
              <a:t> </a:t>
            </a:r>
            <a:r>
              <a:rPr lang="en-US" sz="2000" i="0" dirty="0" err="1"/>
              <a:t>guruhlar</a:t>
            </a:r>
            <a:r>
              <a:rPr lang="en-US" sz="2000" i="0" dirty="0"/>
              <a:t> </a:t>
            </a:r>
            <a:r>
              <a:rPr lang="en-US" sz="2000" i="0" dirty="0" err="1"/>
              <a:t>o‘rtasida</a:t>
            </a:r>
            <a:r>
              <a:rPr lang="en-US" sz="2000" i="0" dirty="0"/>
              <a:t> </a:t>
            </a:r>
            <a:r>
              <a:rPr lang="en-US" sz="2000" i="0" dirty="0" err="1"/>
              <a:t>ziddiyat</a:t>
            </a:r>
            <a:r>
              <a:rPr lang="en-US" sz="2000" i="0" dirty="0"/>
              <a:t>,</a:t>
            </a:r>
            <a:r>
              <a:rPr lang="ru-RU" sz="2000" i="0" dirty="0"/>
              <a:t> </a:t>
            </a:r>
            <a:r>
              <a:rPr lang="en-US" sz="2000" i="0" dirty="0" err="1"/>
              <a:t>umumiy</a:t>
            </a:r>
            <a:r>
              <a:rPr lang="en-US" sz="2000" i="0" dirty="0"/>
              <a:t> </a:t>
            </a:r>
            <a:r>
              <a:rPr lang="en-US" sz="2000" i="0" dirty="0" err="1"/>
              <a:t>tanglik</a:t>
            </a:r>
            <a:r>
              <a:rPr lang="en-US" sz="2000" i="0" dirty="0"/>
              <a:t> </a:t>
            </a:r>
            <a:r>
              <a:rPr lang="en-US" sz="2000" i="0" dirty="0" err="1"/>
              <a:t>holati</a:t>
            </a:r>
            <a:r>
              <a:rPr lang="en-US" sz="2000" i="0" dirty="0"/>
              <a:t> </a:t>
            </a:r>
            <a:r>
              <a:rPr lang="en-US" sz="2000" i="0" dirty="0" err="1"/>
              <a:t>kuchayib</a:t>
            </a:r>
            <a:r>
              <a:rPr lang="en-US" sz="2000" i="0" dirty="0"/>
              <a:t> </a:t>
            </a:r>
            <a:r>
              <a:rPr lang="en-US" sz="2000" i="0" dirty="0" err="1"/>
              <a:t>bordi</a:t>
            </a:r>
            <a:r>
              <a:rPr lang="en-US" sz="2000" i="0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537095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2100" y="708025"/>
            <a:ext cx="3124200" cy="2154436"/>
          </a:xfrm>
        </p:spPr>
        <p:txBody>
          <a:bodyPr/>
          <a:lstStyle/>
          <a:p>
            <a:pPr indent="177800" algn="just"/>
            <a:r>
              <a:rPr lang="en-US" i="0" dirty="0" err="1"/>
              <a:t>Narasimxa</a:t>
            </a:r>
            <a:r>
              <a:rPr lang="en-US" i="0" dirty="0"/>
              <a:t> Rao </a:t>
            </a:r>
            <a:r>
              <a:rPr lang="en-US" i="0" dirty="0" err="1"/>
              <a:t>hukumati</a:t>
            </a:r>
            <a:r>
              <a:rPr lang="en-US" i="0" dirty="0"/>
              <a:t> </a:t>
            </a:r>
            <a:r>
              <a:rPr lang="en-US" i="0" dirty="0" err="1"/>
              <a:t>bozor</a:t>
            </a:r>
            <a:r>
              <a:rPr lang="ru-RU" i="0" dirty="0"/>
              <a:t> </a:t>
            </a:r>
            <a:r>
              <a:rPr lang="en-US" i="0" dirty="0" err="1"/>
              <a:t>islohotlarining</a:t>
            </a:r>
            <a:r>
              <a:rPr lang="en-US" i="0" dirty="0"/>
              <a:t> </a:t>
            </a:r>
            <a:r>
              <a:rPr lang="en-US" i="0" dirty="0" err="1"/>
              <a:t>yangi</a:t>
            </a:r>
            <a:r>
              <a:rPr lang="en-US" i="0" dirty="0"/>
              <a:t> </a:t>
            </a:r>
            <a:r>
              <a:rPr lang="en-US" i="0" dirty="0" err="1"/>
              <a:t>bosqichini</a:t>
            </a:r>
            <a:r>
              <a:rPr lang="ru-RU" i="0" dirty="0"/>
              <a:t> </a:t>
            </a:r>
            <a:r>
              <a:rPr lang="en-US" i="0" dirty="0" err="1"/>
              <a:t>boshladi</a:t>
            </a:r>
            <a:r>
              <a:rPr lang="en-US" i="0" dirty="0"/>
              <a:t>. </a:t>
            </a:r>
            <a:r>
              <a:rPr lang="en-US" i="0" dirty="0" err="1"/>
              <a:t>Davlat</a:t>
            </a:r>
            <a:r>
              <a:rPr lang="en-US" i="0" dirty="0"/>
              <a:t> </a:t>
            </a:r>
            <a:r>
              <a:rPr lang="en-US" i="0" dirty="0" err="1"/>
              <a:t>sektori</a:t>
            </a:r>
            <a:r>
              <a:rPr lang="en-US" i="0" dirty="0"/>
              <a:t> </a:t>
            </a:r>
            <a:r>
              <a:rPr lang="en-US" i="0" dirty="0" err="1"/>
              <a:t>qisqar</a:t>
            </a:r>
            <a:r>
              <a:rPr lang="en-US" i="0" dirty="0"/>
              <a:t> </a:t>
            </a:r>
            <a:r>
              <a:rPr lang="en-US" i="0" dirty="0" err="1"/>
              <a:t>tirilib</a:t>
            </a:r>
            <a:r>
              <a:rPr lang="en-US" i="0" dirty="0"/>
              <a:t>, </a:t>
            </a:r>
            <a:r>
              <a:rPr lang="en-US" i="0" dirty="0" err="1"/>
              <a:t>yirik</a:t>
            </a:r>
            <a:r>
              <a:rPr lang="en-US" i="0" dirty="0"/>
              <a:t> </a:t>
            </a:r>
            <a:r>
              <a:rPr lang="en-US" i="0" dirty="0" err="1"/>
              <a:t>korxonalar</a:t>
            </a:r>
            <a:r>
              <a:rPr lang="en-US" i="0" dirty="0"/>
              <a:t> </a:t>
            </a:r>
            <a:r>
              <a:rPr lang="en-US" i="0" dirty="0" err="1"/>
              <a:t>xususiylashtirildi</a:t>
            </a:r>
            <a:r>
              <a:rPr lang="en-US" i="0" dirty="0"/>
              <a:t>. </a:t>
            </a:r>
            <a:endParaRPr lang="ru-RU" i="0" dirty="0"/>
          </a:p>
          <a:p>
            <a:pPr indent="177800" algn="just"/>
            <a:r>
              <a:rPr lang="en-US" i="0" dirty="0"/>
              <a:t> </a:t>
            </a:r>
            <a:r>
              <a:rPr lang="en-US" i="0" dirty="0" err="1"/>
              <a:t>Iqtisodga</a:t>
            </a:r>
            <a:r>
              <a:rPr lang="en-US" i="0" dirty="0"/>
              <a:t> </a:t>
            </a:r>
            <a:r>
              <a:rPr lang="en-US" i="0" dirty="0" err="1"/>
              <a:t>davlatning</a:t>
            </a:r>
            <a:r>
              <a:rPr lang="en-US" i="0" dirty="0"/>
              <a:t> </a:t>
            </a:r>
            <a:r>
              <a:rPr lang="en-US" i="0" dirty="0" err="1"/>
              <a:t>arala</a:t>
            </a:r>
            <a:r>
              <a:rPr lang="en-US" i="0" dirty="0"/>
              <a:t> </a:t>
            </a:r>
            <a:r>
              <a:rPr lang="en-US" i="0" dirty="0" err="1"/>
              <a:t>shuvi</a:t>
            </a:r>
            <a:r>
              <a:rPr lang="en-US" i="0" dirty="0"/>
              <a:t> </a:t>
            </a:r>
            <a:r>
              <a:rPr lang="en-US" i="0" dirty="0" err="1"/>
              <a:t>yanada</a:t>
            </a:r>
            <a:r>
              <a:rPr lang="en-US" i="0" dirty="0"/>
              <a:t> </a:t>
            </a:r>
            <a:r>
              <a:rPr lang="en-US" i="0" dirty="0" err="1"/>
              <a:t>kamaytirildi</a:t>
            </a:r>
            <a:r>
              <a:rPr lang="en-US" i="0" dirty="0"/>
              <a:t>. Bir </a:t>
            </a:r>
            <a:r>
              <a:rPr lang="en-US" i="0" dirty="0" err="1"/>
              <a:t>qator</a:t>
            </a:r>
            <a:r>
              <a:rPr lang="en-US" i="0" dirty="0"/>
              <a:t> </a:t>
            </a:r>
            <a:r>
              <a:rPr lang="en-US" i="0" dirty="0" err="1"/>
              <a:t>favqulodda</a:t>
            </a:r>
            <a:r>
              <a:rPr lang="en-US" i="0" dirty="0"/>
              <a:t> </a:t>
            </a:r>
            <a:r>
              <a:rPr lang="en-US" i="0" dirty="0" err="1"/>
              <a:t>tadbirlar</a:t>
            </a:r>
            <a:r>
              <a:rPr lang="en-US" i="0" dirty="0"/>
              <a:t> ham </a:t>
            </a:r>
            <a:r>
              <a:rPr lang="en-US" i="0" dirty="0" err="1"/>
              <a:t>amalga</a:t>
            </a:r>
            <a:r>
              <a:rPr lang="en-US" i="0" dirty="0"/>
              <a:t> </a:t>
            </a:r>
            <a:r>
              <a:rPr lang="en-US" i="0" dirty="0" err="1"/>
              <a:t>oshirildi</a:t>
            </a:r>
            <a:r>
              <a:rPr lang="en-US" i="0" dirty="0"/>
              <a:t>. </a:t>
            </a:r>
            <a:r>
              <a:rPr lang="en-US" i="0" dirty="0" err="1"/>
              <a:t>Xususan</a:t>
            </a:r>
            <a:r>
              <a:rPr lang="en-US" i="0" dirty="0"/>
              <a:t>, </a:t>
            </a:r>
            <a:r>
              <a:rPr lang="en-US" i="0" dirty="0" err="1"/>
              <a:t>rupiya</a:t>
            </a:r>
            <a:r>
              <a:rPr lang="en-US" i="0" dirty="0"/>
              <a:t> </a:t>
            </a:r>
            <a:r>
              <a:rPr lang="en-US" i="0" dirty="0" err="1"/>
              <a:t>devalvatsiya</a:t>
            </a:r>
            <a:r>
              <a:rPr lang="en-US" i="0" dirty="0"/>
              <a:t> </a:t>
            </a:r>
            <a:r>
              <a:rPr lang="en-US" i="0" dirty="0" err="1"/>
              <a:t>qilindi</a:t>
            </a:r>
            <a:r>
              <a:rPr lang="en-US" i="0" dirty="0"/>
              <a:t>, </a:t>
            </a:r>
            <a:r>
              <a:rPr lang="en-US" i="0" dirty="0" err="1"/>
              <a:t>soliq</a:t>
            </a:r>
            <a:r>
              <a:rPr lang="en-US" i="0" dirty="0"/>
              <a:t> </a:t>
            </a:r>
            <a:r>
              <a:rPr lang="en-US" i="0" dirty="0" err="1"/>
              <a:t>islohoti</a:t>
            </a:r>
            <a:r>
              <a:rPr lang="en-US" i="0" dirty="0"/>
              <a:t> </a:t>
            </a:r>
            <a:r>
              <a:rPr lang="en-US" i="0" dirty="0" err="1"/>
              <a:t>o‘tkazildi</a:t>
            </a:r>
            <a:r>
              <a:rPr lang="en-US" i="0" dirty="0"/>
              <a:t>,</a:t>
            </a:r>
            <a:r>
              <a:rPr lang="ru-RU" i="0" dirty="0"/>
              <a:t> </a:t>
            </a:r>
            <a:r>
              <a:rPr lang="en-US" i="0" dirty="0" err="1"/>
              <a:t>davlatning</a:t>
            </a:r>
            <a:r>
              <a:rPr lang="en-US" i="0" dirty="0"/>
              <a:t> </a:t>
            </a:r>
            <a:r>
              <a:rPr lang="en-US" i="0" dirty="0" err="1"/>
              <a:t>valyuta</a:t>
            </a:r>
            <a:r>
              <a:rPr lang="en-US" i="0" dirty="0"/>
              <a:t> </a:t>
            </a:r>
            <a:r>
              <a:rPr lang="en-US" i="0" dirty="0" err="1"/>
              <a:t>zaxirasi</a:t>
            </a:r>
            <a:r>
              <a:rPr lang="en-US" i="0" dirty="0"/>
              <a:t> </a:t>
            </a:r>
            <a:r>
              <a:rPr lang="en-US" i="0" dirty="0" err="1"/>
              <a:t>to‘ldirildi</a:t>
            </a:r>
            <a:r>
              <a:rPr lang="en-US" i="0" dirty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4900" y="708025"/>
            <a:ext cx="1668123" cy="2118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392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0" y="631825"/>
            <a:ext cx="5113794" cy="2215991"/>
          </a:xfrm>
        </p:spPr>
        <p:txBody>
          <a:bodyPr/>
          <a:lstStyle/>
          <a:p>
            <a:pPr indent="177800" algn="just"/>
            <a:r>
              <a:rPr lang="en-US" sz="1600" i="0" dirty="0"/>
              <a:t>1990-yillarda </a:t>
            </a:r>
            <a:r>
              <a:rPr lang="en-US" sz="1600" i="0" dirty="0" err="1"/>
              <a:t>Hindiston</a:t>
            </a:r>
            <a:r>
              <a:rPr lang="en-US" sz="1600" i="0" dirty="0"/>
              <a:t> </a:t>
            </a:r>
            <a:r>
              <a:rPr lang="en-US" sz="1600" i="0" dirty="0" err="1"/>
              <a:t>jiddiy</a:t>
            </a:r>
            <a:r>
              <a:rPr lang="en-US" sz="1600" i="0" dirty="0"/>
              <a:t> </a:t>
            </a:r>
            <a:r>
              <a:rPr lang="en-US" sz="1600" i="0" dirty="0" err="1"/>
              <a:t>yutuqlarga</a:t>
            </a:r>
            <a:r>
              <a:rPr lang="en-US" sz="1600" i="0" dirty="0"/>
              <a:t> </a:t>
            </a:r>
            <a:r>
              <a:rPr lang="en-US" sz="1600" i="0" dirty="0" err="1"/>
              <a:t>erishdi</a:t>
            </a:r>
            <a:r>
              <a:rPr lang="en-US" sz="1600" i="0" dirty="0"/>
              <a:t>.</a:t>
            </a:r>
            <a:r>
              <a:rPr lang="ru-RU" sz="1600" i="0" dirty="0"/>
              <a:t> </a:t>
            </a:r>
            <a:r>
              <a:rPr lang="en-US" sz="1600" i="0" dirty="0"/>
              <a:t>Shu </a:t>
            </a:r>
            <a:r>
              <a:rPr lang="en-US" sz="1600" i="0" dirty="0" err="1"/>
              <a:t>davrda</a:t>
            </a:r>
            <a:r>
              <a:rPr lang="en-US" sz="1600" i="0" dirty="0"/>
              <a:t> YIM </a:t>
            </a:r>
            <a:r>
              <a:rPr lang="en-US" sz="1600" i="0" dirty="0" err="1"/>
              <a:t>hajmi</a:t>
            </a:r>
            <a:r>
              <a:rPr lang="en-US" sz="1600" i="0" dirty="0"/>
              <a:t> </a:t>
            </a:r>
            <a:r>
              <a:rPr lang="en-US" sz="1600" i="0" dirty="0" err="1"/>
              <a:t>bir</a:t>
            </a:r>
            <a:r>
              <a:rPr lang="en-US" sz="1600" i="0" dirty="0"/>
              <a:t> </a:t>
            </a:r>
            <a:r>
              <a:rPr lang="en-US" sz="1600" i="0" dirty="0" err="1"/>
              <a:t>necha</a:t>
            </a:r>
            <a:r>
              <a:rPr lang="en-US" sz="1600" i="0" dirty="0"/>
              <a:t> </a:t>
            </a:r>
            <a:r>
              <a:rPr lang="en-US" sz="1600" i="0" dirty="0" err="1"/>
              <a:t>barobar</a:t>
            </a:r>
            <a:r>
              <a:rPr lang="en-US" sz="1600" i="0" dirty="0"/>
              <a:t> </a:t>
            </a:r>
            <a:r>
              <a:rPr lang="en-US" sz="1600" i="0" dirty="0" err="1"/>
              <a:t>oshdi</a:t>
            </a:r>
            <a:r>
              <a:rPr lang="en-US" sz="1600" i="0" dirty="0"/>
              <a:t>. </a:t>
            </a:r>
            <a:r>
              <a:rPr lang="en-US" sz="1600" i="0" dirty="0" err="1"/>
              <a:t>Ishlab</a:t>
            </a:r>
            <a:r>
              <a:rPr lang="ru-RU" sz="1600" i="0" dirty="0"/>
              <a:t> </a:t>
            </a:r>
            <a:r>
              <a:rPr lang="en-US" sz="1600" i="0" dirty="0" err="1"/>
              <a:t>chiqarishning</a:t>
            </a:r>
            <a:r>
              <a:rPr lang="en-US" sz="1600" i="0" dirty="0"/>
              <a:t> </a:t>
            </a:r>
            <a:r>
              <a:rPr lang="en-US" sz="1600" i="0" dirty="0" err="1"/>
              <a:t>yuqori</a:t>
            </a:r>
            <a:r>
              <a:rPr lang="en-US" sz="1600" i="0" dirty="0"/>
              <a:t> </a:t>
            </a:r>
            <a:r>
              <a:rPr lang="en-US" sz="1600" i="0" dirty="0" err="1"/>
              <a:t>o‘sish</a:t>
            </a:r>
            <a:r>
              <a:rPr lang="en-US" sz="1600" i="0" dirty="0"/>
              <a:t> </a:t>
            </a:r>
            <a:r>
              <a:rPr lang="en-US" sz="1600" i="0" dirty="0" err="1"/>
              <a:t>sur’atlari</a:t>
            </a:r>
            <a:r>
              <a:rPr lang="en-US" sz="1600" i="0" dirty="0"/>
              <a:t> </a:t>
            </a:r>
            <a:r>
              <a:rPr lang="en-US" sz="1600" i="0" dirty="0" err="1"/>
              <a:t>ta’minlandi</a:t>
            </a:r>
            <a:r>
              <a:rPr lang="en-US" sz="1600" i="0" dirty="0"/>
              <a:t>.</a:t>
            </a:r>
            <a:r>
              <a:rPr lang="ru-RU" sz="1600" i="0" dirty="0"/>
              <a:t> </a:t>
            </a:r>
            <a:r>
              <a:rPr lang="en-US" sz="1600" i="0" dirty="0"/>
              <a:t>Bu </a:t>
            </a:r>
            <a:r>
              <a:rPr lang="en-US" sz="1600" i="0" dirty="0" err="1"/>
              <a:t>davrda</a:t>
            </a:r>
            <a:r>
              <a:rPr lang="en-US" sz="1600" i="0" dirty="0"/>
              <a:t> </a:t>
            </a:r>
            <a:r>
              <a:rPr lang="en-US" sz="1600" i="0" dirty="0" err="1"/>
              <a:t>Hindiston</a:t>
            </a:r>
            <a:r>
              <a:rPr lang="en-US" sz="1600" i="0" dirty="0"/>
              <a:t> </a:t>
            </a:r>
            <a:r>
              <a:rPr lang="en-US" sz="1600" i="0" dirty="0" err="1"/>
              <a:t>o‘zining</a:t>
            </a:r>
            <a:r>
              <a:rPr lang="en-US" sz="1600" i="0" dirty="0"/>
              <a:t> </a:t>
            </a:r>
            <a:r>
              <a:rPr lang="en-US" sz="1600" i="0" dirty="0" err="1"/>
              <a:t>oltin-valyuta</a:t>
            </a:r>
            <a:r>
              <a:rPr lang="en-US" sz="1600" i="0" dirty="0"/>
              <a:t> </a:t>
            </a:r>
            <a:r>
              <a:rPr lang="en-US" sz="1600" i="0" dirty="0" err="1"/>
              <a:t>zaxirasini</a:t>
            </a:r>
            <a:r>
              <a:rPr lang="ru-RU" sz="1600" i="0" dirty="0"/>
              <a:t> </a:t>
            </a:r>
            <a:r>
              <a:rPr lang="en-US" sz="1600" i="0" dirty="0" err="1"/>
              <a:t>oshirishga</a:t>
            </a:r>
            <a:r>
              <a:rPr lang="en-US" sz="1600" i="0" dirty="0"/>
              <a:t> </a:t>
            </a:r>
            <a:r>
              <a:rPr lang="en-US" sz="1600" i="0" dirty="0" err="1"/>
              <a:t>intildi</a:t>
            </a:r>
            <a:r>
              <a:rPr lang="en-US" sz="1600" i="0" dirty="0"/>
              <a:t>, </a:t>
            </a:r>
            <a:r>
              <a:rPr lang="en-US" sz="1600" i="0" dirty="0" err="1"/>
              <a:t>neft</a:t>
            </a:r>
            <a:r>
              <a:rPr lang="en-US" sz="1600" i="0" dirty="0"/>
              <a:t> </a:t>
            </a:r>
            <a:r>
              <a:rPr lang="en-US" sz="1600" i="0" dirty="0" err="1"/>
              <a:t>qazib</a:t>
            </a:r>
            <a:r>
              <a:rPr lang="en-US" sz="1600" i="0" dirty="0"/>
              <a:t> </a:t>
            </a:r>
            <a:r>
              <a:rPr lang="en-US" sz="1600" i="0" dirty="0" err="1"/>
              <a:t>olishni</a:t>
            </a:r>
            <a:r>
              <a:rPr lang="en-US" sz="1600" i="0" dirty="0"/>
              <a:t> </a:t>
            </a:r>
            <a:r>
              <a:rPr lang="en-US" sz="1600" i="0" dirty="0" err="1"/>
              <a:t>ko‘paytirdi</a:t>
            </a:r>
            <a:r>
              <a:rPr lang="en-US" sz="1600" i="0" dirty="0"/>
              <a:t>.</a:t>
            </a:r>
            <a:r>
              <a:rPr lang="ru-RU" sz="1600" i="0" dirty="0"/>
              <a:t> </a:t>
            </a:r>
            <a:r>
              <a:rPr lang="en-US" sz="1600" i="0" dirty="0" err="1"/>
              <a:t>Qishloq</a:t>
            </a:r>
            <a:r>
              <a:rPr lang="en-US" sz="1600" i="0" dirty="0"/>
              <a:t> </a:t>
            </a:r>
            <a:r>
              <a:rPr lang="en-US" sz="1600" i="0" dirty="0" err="1"/>
              <a:t>xo‘jaligi</a:t>
            </a:r>
            <a:r>
              <a:rPr lang="en-US" sz="1600" i="0" dirty="0"/>
              <a:t> ham </a:t>
            </a:r>
            <a:r>
              <a:rPr lang="en-US" sz="1600" i="0" dirty="0" err="1"/>
              <a:t>muvaffaqiyatli</a:t>
            </a:r>
            <a:r>
              <a:rPr lang="en-US" sz="1600" i="0" dirty="0"/>
              <a:t> </a:t>
            </a:r>
            <a:r>
              <a:rPr lang="en-US" sz="1600" i="0" dirty="0" err="1"/>
              <a:t>rivojlandi</a:t>
            </a:r>
            <a:r>
              <a:rPr lang="en-US" sz="1600" i="0" dirty="0"/>
              <a:t>.</a:t>
            </a:r>
          </a:p>
          <a:p>
            <a:pPr indent="177800" algn="just"/>
            <a:r>
              <a:rPr lang="en-US" sz="1600" i="0" dirty="0"/>
              <a:t>1992-yildan </a:t>
            </a:r>
            <a:r>
              <a:rPr lang="en-US" sz="1600" i="0" dirty="0" err="1"/>
              <a:t>Hindiston</a:t>
            </a:r>
            <a:r>
              <a:rPr lang="en-US" sz="1600" i="0" dirty="0"/>
              <a:t> </a:t>
            </a:r>
            <a:r>
              <a:rPr lang="en-US" sz="1600" i="0" dirty="0" err="1"/>
              <a:t>g‘alla</a:t>
            </a:r>
            <a:r>
              <a:rPr lang="en-US" sz="1600" i="0" dirty="0"/>
              <a:t> </a:t>
            </a:r>
            <a:r>
              <a:rPr lang="en-US" sz="1600" i="0" dirty="0" err="1"/>
              <a:t>eksport</a:t>
            </a:r>
            <a:r>
              <a:rPr lang="en-US" sz="1600" i="0" dirty="0"/>
              <a:t> </a:t>
            </a:r>
            <a:r>
              <a:rPr lang="en-US" sz="1600" i="0" dirty="0" err="1"/>
              <a:t>qilishni</a:t>
            </a:r>
            <a:r>
              <a:rPr lang="en-US" sz="1600" i="0" dirty="0"/>
              <a:t> </a:t>
            </a:r>
            <a:r>
              <a:rPr lang="en-US" sz="1600" i="0" dirty="0" err="1"/>
              <a:t>boshladi</a:t>
            </a:r>
            <a:r>
              <a:rPr lang="en-US" sz="1600" i="0" dirty="0"/>
              <a:t>.</a:t>
            </a:r>
          </a:p>
          <a:p>
            <a:pPr algn="just"/>
            <a:r>
              <a:rPr lang="en-US" sz="1600" i="0" dirty="0" err="1"/>
              <a:t>Mamlakat</a:t>
            </a:r>
            <a:r>
              <a:rPr lang="en-US" sz="1600" i="0" dirty="0"/>
              <a:t> </a:t>
            </a:r>
            <a:r>
              <a:rPr lang="en-US" sz="1600" i="0" dirty="0" err="1"/>
              <a:t>ko‘plab</a:t>
            </a:r>
            <a:r>
              <a:rPr lang="en-US" sz="1600" i="0" dirty="0"/>
              <a:t>, </a:t>
            </a:r>
            <a:r>
              <a:rPr lang="en-US" sz="1600" i="0" dirty="0" err="1"/>
              <a:t>jumladan</a:t>
            </a:r>
            <a:r>
              <a:rPr lang="en-US" sz="1600" i="0" dirty="0"/>
              <a:t>, </a:t>
            </a:r>
            <a:r>
              <a:rPr lang="en-US" sz="1600" i="0" dirty="0" err="1"/>
              <a:t>yuqori</a:t>
            </a:r>
            <a:r>
              <a:rPr lang="en-US" sz="1600" i="0" dirty="0"/>
              <a:t> </a:t>
            </a:r>
            <a:r>
              <a:rPr lang="en-US" sz="1600" i="0" dirty="0" err="1"/>
              <a:t>texnologiya</a:t>
            </a:r>
            <a:r>
              <a:rPr lang="ru-RU" sz="1600" i="0" dirty="0"/>
              <a:t> </a:t>
            </a:r>
            <a:r>
              <a:rPr lang="en-US" sz="1600" i="0" dirty="0" err="1"/>
              <a:t>mahsulotlarini</a:t>
            </a:r>
            <a:r>
              <a:rPr lang="en-US" sz="1600" i="0" dirty="0"/>
              <a:t> ham </a:t>
            </a:r>
            <a:r>
              <a:rPr lang="en-US" sz="1600" i="0" dirty="0" err="1"/>
              <a:t>eksport</a:t>
            </a:r>
            <a:r>
              <a:rPr lang="en-US" sz="1600" i="0" dirty="0"/>
              <a:t> </a:t>
            </a:r>
            <a:r>
              <a:rPr lang="en-US" sz="1600" i="0" dirty="0" err="1"/>
              <a:t>qiladi</a:t>
            </a:r>
            <a:r>
              <a:rPr lang="en-US" sz="1600" i="0" dirty="0"/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780810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Zamonaviy</a:t>
            </a:r>
            <a:r>
              <a:rPr lang="en-US" dirty="0"/>
              <a:t> </a:t>
            </a:r>
            <a:r>
              <a:rPr lang="en-US" dirty="0" err="1"/>
              <a:t>Hindiston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1" y="555625"/>
            <a:ext cx="3289299" cy="2369880"/>
          </a:xfrm>
        </p:spPr>
        <p:txBody>
          <a:bodyPr/>
          <a:lstStyle/>
          <a:p>
            <a:pPr indent="177800" algn="just"/>
            <a:r>
              <a:rPr lang="en-US" i="0" dirty="0"/>
              <a:t>1998-yil mart </a:t>
            </a:r>
            <a:r>
              <a:rPr lang="en-US" i="0" dirty="0" err="1"/>
              <a:t>oyida</a:t>
            </a:r>
            <a:r>
              <a:rPr lang="en-US" i="0" dirty="0"/>
              <a:t> </a:t>
            </a:r>
            <a:r>
              <a:rPr lang="en-US" i="0" dirty="0" err="1"/>
              <a:t>bo‘lib</a:t>
            </a:r>
            <a:r>
              <a:rPr lang="ru-RU" i="0" dirty="0"/>
              <a:t> </a:t>
            </a:r>
            <a:r>
              <a:rPr lang="en-US" i="0" dirty="0" err="1"/>
              <a:t>o‘tgan</a:t>
            </a:r>
            <a:r>
              <a:rPr lang="en-US" i="0" dirty="0"/>
              <a:t> </a:t>
            </a:r>
            <a:r>
              <a:rPr lang="en-US" i="0" dirty="0" err="1"/>
              <a:t>parlament</a:t>
            </a:r>
            <a:r>
              <a:rPr lang="en-US" i="0" dirty="0"/>
              <a:t> </a:t>
            </a:r>
            <a:r>
              <a:rPr lang="en-US" i="0" dirty="0" err="1"/>
              <a:t>saylovlarida</a:t>
            </a:r>
            <a:r>
              <a:rPr lang="en-US" i="0" dirty="0"/>
              <a:t> </a:t>
            </a:r>
            <a:r>
              <a:rPr lang="en-US" i="0" dirty="0" err="1"/>
              <a:t>Xalq-demokratik</a:t>
            </a:r>
            <a:r>
              <a:rPr lang="en-US" i="0" dirty="0"/>
              <a:t> </a:t>
            </a:r>
            <a:r>
              <a:rPr lang="en-US" i="0" dirty="0" err="1"/>
              <a:t>alyansi</a:t>
            </a:r>
            <a:r>
              <a:rPr lang="ru-RU" i="0" dirty="0"/>
              <a:t> </a:t>
            </a:r>
            <a:r>
              <a:rPr lang="en-US" i="0" dirty="0" err="1"/>
              <a:t>g‘alaba</a:t>
            </a:r>
            <a:r>
              <a:rPr lang="en-US" i="0" dirty="0"/>
              <a:t> </a:t>
            </a:r>
            <a:r>
              <a:rPr lang="en-US" i="0" dirty="0" err="1"/>
              <a:t>qozonib</a:t>
            </a:r>
            <a:r>
              <a:rPr lang="en-US" i="0" dirty="0"/>
              <a:t>, </a:t>
            </a:r>
            <a:r>
              <a:rPr lang="en-US" i="0" dirty="0" err="1"/>
              <a:t>uning</a:t>
            </a:r>
            <a:r>
              <a:rPr lang="en-US" i="0" dirty="0"/>
              <a:t> </a:t>
            </a:r>
            <a:r>
              <a:rPr lang="en-US" i="0" dirty="0" err="1"/>
              <a:t>yetakchisi</a:t>
            </a:r>
            <a:r>
              <a:rPr lang="en-US" i="0" dirty="0"/>
              <a:t> Atal </a:t>
            </a:r>
            <a:r>
              <a:rPr lang="en-US" i="0" dirty="0" err="1"/>
              <a:t>Bixari</a:t>
            </a:r>
            <a:r>
              <a:rPr lang="en-US" i="0" dirty="0"/>
              <a:t> </a:t>
            </a:r>
            <a:r>
              <a:rPr lang="en-US" i="0" dirty="0" err="1"/>
              <a:t>Vajpai</a:t>
            </a:r>
            <a:r>
              <a:rPr lang="en-US" i="0" dirty="0"/>
              <a:t> bosh </a:t>
            </a:r>
            <a:r>
              <a:rPr lang="en-US" i="0" dirty="0" err="1"/>
              <a:t>vazir</a:t>
            </a:r>
            <a:r>
              <a:rPr lang="en-US" i="0" dirty="0"/>
              <a:t> </a:t>
            </a:r>
            <a:r>
              <a:rPr lang="en-US" i="0" dirty="0" err="1"/>
              <a:t>lavozimini</a:t>
            </a:r>
            <a:r>
              <a:rPr lang="en-US" i="0" dirty="0"/>
              <a:t> </a:t>
            </a:r>
            <a:r>
              <a:rPr lang="en-US" i="0" dirty="0" err="1"/>
              <a:t>egalladi</a:t>
            </a:r>
            <a:r>
              <a:rPr lang="en-US" i="0" dirty="0"/>
              <a:t>. </a:t>
            </a:r>
            <a:r>
              <a:rPr lang="en-US" i="0" dirty="0" err="1"/>
              <a:t>Ko‘plab</a:t>
            </a:r>
            <a:r>
              <a:rPr lang="en-US" i="0" dirty="0"/>
              <a:t> </a:t>
            </a:r>
            <a:r>
              <a:rPr lang="en-US" i="0" dirty="0" err="1"/>
              <a:t>tabiiy</a:t>
            </a:r>
            <a:r>
              <a:rPr lang="en-US" i="0" dirty="0"/>
              <a:t> </a:t>
            </a:r>
            <a:r>
              <a:rPr lang="en-US" i="0" dirty="0" err="1"/>
              <a:t>qiyinchiliklarga</a:t>
            </a:r>
            <a:r>
              <a:rPr lang="en-US" i="0" dirty="0"/>
              <a:t>, </a:t>
            </a:r>
            <a:r>
              <a:rPr lang="en-US" i="0" dirty="0" err="1"/>
              <a:t>jumladan</a:t>
            </a:r>
            <a:r>
              <a:rPr lang="en-US" i="0" dirty="0"/>
              <a:t>, </a:t>
            </a:r>
            <a:r>
              <a:rPr lang="en-US" i="0" dirty="0" err="1"/>
              <a:t>mamlakat</a:t>
            </a:r>
            <a:r>
              <a:rPr lang="en-US" i="0" dirty="0"/>
              <a:t> </a:t>
            </a:r>
            <a:r>
              <a:rPr lang="en-US" i="0" dirty="0" err="1"/>
              <a:t>g‘arbidagi</a:t>
            </a:r>
            <a:r>
              <a:rPr lang="en-US" i="0" dirty="0"/>
              <a:t> </a:t>
            </a:r>
            <a:r>
              <a:rPr lang="en-US" i="0" dirty="0" err="1"/>
              <a:t>qurg‘oq</a:t>
            </a:r>
            <a:r>
              <a:rPr lang="en-US" i="0" dirty="0"/>
              <a:t>- </a:t>
            </a:r>
            <a:r>
              <a:rPr lang="en-US" i="0" dirty="0" err="1"/>
              <a:t>chilikka</a:t>
            </a:r>
            <a:r>
              <a:rPr lang="en-US" i="0" dirty="0"/>
              <a:t> </a:t>
            </a:r>
            <a:r>
              <a:rPr lang="en-US" i="0" dirty="0" err="1"/>
              <a:t>qaramasdan</a:t>
            </a:r>
            <a:r>
              <a:rPr lang="en-US" i="0" dirty="0"/>
              <a:t>, </a:t>
            </a:r>
            <a:r>
              <a:rPr lang="en-US" i="0" dirty="0" err="1"/>
              <a:t>A.B.Vajpai</a:t>
            </a:r>
            <a:r>
              <a:rPr lang="ru-RU" i="0" dirty="0"/>
              <a:t> </a:t>
            </a:r>
            <a:r>
              <a:rPr lang="pt-BR" i="0" dirty="0"/>
              <a:t>hukumati o‘zining bir qator rejalarini amalga </a:t>
            </a:r>
            <a:r>
              <a:rPr lang="de-DE" i="0" dirty="0" err="1"/>
              <a:t>oshirdi</a:t>
            </a:r>
            <a:r>
              <a:rPr lang="de-DE" i="0" dirty="0"/>
              <a:t>. </a:t>
            </a:r>
            <a:r>
              <a:rPr lang="de-DE" i="0" dirty="0" err="1"/>
              <a:t>Kashmirdagi</a:t>
            </a:r>
            <a:r>
              <a:rPr lang="de-DE" i="0" dirty="0"/>
              <a:t> </a:t>
            </a:r>
            <a:r>
              <a:rPr lang="de-DE" i="0" dirty="0" err="1"/>
              <a:t>musulmon</a:t>
            </a:r>
            <a:r>
              <a:rPr lang="de-DE" i="0" dirty="0"/>
              <a:t> </a:t>
            </a:r>
            <a:r>
              <a:rPr lang="de-DE" i="0" dirty="0" err="1"/>
              <a:t>separatizmini</a:t>
            </a:r>
            <a:r>
              <a:rPr lang="de-DE" i="0" dirty="0"/>
              <a:t> </a:t>
            </a:r>
            <a:r>
              <a:rPr lang="de-DE" i="0" dirty="0" err="1"/>
              <a:t>kuchsizlantirish</a:t>
            </a:r>
            <a:r>
              <a:rPr lang="ru-RU" i="0" dirty="0"/>
              <a:t> </a:t>
            </a:r>
            <a:r>
              <a:rPr lang="en-US" i="0" dirty="0" err="1"/>
              <a:t>tadbirlari</a:t>
            </a:r>
            <a:r>
              <a:rPr lang="en-US" i="0" dirty="0"/>
              <a:t> </a:t>
            </a:r>
            <a:r>
              <a:rPr lang="en-US" i="0" dirty="0" err="1"/>
              <a:t>o‘tkazildi</a:t>
            </a:r>
            <a:r>
              <a:rPr lang="en-US" i="0" dirty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100" y="708025"/>
            <a:ext cx="1631860" cy="214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040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0" y="708025"/>
            <a:ext cx="3047999" cy="2092881"/>
          </a:xfrm>
        </p:spPr>
        <p:txBody>
          <a:bodyPr/>
          <a:lstStyle/>
          <a:p>
            <a:pPr indent="177800" algn="just"/>
            <a:r>
              <a:rPr lang="en-US" sz="1200" i="0" dirty="0" err="1"/>
              <a:t>Iqtisodiy</a:t>
            </a:r>
            <a:r>
              <a:rPr lang="en-US" sz="1200" i="0" dirty="0"/>
              <a:t> </a:t>
            </a:r>
            <a:r>
              <a:rPr lang="en-US" sz="1200" i="0" dirty="0" err="1"/>
              <a:t>sohada</a:t>
            </a:r>
            <a:r>
              <a:rPr lang="en-US" sz="1200" i="0" dirty="0"/>
              <a:t> </a:t>
            </a:r>
            <a:r>
              <a:rPr lang="en-US" sz="1200" i="0" dirty="0" err="1"/>
              <a:t>A.B.Vajpai</a:t>
            </a:r>
            <a:r>
              <a:rPr lang="en-US" sz="1200" i="0" dirty="0"/>
              <a:t>  </a:t>
            </a:r>
            <a:r>
              <a:rPr lang="en-US" sz="1200" i="0" dirty="0" err="1"/>
              <a:t>xo‘jalik</a:t>
            </a:r>
            <a:r>
              <a:rPr lang="en-US" sz="1200" i="0" dirty="0"/>
              <a:t> </a:t>
            </a:r>
            <a:r>
              <a:rPr lang="en-US" sz="1200" i="0" dirty="0" err="1"/>
              <a:t>faoliyatiga</a:t>
            </a:r>
            <a:r>
              <a:rPr lang="en-US" sz="1200" i="0" dirty="0"/>
              <a:t> </a:t>
            </a:r>
            <a:r>
              <a:rPr lang="en-US" sz="1200" i="0" dirty="0" err="1"/>
              <a:t>hukumatning</a:t>
            </a:r>
            <a:r>
              <a:rPr lang="en-US" sz="1200" i="0" dirty="0"/>
              <a:t> </a:t>
            </a:r>
            <a:r>
              <a:rPr lang="en-US" sz="1200" i="0" dirty="0" err="1"/>
              <a:t>bevosita</a:t>
            </a:r>
            <a:r>
              <a:rPr lang="en-US" sz="1200" i="0" dirty="0"/>
              <a:t> </a:t>
            </a:r>
            <a:r>
              <a:rPr lang="en-US" sz="1200" i="0" dirty="0" err="1"/>
              <a:t>aralashuvini</a:t>
            </a:r>
            <a:r>
              <a:rPr lang="en-US" sz="1200" i="0" dirty="0"/>
              <a:t> </a:t>
            </a:r>
            <a:r>
              <a:rPr lang="en-US" sz="1200" i="0" dirty="0" err="1"/>
              <a:t>qisqartirish</a:t>
            </a:r>
            <a:r>
              <a:rPr lang="en-US" sz="1200" i="0" dirty="0"/>
              <a:t> </a:t>
            </a:r>
            <a:r>
              <a:rPr lang="en-US" sz="1200" i="0" dirty="0" err="1"/>
              <a:t>choralarini</a:t>
            </a:r>
            <a:r>
              <a:rPr lang="en-US" sz="1200" i="0" dirty="0"/>
              <a:t> </a:t>
            </a:r>
            <a:r>
              <a:rPr lang="en-US" sz="1200" i="0" dirty="0" err="1"/>
              <a:t>ko‘rdi</a:t>
            </a:r>
            <a:r>
              <a:rPr lang="en-US" sz="1200" i="0" dirty="0"/>
              <a:t>. U </a:t>
            </a:r>
            <a:r>
              <a:rPr lang="en-US" sz="1200" i="0" dirty="0" err="1"/>
              <a:t>ko‘plab</a:t>
            </a:r>
            <a:r>
              <a:rPr lang="en-US" sz="1200" i="0" dirty="0"/>
              <a:t> </a:t>
            </a:r>
            <a:r>
              <a:rPr lang="en-US" sz="1200" i="0" dirty="0" err="1"/>
              <a:t>sohalarda</a:t>
            </a:r>
            <a:r>
              <a:rPr lang="en-US" sz="1200" i="0" dirty="0"/>
              <a:t> </a:t>
            </a:r>
            <a:r>
              <a:rPr lang="en-US" sz="1200" i="0" dirty="0" err="1"/>
              <a:t>davlat</a:t>
            </a:r>
            <a:r>
              <a:rPr lang="en-US" sz="1200" i="0" dirty="0"/>
              <a:t> </a:t>
            </a:r>
            <a:r>
              <a:rPr lang="en-US" sz="1200" i="0" dirty="0" err="1"/>
              <a:t>monopoliyasini</a:t>
            </a:r>
            <a:r>
              <a:rPr lang="en-US" sz="1200" i="0" dirty="0"/>
              <a:t> </a:t>
            </a:r>
            <a:r>
              <a:rPr lang="en-US" sz="1200" i="0" dirty="0" err="1"/>
              <a:t>bekor</a:t>
            </a:r>
            <a:r>
              <a:rPr lang="en-US" sz="1200" i="0" dirty="0"/>
              <a:t> </a:t>
            </a:r>
            <a:r>
              <a:rPr lang="en-US" sz="1200" i="0" dirty="0" err="1"/>
              <a:t>qildi</a:t>
            </a:r>
            <a:r>
              <a:rPr lang="en-US" sz="1200" i="0" dirty="0"/>
              <a:t>, </a:t>
            </a:r>
            <a:r>
              <a:rPr lang="en-US" sz="1200" i="0" dirty="0" err="1"/>
              <a:t>tadbirkorlar</a:t>
            </a:r>
            <a:r>
              <a:rPr lang="en-US" sz="1200" i="0" dirty="0"/>
              <a:t> </a:t>
            </a:r>
            <a:r>
              <a:rPr lang="en-US" sz="1200" i="0" dirty="0" err="1"/>
              <a:t>va</a:t>
            </a:r>
            <a:r>
              <a:rPr lang="en-US" sz="1200" i="0" dirty="0"/>
              <a:t> </a:t>
            </a:r>
            <a:r>
              <a:rPr lang="en-US" sz="1200" i="0" dirty="0" err="1"/>
              <a:t>firmalar</a:t>
            </a:r>
            <a:r>
              <a:rPr lang="en-US" sz="1200" i="0" dirty="0"/>
              <a:t> </a:t>
            </a:r>
            <a:r>
              <a:rPr lang="en-US" sz="1200" i="0" dirty="0" err="1"/>
              <a:t>faoliyati</a:t>
            </a:r>
            <a:r>
              <a:rPr lang="ru-RU" sz="1200" i="0" dirty="0"/>
              <a:t> </a:t>
            </a:r>
            <a:r>
              <a:rPr lang="en-US" sz="1200" i="0" dirty="0" err="1"/>
              <a:t>ustidan</a:t>
            </a:r>
            <a:r>
              <a:rPr lang="en-US" sz="1200" i="0" dirty="0"/>
              <a:t> </a:t>
            </a:r>
            <a:r>
              <a:rPr lang="en-US" sz="1200" i="0" dirty="0" err="1"/>
              <a:t>nazoratni</a:t>
            </a:r>
            <a:r>
              <a:rPr lang="en-US" sz="1200" i="0" dirty="0"/>
              <a:t> </a:t>
            </a:r>
            <a:r>
              <a:rPr lang="en-US" sz="1200" i="0" dirty="0" err="1"/>
              <a:t>kamaytirdi</a:t>
            </a:r>
            <a:r>
              <a:rPr lang="en-US" sz="1200" i="0" dirty="0"/>
              <a:t>, </a:t>
            </a:r>
            <a:r>
              <a:rPr lang="en-US" sz="1200" i="0" dirty="0" err="1"/>
              <a:t>soliqlarni</a:t>
            </a:r>
            <a:r>
              <a:rPr lang="en-US" sz="1200" i="0" dirty="0"/>
              <a:t> </a:t>
            </a:r>
            <a:r>
              <a:rPr lang="en-US" sz="1200" i="0" dirty="0" err="1"/>
              <a:t>pasaytirdi</a:t>
            </a:r>
            <a:r>
              <a:rPr lang="en-US" sz="1200" i="0" dirty="0"/>
              <a:t>. </a:t>
            </a:r>
            <a:r>
              <a:rPr lang="en-US" sz="1200" i="0" dirty="0" err="1"/>
              <a:t>Hukumat</a:t>
            </a:r>
            <a:r>
              <a:rPr lang="en-US" sz="1200" i="0" dirty="0"/>
              <a:t> </a:t>
            </a:r>
            <a:r>
              <a:rPr lang="en-US" sz="1200" i="0" dirty="0" err="1"/>
              <a:t>barqaror</a:t>
            </a:r>
            <a:r>
              <a:rPr lang="ru-RU" sz="1200" i="0" dirty="0"/>
              <a:t> </a:t>
            </a:r>
            <a:r>
              <a:rPr lang="en-US" sz="1200" i="0" dirty="0" err="1"/>
              <a:t>iqtisodiy</a:t>
            </a:r>
            <a:r>
              <a:rPr lang="en-US" sz="1200" i="0" dirty="0"/>
              <a:t> </a:t>
            </a:r>
            <a:r>
              <a:rPr lang="en-US" sz="1200" i="0" dirty="0" err="1"/>
              <a:t>o‘sishni</a:t>
            </a:r>
            <a:r>
              <a:rPr lang="en-US" sz="1200" i="0" dirty="0"/>
              <a:t>, </a:t>
            </a:r>
            <a:r>
              <a:rPr lang="en-US" sz="1200" i="0" dirty="0" err="1"/>
              <a:t>Hindiston</a:t>
            </a:r>
            <a:r>
              <a:rPr lang="en-US" sz="1200" i="0" dirty="0"/>
              <a:t> </a:t>
            </a:r>
            <a:r>
              <a:rPr lang="en-US" sz="1200" i="0" dirty="0" err="1"/>
              <a:t>sanoatining</a:t>
            </a:r>
            <a:r>
              <a:rPr lang="en-US" sz="1200" i="0" dirty="0"/>
              <a:t> </a:t>
            </a:r>
            <a:r>
              <a:rPr lang="en-US" sz="1200" i="0" dirty="0" err="1"/>
              <a:t>raqobat</a:t>
            </a:r>
            <a:r>
              <a:rPr lang="en-US" sz="1200" i="0" dirty="0"/>
              <a:t> </a:t>
            </a:r>
            <a:r>
              <a:rPr lang="en-US" sz="1200" i="0" dirty="0" err="1"/>
              <a:t>bardoshligini</a:t>
            </a:r>
            <a:r>
              <a:rPr lang="en-US" sz="1200" i="0" dirty="0"/>
              <a:t>, </a:t>
            </a:r>
            <a:r>
              <a:rPr lang="en-US" sz="1200" i="0" dirty="0" err="1"/>
              <a:t>kompyuter</a:t>
            </a:r>
            <a:r>
              <a:rPr lang="ru-RU" sz="1200" i="0" dirty="0"/>
              <a:t> </a:t>
            </a:r>
            <a:r>
              <a:rPr lang="en-US" sz="1200" i="0" dirty="0" err="1"/>
              <a:t>texnologiyalari</a:t>
            </a:r>
            <a:r>
              <a:rPr lang="en-US" sz="1200" i="0" dirty="0"/>
              <a:t>, transport </a:t>
            </a:r>
            <a:r>
              <a:rPr lang="en-US" sz="1200" i="0" dirty="0" err="1"/>
              <a:t>va</a:t>
            </a:r>
            <a:r>
              <a:rPr lang="en-US" sz="1200" i="0" dirty="0"/>
              <a:t> </a:t>
            </a:r>
            <a:r>
              <a:rPr lang="en-US" sz="1200" i="0" dirty="0" err="1"/>
              <a:t>aloqa</a:t>
            </a:r>
            <a:r>
              <a:rPr lang="en-US" sz="1200" i="0" dirty="0"/>
              <a:t> </a:t>
            </a:r>
            <a:r>
              <a:rPr lang="en-US" sz="1200" i="0" dirty="0" err="1"/>
              <a:t>sohalari</a:t>
            </a:r>
            <a:r>
              <a:rPr lang="en-US" sz="1200" i="0" dirty="0"/>
              <a:t> </a:t>
            </a:r>
            <a:r>
              <a:rPr lang="en-US" sz="1200" i="0" dirty="0" err="1"/>
              <a:t>rivojlanishini</a:t>
            </a:r>
            <a:r>
              <a:rPr lang="en-US" sz="1200" i="0" dirty="0"/>
              <a:t> </a:t>
            </a:r>
            <a:r>
              <a:rPr lang="en-US" sz="1200" i="0" dirty="0" err="1"/>
              <a:t>ta’minladi</a:t>
            </a:r>
            <a:r>
              <a:rPr lang="en-US" sz="1200" i="0" dirty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2500" y="627353"/>
            <a:ext cx="1816100" cy="2442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282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8" y="102424"/>
            <a:ext cx="5325361" cy="246221"/>
          </a:xfrm>
        </p:spPr>
        <p:txBody>
          <a:bodyPr/>
          <a:lstStyle/>
          <a:p>
            <a:r>
              <a:rPr lang="en-US" sz="1600" b="0" dirty="0" err="1"/>
              <a:t>Hindiston</a:t>
            </a:r>
            <a:r>
              <a:rPr lang="en-US" sz="1600" b="0" dirty="0"/>
              <a:t> – XXI </a:t>
            </a:r>
            <a:r>
              <a:rPr lang="en-US" sz="1600" b="0" dirty="0" err="1"/>
              <a:t>asrda</a:t>
            </a:r>
            <a:r>
              <a:rPr lang="en-US" sz="1600" b="0" dirty="0"/>
              <a:t> </a:t>
            </a:r>
            <a:r>
              <a:rPr lang="en-US" sz="1600" b="0" dirty="0" err="1"/>
              <a:t>dunyoning</a:t>
            </a:r>
            <a:r>
              <a:rPr lang="en-US" sz="1600" b="0" dirty="0"/>
              <a:t> </a:t>
            </a:r>
            <a:r>
              <a:rPr lang="en-US" sz="1600" b="0" dirty="0" err="1"/>
              <a:t>iqtisodiy</a:t>
            </a:r>
            <a:r>
              <a:rPr lang="en-US" sz="1600" b="0" dirty="0"/>
              <a:t> </a:t>
            </a:r>
            <a:r>
              <a:rPr lang="en-US" sz="1600" b="0" dirty="0" err="1"/>
              <a:t>yetakchilaridan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2100" y="708025"/>
            <a:ext cx="5113794" cy="2154436"/>
          </a:xfrm>
        </p:spPr>
        <p:txBody>
          <a:bodyPr/>
          <a:lstStyle/>
          <a:p>
            <a:pPr indent="177800" algn="just"/>
            <a:r>
              <a:rPr lang="en-US" i="0" dirty="0" err="1"/>
              <a:t>Hindiston</a:t>
            </a:r>
            <a:r>
              <a:rPr lang="en-US" i="0" dirty="0"/>
              <a:t> – XXI </a:t>
            </a:r>
            <a:r>
              <a:rPr lang="en-US" i="0" dirty="0" err="1"/>
              <a:t>asrda</a:t>
            </a:r>
            <a:r>
              <a:rPr lang="en-US" i="0" dirty="0"/>
              <a:t> </a:t>
            </a:r>
            <a:r>
              <a:rPr lang="en-US" i="0" dirty="0" err="1"/>
              <a:t>dunyoning</a:t>
            </a:r>
            <a:r>
              <a:rPr lang="en-US" i="0" dirty="0"/>
              <a:t> </a:t>
            </a:r>
            <a:r>
              <a:rPr lang="en-US" i="0" dirty="0" err="1"/>
              <a:t>iqtisodiy</a:t>
            </a:r>
            <a:r>
              <a:rPr lang="en-US" i="0" dirty="0"/>
              <a:t> </a:t>
            </a:r>
            <a:r>
              <a:rPr lang="en-US" i="0" dirty="0" err="1"/>
              <a:t>yetakchilaridan</a:t>
            </a:r>
            <a:r>
              <a:rPr lang="en-US" i="0" dirty="0"/>
              <a:t> </a:t>
            </a:r>
            <a:r>
              <a:rPr lang="en-US" i="0" dirty="0" err="1"/>
              <a:t>biriga</a:t>
            </a:r>
            <a:r>
              <a:rPr lang="ru-RU" i="0" dirty="0"/>
              <a:t> </a:t>
            </a:r>
            <a:r>
              <a:rPr lang="en-US" i="0" dirty="0" err="1"/>
              <a:t>aylanishga</a:t>
            </a:r>
            <a:r>
              <a:rPr lang="en-US" i="0" dirty="0"/>
              <a:t> </a:t>
            </a:r>
            <a:r>
              <a:rPr lang="en-US" i="0" dirty="0" err="1"/>
              <a:t>da’vo</a:t>
            </a:r>
            <a:r>
              <a:rPr lang="en-US" i="0" dirty="0"/>
              <a:t> </a:t>
            </a:r>
            <a:r>
              <a:rPr lang="en-US" i="0" dirty="0" err="1"/>
              <a:t>qilayotgan</a:t>
            </a:r>
            <a:r>
              <a:rPr lang="en-US" i="0" dirty="0"/>
              <a:t> </a:t>
            </a:r>
            <a:r>
              <a:rPr lang="en-US" i="0" dirty="0" err="1"/>
              <a:t>mamlakat</a:t>
            </a:r>
            <a:r>
              <a:rPr lang="en-US" i="0" dirty="0"/>
              <a:t>. 2006-yili </a:t>
            </a:r>
            <a:r>
              <a:rPr lang="en-US" i="0" dirty="0" err="1"/>
              <a:t>e’lon</a:t>
            </a:r>
            <a:r>
              <a:rPr lang="en-US" i="0" dirty="0"/>
              <a:t> </a:t>
            </a:r>
            <a:r>
              <a:rPr lang="en-US" i="0" dirty="0" err="1"/>
              <a:t>qilingan</a:t>
            </a:r>
            <a:r>
              <a:rPr lang="en-US" i="0" dirty="0"/>
              <a:t> </a:t>
            </a:r>
            <a:r>
              <a:rPr lang="en-US" i="0" dirty="0" err="1"/>
              <a:t>Jahon</a:t>
            </a:r>
            <a:r>
              <a:rPr lang="en-US" i="0" dirty="0"/>
              <a:t> </a:t>
            </a:r>
            <a:r>
              <a:rPr lang="en-US" i="0" dirty="0" err="1"/>
              <a:t>bankining</a:t>
            </a:r>
            <a:r>
              <a:rPr lang="en-US" i="0" dirty="0"/>
              <a:t> </a:t>
            </a:r>
            <a:r>
              <a:rPr lang="en-US" i="0" dirty="0" err="1"/>
              <a:t>prognozlariga</a:t>
            </a:r>
            <a:r>
              <a:rPr lang="en-US" i="0" dirty="0"/>
              <a:t> </a:t>
            </a:r>
            <a:r>
              <a:rPr lang="en-US" i="0" dirty="0" err="1"/>
              <a:t>qaraganda</a:t>
            </a:r>
            <a:r>
              <a:rPr lang="en-US" i="0" dirty="0"/>
              <a:t>, 2025-yilga </a:t>
            </a:r>
            <a:r>
              <a:rPr lang="en-US" i="0" dirty="0" err="1"/>
              <a:t>kelib</a:t>
            </a:r>
            <a:r>
              <a:rPr lang="en-US" i="0" dirty="0"/>
              <a:t>, </a:t>
            </a:r>
            <a:r>
              <a:rPr lang="en-US" i="0" dirty="0" err="1"/>
              <a:t>Hindiston</a:t>
            </a:r>
            <a:r>
              <a:rPr lang="en-US" i="0" dirty="0"/>
              <a:t> </a:t>
            </a:r>
            <a:r>
              <a:rPr lang="en-US" i="0" dirty="0" err="1"/>
              <a:t>iqtisodiyoti</a:t>
            </a:r>
            <a:r>
              <a:rPr lang="en-US" i="0" dirty="0"/>
              <a:t> </a:t>
            </a:r>
            <a:r>
              <a:rPr lang="en-US" i="0" dirty="0" err="1"/>
              <a:t>dunyoda</a:t>
            </a:r>
            <a:r>
              <a:rPr lang="en-US" i="0" dirty="0"/>
              <a:t> </a:t>
            </a:r>
            <a:r>
              <a:rPr lang="en-US" i="0" dirty="0" err="1"/>
              <a:t>Xitoy</a:t>
            </a:r>
            <a:r>
              <a:rPr lang="en-US" i="0" dirty="0"/>
              <a:t> </a:t>
            </a:r>
            <a:r>
              <a:rPr lang="en-US" i="0" dirty="0" err="1"/>
              <a:t>va</a:t>
            </a:r>
            <a:r>
              <a:rPr lang="en-US" i="0" dirty="0"/>
              <a:t> </a:t>
            </a:r>
            <a:r>
              <a:rPr lang="en-US" i="0" dirty="0" err="1"/>
              <a:t>AQSHdan</a:t>
            </a:r>
            <a:r>
              <a:rPr lang="en-US" i="0" dirty="0"/>
              <a:t> </a:t>
            </a:r>
            <a:r>
              <a:rPr lang="en-US" i="0" dirty="0" err="1"/>
              <a:t>so‘ng</a:t>
            </a:r>
            <a:r>
              <a:rPr lang="en-US" i="0" dirty="0"/>
              <a:t> </a:t>
            </a:r>
            <a:r>
              <a:rPr lang="en-US" i="0" dirty="0" err="1"/>
              <a:t>uchinchi</a:t>
            </a:r>
            <a:r>
              <a:rPr lang="en-US" i="0" dirty="0"/>
              <a:t> </a:t>
            </a:r>
            <a:r>
              <a:rPr lang="en-US" i="0" dirty="0" err="1"/>
              <a:t>o‘ringa</a:t>
            </a:r>
            <a:r>
              <a:rPr lang="en-US" i="0" dirty="0"/>
              <a:t> </a:t>
            </a:r>
            <a:r>
              <a:rPr lang="en-US" i="0" dirty="0" err="1"/>
              <a:t>chiqishi</a:t>
            </a:r>
            <a:r>
              <a:rPr lang="en-US" i="0" dirty="0"/>
              <a:t> </a:t>
            </a:r>
            <a:r>
              <a:rPr lang="en-US" i="0" dirty="0" err="1"/>
              <a:t>mumkin</a:t>
            </a:r>
            <a:r>
              <a:rPr lang="en-US" i="0" dirty="0"/>
              <a:t>. </a:t>
            </a:r>
            <a:r>
              <a:rPr lang="en-US" i="0" dirty="0" err="1"/>
              <a:t>Hindiston</a:t>
            </a:r>
            <a:r>
              <a:rPr lang="en-US" i="0" dirty="0"/>
              <a:t> </a:t>
            </a:r>
            <a:r>
              <a:rPr lang="en-US" i="0" dirty="0" err="1"/>
              <a:t>hozirdanoq</a:t>
            </a:r>
            <a:r>
              <a:rPr lang="en-US" i="0" dirty="0"/>
              <a:t> </a:t>
            </a:r>
            <a:r>
              <a:rPr lang="en-US" i="0" dirty="0" err="1"/>
              <a:t>barqaror</a:t>
            </a:r>
            <a:r>
              <a:rPr lang="en-US" i="0" dirty="0"/>
              <a:t> </a:t>
            </a:r>
            <a:r>
              <a:rPr lang="en-US" i="0" dirty="0" err="1"/>
              <a:t>iqtisodiy</a:t>
            </a:r>
            <a:r>
              <a:rPr lang="en-US" i="0" dirty="0"/>
              <a:t> </a:t>
            </a:r>
            <a:r>
              <a:rPr lang="en-US" i="0" dirty="0" err="1"/>
              <a:t>o‘sishni</a:t>
            </a:r>
            <a:r>
              <a:rPr lang="en-US" i="0" dirty="0"/>
              <a:t> </a:t>
            </a:r>
            <a:r>
              <a:rPr lang="en-US" i="0" dirty="0" err="1"/>
              <a:t>ta’minlash</a:t>
            </a:r>
            <a:r>
              <a:rPr lang="en-US" i="0" dirty="0"/>
              <a:t>, </a:t>
            </a:r>
            <a:r>
              <a:rPr lang="en-US" i="0" dirty="0" err="1"/>
              <a:t>yuqori</a:t>
            </a:r>
            <a:r>
              <a:rPr lang="en-US" i="0" dirty="0"/>
              <a:t> </a:t>
            </a:r>
            <a:r>
              <a:rPr lang="en-US" i="0" dirty="0" err="1"/>
              <a:t>qo‘shimcha</a:t>
            </a:r>
            <a:r>
              <a:rPr lang="en-US" i="0" dirty="0"/>
              <a:t> </a:t>
            </a:r>
            <a:r>
              <a:rPr lang="en-US" i="0" dirty="0" err="1"/>
              <a:t>qiymatga</a:t>
            </a:r>
            <a:r>
              <a:rPr lang="en-US" i="0" dirty="0"/>
              <a:t> </a:t>
            </a:r>
            <a:r>
              <a:rPr lang="en-US" i="0" dirty="0" err="1"/>
              <a:t>ega</a:t>
            </a:r>
            <a:r>
              <a:rPr lang="en-US" i="0" dirty="0"/>
              <a:t> </a:t>
            </a:r>
            <a:r>
              <a:rPr lang="en-US" i="0" dirty="0" err="1"/>
              <a:t>bo‘lgan</a:t>
            </a:r>
            <a:r>
              <a:rPr lang="en-US" i="0" dirty="0"/>
              <a:t> </a:t>
            </a:r>
            <a:r>
              <a:rPr lang="en-US" i="0" dirty="0" err="1"/>
              <a:t>sektorni</a:t>
            </a:r>
            <a:r>
              <a:rPr lang="en-US" i="0" dirty="0"/>
              <a:t> </a:t>
            </a:r>
            <a:r>
              <a:rPr lang="en-US" i="0" dirty="0" err="1"/>
              <a:t>rivojlantirish</a:t>
            </a:r>
            <a:r>
              <a:rPr lang="en-US" i="0" dirty="0"/>
              <a:t>, </a:t>
            </a:r>
            <a:r>
              <a:rPr lang="en-US" i="0" dirty="0" err="1"/>
              <a:t>shuningdek</a:t>
            </a:r>
            <a:r>
              <a:rPr lang="en-US" i="0" dirty="0"/>
              <a:t>, </a:t>
            </a:r>
            <a:r>
              <a:rPr lang="en-US" i="0" dirty="0" err="1"/>
              <a:t>ta’lim</a:t>
            </a:r>
            <a:r>
              <a:rPr lang="en-US" i="0" dirty="0"/>
              <a:t> </a:t>
            </a:r>
            <a:r>
              <a:rPr lang="en-US" i="0" dirty="0" err="1"/>
              <a:t>va</a:t>
            </a:r>
            <a:r>
              <a:rPr lang="en-US" i="0" dirty="0"/>
              <a:t> </a:t>
            </a:r>
            <a:r>
              <a:rPr lang="en-US" i="0" dirty="0" err="1"/>
              <a:t>sog‘liqni</a:t>
            </a:r>
            <a:r>
              <a:rPr lang="en-US" i="0" dirty="0"/>
              <a:t> </a:t>
            </a:r>
            <a:r>
              <a:rPr lang="en-US" i="0" dirty="0" err="1"/>
              <a:t>saqlash</a:t>
            </a:r>
            <a:r>
              <a:rPr lang="en-US" i="0" dirty="0"/>
              <a:t> </a:t>
            </a:r>
            <a:r>
              <a:rPr lang="en-US" i="0" dirty="0" err="1"/>
              <a:t>tizimini</a:t>
            </a:r>
            <a:r>
              <a:rPr lang="en-US" i="0" dirty="0"/>
              <a:t> </a:t>
            </a:r>
            <a:r>
              <a:rPr lang="en-US" i="0" dirty="0" err="1"/>
              <a:t>takomillashtirish</a:t>
            </a:r>
            <a:r>
              <a:rPr lang="en-US" i="0" dirty="0"/>
              <a:t> </a:t>
            </a:r>
            <a:r>
              <a:rPr lang="en-US" i="0" dirty="0" err="1"/>
              <a:t>yo‘lidan</a:t>
            </a:r>
            <a:r>
              <a:rPr lang="en-US" i="0" dirty="0"/>
              <a:t> </a:t>
            </a:r>
            <a:r>
              <a:rPr lang="en-US" i="0" dirty="0" err="1"/>
              <a:t>bormoqda</a:t>
            </a:r>
            <a:r>
              <a:rPr lang="en-US" i="0" dirty="0"/>
              <a:t>. 2014-yili </a:t>
            </a:r>
            <a:r>
              <a:rPr lang="en-US" i="0" dirty="0" err="1"/>
              <a:t>Hindiston</a:t>
            </a:r>
            <a:r>
              <a:rPr lang="en-US" i="0" dirty="0"/>
              <a:t> bosh </a:t>
            </a:r>
            <a:r>
              <a:rPr lang="en-US" i="0" dirty="0" err="1"/>
              <a:t>vaziri</a:t>
            </a:r>
            <a:r>
              <a:rPr lang="en-US" i="0" dirty="0"/>
              <a:t> </a:t>
            </a:r>
            <a:r>
              <a:rPr lang="en-US" i="0" dirty="0" err="1"/>
              <a:t>bo‘lgan</a:t>
            </a:r>
            <a:r>
              <a:rPr lang="en-US" i="0" dirty="0"/>
              <a:t> Narendra </a:t>
            </a:r>
            <a:r>
              <a:rPr lang="en-US" i="0" dirty="0" err="1"/>
              <a:t>Modiham</a:t>
            </a:r>
            <a:r>
              <a:rPr lang="en-US" i="0" dirty="0"/>
              <a:t> </a:t>
            </a:r>
            <a:r>
              <a:rPr lang="en-US" i="0" dirty="0" err="1"/>
              <a:t>islohotlar</a:t>
            </a:r>
            <a:r>
              <a:rPr lang="en-US" i="0" dirty="0"/>
              <a:t> </a:t>
            </a:r>
            <a:r>
              <a:rPr lang="en-US" i="0" dirty="0" err="1"/>
              <a:t>siyosatini</a:t>
            </a:r>
            <a:r>
              <a:rPr lang="en-US" i="0" dirty="0"/>
              <a:t> </a:t>
            </a:r>
            <a:r>
              <a:rPr lang="en-US" i="0" dirty="0" err="1"/>
              <a:t>davom</a:t>
            </a:r>
            <a:r>
              <a:rPr lang="en-US" i="0" dirty="0"/>
              <a:t> </a:t>
            </a:r>
            <a:r>
              <a:rPr lang="en-US" i="0" dirty="0" err="1"/>
              <a:t>ettirmoqda</a:t>
            </a:r>
            <a:r>
              <a:rPr lang="en-US" i="0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0745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0" y="555625"/>
            <a:ext cx="3428999" cy="2585323"/>
          </a:xfrm>
        </p:spPr>
        <p:txBody>
          <a:bodyPr/>
          <a:lstStyle/>
          <a:p>
            <a:pPr indent="266700" algn="just"/>
            <a:r>
              <a:rPr lang="en-US" i="0" dirty="0" err="1"/>
              <a:t>Hindistonning</a:t>
            </a:r>
            <a:r>
              <a:rPr lang="en-US" i="0" dirty="0"/>
              <a:t> </a:t>
            </a:r>
            <a:r>
              <a:rPr lang="en-US" i="0" dirty="0" err="1"/>
              <a:t>ichki</a:t>
            </a:r>
            <a:r>
              <a:rPr lang="en-US" i="0" dirty="0"/>
              <a:t> </a:t>
            </a:r>
            <a:r>
              <a:rPr lang="en-US" i="0" dirty="0" err="1"/>
              <a:t>va</a:t>
            </a:r>
            <a:r>
              <a:rPr lang="en-US" i="0" dirty="0"/>
              <a:t> </a:t>
            </a:r>
            <a:r>
              <a:rPr lang="en-US" i="0" dirty="0" err="1"/>
              <a:t>tashqi</a:t>
            </a:r>
            <a:r>
              <a:rPr lang="en-US" i="0" dirty="0"/>
              <a:t> </a:t>
            </a:r>
            <a:r>
              <a:rPr lang="en-US" i="0" dirty="0" err="1"/>
              <a:t>siyosati</a:t>
            </a:r>
            <a:r>
              <a:rPr lang="en-US" i="0" dirty="0"/>
              <a:t> </a:t>
            </a:r>
            <a:r>
              <a:rPr lang="en-US" i="0" dirty="0" err="1"/>
              <a:t>shakllanishiga</a:t>
            </a:r>
            <a:r>
              <a:rPr lang="en-US" i="0" dirty="0"/>
              <a:t>, XXI </a:t>
            </a:r>
            <a:r>
              <a:rPr lang="en-US" i="0" dirty="0" err="1"/>
              <a:t>asrda</a:t>
            </a:r>
            <a:r>
              <a:rPr lang="en-US" i="0" dirty="0"/>
              <a:t> </a:t>
            </a:r>
            <a:r>
              <a:rPr lang="en-US" i="0" dirty="0" err="1"/>
              <a:t>uning</a:t>
            </a:r>
            <a:r>
              <a:rPr lang="en-US" i="0" dirty="0"/>
              <a:t> </a:t>
            </a:r>
            <a:r>
              <a:rPr lang="en-US" i="0" dirty="0" err="1"/>
              <a:t>iqtisodiy</a:t>
            </a:r>
            <a:r>
              <a:rPr lang="en-US" i="0" dirty="0"/>
              <a:t> </a:t>
            </a:r>
            <a:r>
              <a:rPr lang="en-US" i="0" dirty="0" err="1"/>
              <a:t>yuksalishiga</a:t>
            </a:r>
            <a:r>
              <a:rPr lang="en-US" i="0" dirty="0"/>
              <a:t> </a:t>
            </a:r>
            <a:r>
              <a:rPr lang="en-US" i="0" dirty="0" err="1"/>
              <a:t>ta’sir</a:t>
            </a:r>
            <a:r>
              <a:rPr lang="en-US" i="0" dirty="0"/>
              <a:t> </a:t>
            </a:r>
            <a:r>
              <a:rPr lang="en-US" i="0" dirty="0" err="1"/>
              <a:t>ko‘rsatgan</a:t>
            </a:r>
            <a:r>
              <a:rPr lang="en-US" i="0" dirty="0"/>
              <a:t> </a:t>
            </a:r>
            <a:r>
              <a:rPr lang="en-US" i="0" dirty="0" err="1"/>
              <a:t>va</a:t>
            </a:r>
            <a:r>
              <a:rPr lang="en-US" i="0" dirty="0"/>
              <a:t> </a:t>
            </a:r>
            <a:r>
              <a:rPr lang="en-US" i="0" dirty="0" err="1"/>
              <a:t>ko‘rsa</a:t>
            </a:r>
            <a:r>
              <a:rPr lang="en-US" i="0" dirty="0"/>
              <a:t> </a:t>
            </a:r>
            <a:r>
              <a:rPr lang="en-US" i="0" dirty="0" err="1"/>
              <a:t>tayotgan</a:t>
            </a:r>
            <a:r>
              <a:rPr lang="en-US" i="0" dirty="0"/>
              <a:t> </a:t>
            </a:r>
            <a:r>
              <a:rPr lang="en-US" i="0" dirty="0" err="1"/>
              <a:t>hal</a:t>
            </a:r>
            <a:r>
              <a:rPr lang="en-US" i="0" dirty="0"/>
              <a:t> </a:t>
            </a:r>
            <a:r>
              <a:rPr lang="en-US" i="0" dirty="0" err="1"/>
              <a:t>qiluvchi</a:t>
            </a:r>
            <a:r>
              <a:rPr lang="en-US" i="0" dirty="0"/>
              <a:t> </a:t>
            </a:r>
            <a:r>
              <a:rPr lang="en-US" i="0" dirty="0" err="1"/>
              <a:t>omil</a:t>
            </a:r>
            <a:r>
              <a:rPr lang="en-US" i="0" dirty="0"/>
              <a:t> </a:t>
            </a:r>
            <a:r>
              <a:rPr lang="en-US" i="0" dirty="0" err="1"/>
              <a:t>mamlakatning</a:t>
            </a:r>
            <a:r>
              <a:rPr lang="en-US" i="0" dirty="0"/>
              <a:t> </a:t>
            </a:r>
            <a:r>
              <a:rPr lang="en-US" i="0" dirty="0" err="1"/>
              <a:t>demokratik</a:t>
            </a:r>
            <a:r>
              <a:rPr lang="en-US" i="0" dirty="0"/>
              <a:t> </a:t>
            </a:r>
            <a:r>
              <a:rPr lang="en-US" i="0" dirty="0" err="1"/>
              <a:t>yo‘ldan</a:t>
            </a:r>
            <a:r>
              <a:rPr lang="en-US" i="0" dirty="0"/>
              <a:t> </a:t>
            </a:r>
            <a:r>
              <a:rPr lang="en-US" i="0" dirty="0" err="1"/>
              <a:t>rivojlanishi</a:t>
            </a:r>
            <a:r>
              <a:rPr lang="ru-RU" i="0" dirty="0"/>
              <a:t> </a:t>
            </a:r>
            <a:r>
              <a:rPr lang="en-US" i="0" dirty="0" err="1"/>
              <a:t>bo‘ldi</a:t>
            </a:r>
            <a:r>
              <a:rPr lang="en-US" i="0" dirty="0"/>
              <a:t>. </a:t>
            </a:r>
            <a:r>
              <a:rPr lang="en-US" i="0" dirty="0" err="1"/>
              <a:t>Unda</a:t>
            </a:r>
            <a:r>
              <a:rPr lang="en-US" i="0" dirty="0"/>
              <a:t> </a:t>
            </a:r>
            <a:r>
              <a:rPr lang="en-US" i="0" dirty="0" err="1"/>
              <a:t>hokimiyatning</a:t>
            </a:r>
            <a:r>
              <a:rPr lang="en-US" i="0" dirty="0"/>
              <a:t> </a:t>
            </a:r>
            <a:r>
              <a:rPr lang="en-US" i="0" dirty="0" err="1"/>
              <a:t>rahbar</a:t>
            </a:r>
            <a:r>
              <a:rPr lang="en-US" i="0" dirty="0"/>
              <a:t> </a:t>
            </a:r>
            <a:r>
              <a:rPr lang="en-US" i="0" dirty="0" err="1"/>
              <a:t>organlarida</a:t>
            </a:r>
            <a:r>
              <a:rPr lang="en-US" i="0" dirty="0"/>
              <a:t> </a:t>
            </a:r>
            <a:r>
              <a:rPr lang="en-US" i="0" dirty="0" err="1"/>
              <a:t>jamiyatning</a:t>
            </a:r>
            <a:r>
              <a:rPr lang="en-US" i="0" dirty="0"/>
              <a:t> </a:t>
            </a:r>
            <a:r>
              <a:rPr lang="en-US" i="0" dirty="0" err="1"/>
              <a:t>turli</a:t>
            </a:r>
            <a:r>
              <a:rPr lang="en-US" i="0" dirty="0"/>
              <a:t> </a:t>
            </a:r>
            <a:r>
              <a:rPr lang="en-US" i="0" dirty="0" err="1"/>
              <a:t>qat</a:t>
            </a:r>
            <a:r>
              <a:rPr lang="en-US" i="0" dirty="0"/>
              <a:t> </a:t>
            </a:r>
            <a:r>
              <a:rPr lang="en-US" i="0" dirty="0" err="1"/>
              <a:t>lamlari</a:t>
            </a:r>
            <a:r>
              <a:rPr lang="en-US" i="0" dirty="0"/>
              <a:t> </a:t>
            </a:r>
            <a:r>
              <a:rPr lang="en-US" i="0" dirty="0" err="1"/>
              <a:t>vakillari</a:t>
            </a:r>
            <a:r>
              <a:rPr lang="en-US" i="0" dirty="0"/>
              <a:t> </a:t>
            </a:r>
            <a:r>
              <a:rPr lang="en-US" i="0" dirty="0" err="1"/>
              <a:t>ishtiroki</a:t>
            </a:r>
            <a:r>
              <a:rPr lang="en-US" i="0" dirty="0"/>
              <a:t> </a:t>
            </a:r>
            <a:r>
              <a:rPr lang="en-US" i="0" dirty="0" err="1"/>
              <a:t>uchun</a:t>
            </a:r>
            <a:r>
              <a:rPr lang="en-US" i="0" dirty="0"/>
              <a:t> </a:t>
            </a:r>
            <a:r>
              <a:rPr lang="en-US" i="0" dirty="0" err="1"/>
              <a:t>imkoniyat</a:t>
            </a:r>
            <a:r>
              <a:rPr lang="en-US" i="0" dirty="0"/>
              <a:t> </a:t>
            </a:r>
            <a:r>
              <a:rPr lang="en-US" i="0" dirty="0" err="1"/>
              <a:t>yaratildi</a:t>
            </a:r>
            <a:r>
              <a:rPr lang="en-US" i="0" dirty="0"/>
              <a:t>.</a:t>
            </a:r>
          </a:p>
          <a:p>
            <a:pPr indent="266700" algn="just"/>
            <a:r>
              <a:rPr lang="en-US" i="0" dirty="0" err="1"/>
              <a:t>Hindistonda</a:t>
            </a:r>
            <a:r>
              <a:rPr lang="en-US" i="0" dirty="0"/>
              <a:t> </a:t>
            </a:r>
            <a:r>
              <a:rPr lang="en-US" i="0" dirty="0" err="1"/>
              <a:t>ijtimoiy-iqtisodiy</a:t>
            </a:r>
            <a:r>
              <a:rPr lang="en-US" i="0" dirty="0"/>
              <a:t> </a:t>
            </a:r>
            <a:r>
              <a:rPr lang="en-US" i="0" dirty="0" err="1"/>
              <a:t>rivojla</a:t>
            </a:r>
            <a:r>
              <a:rPr lang="ru-RU" i="0" dirty="0"/>
              <a:t>-</a:t>
            </a:r>
            <a:r>
              <a:rPr lang="en-US" i="0" dirty="0" err="1"/>
              <a:t>nishning</a:t>
            </a:r>
            <a:r>
              <a:rPr lang="ru-RU" i="0" dirty="0"/>
              <a:t> </a:t>
            </a:r>
            <a:r>
              <a:rPr lang="en-US" i="0" dirty="0" err="1"/>
              <a:t>ancha</a:t>
            </a:r>
            <a:r>
              <a:rPr lang="en-US" i="0" dirty="0"/>
              <a:t> </a:t>
            </a:r>
            <a:r>
              <a:rPr lang="en-US" i="0" dirty="0" err="1"/>
              <a:t>yuqori</a:t>
            </a:r>
            <a:r>
              <a:rPr lang="en-US" i="0" dirty="0"/>
              <a:t> </a:t>
            </a:r>
            <a:r>
              <a:rPr lang="en-US" i="0" dirty="0" err="1"/>
              <a:t>sur’atlari</a:t>
            </a:r>
            <a:r>
              <a:rPr lang="en-US" i="0" dirty="0"/>
              <a:t> </a:t>
            </a:r>
            <a:r>
              <a:rPr lang="en-US" i="0" dirty="0" err="1"/>
              <a:t>aholi</a:t>
            </a:r>
            <a:r>
              <a:rPr lang="en-US" i="0" dirty="0"/>
              <a:t> </a:t>
            </a:r>
            <a:r>
              <a:rPr lang="en-US" i="0" dirty="0" err="1"/>
              <a:t>katta</a:t>
            </a:r>
            <a:r>
              <a:rPr lang="en-US" i="0" dirty="0"/>
              <a:t> </a:t>
            </a:r>
            <a:r>
              <a:rPr lang="en-US" i="0" dirty="0" err="1"/>
              <a:t>qismining</a:t>
            </a:r>
            <a:r>
              <a:rPr lang="en-US" i="0" dirty="0"/>
              <a:t> </a:t>
            </a:r>
            <a:r>
              <a:rPr lang="en-US" i="0" dirty="0" err="1"/>
              <a:t>yashash</a:t>
            </a:r>
            <a:r>
              <a:rPr lang="en-US" i="0" dirty="0"/>
              <a:t> </a:t>
            </a:r>
            <a:r>
              <a:rPr lang="en-US" i="0" dirty="0" err="1"/>
              <a:t>sharoitini</a:t>
            </a:r>
            <a:r>
              <a:rPr lang="en-US" i="0" dirty="0"/>
              <a:t> </a:t>
            </a:r>
            <a:r>
              <a:rPr lang="en-US" i="0" dirty="0" err="1"/>
              <a:t>yaxshilash</a:t>
            </a:r>
            <a:r>
              <a:rPr lang="en-US" i="0" dirty="0"/>
              <a:t> </a:t>
            </a:r>
            <a:r>
              <a:rPr lang="en-US" i="0" dirty="0" err="1"/>
              <a:t>imkonini</a:t>
            </a:r>
            <a:r>
              <a:rPr lang="en-US" i="0" dirty="0"/>
              <a:t> </a:t>
            </a:r>
            <a:r>
              <a:rPr lang="en-US" i="0" dirty="0" err="1"/>
              <a:t>berdi</a:t>
            </a:r>
            <a:r>
              <a:rPr lang="en-US" i="0" dirty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7300" y="860425"/>
            <a:ext cx="1849441" cy="176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863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86" y="631825"/>
            <a:ext cx="5194228" cy="2369880"/>
          </a:xfrm>
        </p:spPr>
        <p:txBody>
          <a:bodyPr/>
          <a:lstStyle/>
          <a:p>
            <a:pPr indent="266700" algn="just"/>
            <a:r>
              <a:rPr lang="sv-SE" i="0" dirty="0"/>
              <a:t>Ushbu qiyinchiliklarga qaramasdan, Hindiston demokratik rivojla nishy</a:t>
            </a:r>
            <a:r>
              <a:rPr lang="en-US" i="0" dirty="0" err="1"/>
              <a:t>o‘lidan</a:t>
            </a:r>
            <a:r>
              <a:rPr lang="en-US" i="0" dirty="0"/>
              <a:t> </a:t>
            </a:r>
            <a:r>
              <a:rPr lang="en-US" i="0" dirty="0" err="1"/>
              <a:t>jadal</a:t>
            </a:r>
            <a:r>
              <a:rPr lang="en-US" i="0" dirty="0"/>
              <a:t> </a:t>
            </a:r>
            <a:r>
              <a:rPr lang="en-US" i="0" dirty="0" err="1"/>
              <a:t>ketmoqda</a:t>
            </a:r>
            <a:r>
              <a:rPr lang="en-US" i="0" dirty="0"/>
              <a:t>. Bu </a:t>
            </a:r>
            <a:r>
              <a:rPr lang="en-US" i="0" dirty="0" err="1"/>
              <a:t>mamlakatning</a:t>
            </a:r>
            <a:r>
              <a:rPr lang="en-US" i="0" dirty="0"/>
              <a:t> </a:t>
            </a:r>
            <a:r>
              <a:rPr lang="en-US" i="0" dirty="0" err="1"/>
              <a:t>yangi</a:t>
            </a:r>
            <a:r>
              <a:rPr lang="en-US" i="0" dirty="0"/>
              <a:t> </a:t>
            </a:r>
            <a:r>
              <a:rPr lang="en-US" i="0" dirty="0" err="1"/>
              <a:t>davr</a:t>
            </a:r>
            <a:r>
              <a:rPr lang="en-US" i="0" dirty="0"/>
              <a:t> </a:t>
            </a:r>
            <a:r>
              <a:rPr lang="en-US" i="0" dirty="0" err="1"/>
              <a:t>da’vatlariga</a:t>
            </a:r>
            <a:r>
              <a:rPr lang="en-US" i="0" dirty="0"/>
              <a:t> </a:t>
            </a:r>
            <a:r>
              <a:rPr lang="en-US" i="0" dirty="0" err="1"/>
              <a:t>munosib</a:t>
            </a:r>
            <a:r>
              <a:rPr lang="en-US" i="0" dirty="0"/>
              <a:t> </a:t>
            </a:r>
            <a:r>
              <a:rPr lang="en-US" i="0" dirty="0" err="1"/>
              <a:t>javob</a:t>
            </a:r>
            <a:r>
              <a:rPr lang="en-US" i="0" dirty="0"/>
              <a:t> </a:t>
            </a:r>
            <a:r>
              <a:rPr lang="en-US" i="0" dirty="0" err="1"/>
              <a:t>berishi</a:t>
            </a:r>
            <a:r>
              <a:rPr lang="en-US" i="0" dirty="0"/>
              <a:t> </a:t>
            </a:r>
            <a:r>
              <a:rPr lang="en-US" i="0" dirty="0" err="1"/>
              <a:t>uchun</a:t>
            </a:r>
            <a:r>
              <a:rPr lang="en-US" i="0" dirty="0"/>
              <a:t> </a:t>
            </a:r>
            <a:r>
              <a:rPr lang="en-US" i="0" dirty="0" err="1"/>
              <a:t>kuchli</a:t>
            </a:r>
            <a:r>
              <a:rPr lang="en-US" i="0" dirty="0"/>
              <a:t> </a:t>
            </a:r>
            <a:r>
              <a:rPr lang="en-US" i="0" dirty="0" err="1"/>
              <a:t>asos</a:t>
            </a:r>
            <a:r>
              <a:rPr lang="en-US" i="0" dirty="0"/>
              <a:t> </a:t>
            </a:r>
            <a:r>
              <a:rPr lang="en-US" i="0" dirty="0" err="1"/>
              <a:t>hisoblanadi</a:t>
            </a:r>
            <a:r>
              <a:rPr lang="en-US" i="0" dirty="0"/>
              <a:t>.</a:t>
            </a:r>
          </a:p>
          <a:p>
            <a:pPr indent="266700" algn="just"/>
            <a:r>
              <a:rPr lang="en-US" i="0" dirty="0" err="1"/>
              <a:t>Tashqi</a:t>
            </a:r>
            <a:r>
              <a:rPr lang="en-US" i="0" dirty="0"/>
              <a:t> </a:t>
            </a:r>
            <a:r>
              <a:rPr lang="en-US" i="0" dirty="0" err="1"/>
              <a:t>siyosatda</a:t>
            </a:r>
            <a:r>
              <a:rPr lang="en-US" i="0" dirty="0"/>
              <a:t> </a:t>
            </a:r>
            <a:r>
              <a:rPr lang="en-US" i="0" dirty="0" err="1"/>
              <a:t>Hindistonning</a:t>
            </a:r>
            <a:r>
              <a:rPr lang="en-US" i="0" dirty="0"/>
              <a:t> bosh </a:t>
            </a:r>
            <a:r>
              <a:rPr lang="en-US" i="0" dirty="0" err="1"/>
              <a:t>maqsadi</a:t>
            </a:r>
            <a:r>
              <a:rPr lang="en-US" i="0" dirty="0"/>
              <a:t> </a:t>
            </a:r>
            <a:r>
              <a:rPr lang="en-US" i="0" dirty="0" err="1"/>
              <a:t>dunyoning</a:t>
            </a:r>
            <a:r>
              <a:rPr lang="en-US" i="0" dirty="0"/>
              <a:t> </a:t>
            </a:r>
            <a:r>
              <a:rPr lang="en-US" i="0" dirty="0" err="1"/>
              <a:t>yetakchi</a:t>
            </a:r>
            <a:r>
              <a:rPr lang="ru-RU" i="0" dirty="0"/>
              <a:t> </a:t>
            </a:r>
            <a:r>
              <a:rPr lang="en-US" i="0" dirty="0" err="1"/>
              <a:t>davlatlaridan</a:t>
            </a:r>
            <a:r>
              <a:rPr lang="en-US" i="0" dirty="0"/>
              <a:t> </a:t>
            </a:r>
            <a:r>
              <a:rPr lang="en-US" i="0" dirty="0" err="1"/>
              <a:t>biriga</a:t>
            </a:r>
            <a:r>
              <a:rPr lang="en-US" i="0" dirty="0"/>
              <a:t> </a:t>
            </a:r>
            <a:r>
              <a:rPr lang="en-US" i="0" dirty="0" err="1"/>
              <a:t>aylanishdir</a:t>
            </a:r>
            <a:r>
              <a:rPr lang="en-US" i="0" dirty="0"/>
              <a:t>. </a:t>
            </a:r>
            <a:r>
              <a:rPr lang="en-US" i="0" dirty="0" err="1"/>
              <a:t>Iqtisodiyotni</a:t>
            </a:r>
            <a:r>
              <a:rPr lang="en-US" i="0" dirty="0"/>
              <a:t> </a:t>
            </a:r>
            <a:r>
              <a:rPr lang="en-US" i="0" dirty="0" err="1"/>
              <a:t>jadal</a:t>
            </a:r>
            <a:r>
              <a:rPr lang="en-US" i="0" dirty="0"/>
              <a:t> </a:t>
            </a:r>
            <a:r>
              <a:rPr lang="en-US" i="0" dirty="0" err="1"/>
              <a:t>rivojlantirish</a:t>
            </a:r>
            <a:r>
              <a:rPr lang="en-US" i="0" dirty="0"/>
              <a:t> </a:t>
            </a:r>
            <a:r>
              <a:rPr lang="en-US" i="0" dirty="0" err="1"/>
              <a:t>asosida</a:t>
            </a:r>
            <a:r>
              <a:rPr lang="en-US" i="0" dirty="0"/>
              <a:t> </a:t>
            </a:r>
            <a:r>
              <a:rPr lang="en-US" i="0" dirty="0" err="1"/>
              <a:t>davlatning</a:t>
            </a:r>
            <a:r>
              <a:rPr lang="en-US" i="0" dirty="0"/>
              <a:t> </a:t>
            </a:r>
            <a:r>
              <a:rPr lang="en-US" i="0" dirty="0" err="1"/>
              <a:t>iqtisodiy</a:t>
            </a:r>
            <a:r>
              <a:rPr lang="en-US" i="0" dirty="0"/>
              <a:t> </a:t>
            </a:r>
            <a:r>
              <a:rPr lang="en-US" i="0" dirty="0" err="1"/>
              <a:t>va</a:t>
            </a:r>
            <a:r>
              <a:rPr lang="en-US" i="0" dirty="0"/>
              <a:t> </a:t>
            </a:r>
            <a:r>
              <a:rPr lang="en-US" i="0" dirty="0" err="1"/>
              <a:t>siyosiy</a:t>
            </a:r>
            <a:r>
              <a:rPr lang="en-US" i="0" dirty="0"/>
              <a:t> </a:t>
            </a:r>
            <a:r>
              <a:rPr lang="en-US" i="0" dirty="0" err="1"/>
              <a:t>qudratini</a:t>
            </a:r>
            <a:r>
              <a:rPr lang="en-US" i="0" dirty="0"/>
              <a:t> </a:t>
            </a:r>
            <a:r>
              <a:rPr lang="en-US" i="0" dirty="0" err="1"/>
              <a:t>oshirish</a:t>
            </a:r>
            <a:r>
              <a:rPr lang="en-US" i="0" dirty="0"/>
              <a:t>, </a:t>
            </a:r>
            <a:r>
              <a:rPr lang="en-US" i="0" dirty="0" err="1"/>
              <a:t>yadro</a:t>
            </a:r>
            <a:r>
              <a:rPr lang="en-US" i="0" dirty="0"/>
              <a:t> </a:t>
            </a:r>
            <a:r>
              <a:rPr lang="en-US" i="0" dirty="0" err="1"/>
              <a:t>quroliga</a:t>
            </a:r>
            <a:r>
              <a:rPr lang="en-US" i="0" dirty="0"/>
              <a:t> </a:t>
            </a:r>
            <a:r>
              <a:rPr lang="en-US" i="0" dirty="0" err="1"/>
              <a:t>va</a:t>
            </a:r>
            <a:r>
              <a:rPr lang="en-US" i="0" dirty="0"/>
              <a:t> </a:t>
            </a:r>
            <a:r>
              <a:rPr lang="en-US" i="0" dirty="0" err="1"/>
              <a:t>zamonaviy</a:t>
            </a:r>
            <a:r>
              <a:rPr lang="en-US" i="0" dirty="0"/>
              <a:t> </a:t>
            </a:r>
            <a:r>
              <a:rPr lang="en-US" i="0" dirty="0" err="1"/>
              <a:t>texnikaga</a:t>
            </a:r>
            <a:r>
              <a:rPr lang="en-US" i="0" dirty="0"/>
              <a:t> </a:t>
            </a:r>
            <a:r>
              <a:rPr lang="en-US" i="0" dirty="0" err="1"/>
              <a:t>ega</a:t>
            </a:r>
            <a:r>
              <a:rPr lang="en-US" i="0" dirty="0"/>
              <a:t> </a:t>
            </a:r>
            <a:r>
              <a:rPr lang="en-US" i="0" dirty="0" err="1"/>
              <a:t>bo‘lgan</a:t>
            </a:r>
            <a:r>
              <a:rPr lang="en-US" i="0" dirty="0"/>
              <a:t> </a:t>
            </a:r>
            <a:r>
              <a:rPr lang="en-US" i="0" dirty="0" err="1"/>
              <a:t>kuchli</a:t>
            </a:r>
            <a:r>
              <a:rPr lang="en-US" i="0" dirty="0"/>
              <a:t> </a:t>
            </a:r>
            <a:r>
              <a:rPr lang="en-US" i="0" dirty="0" err="1"/>
              <a:t>armiyani</a:t>
            </a:r>
            <a:r>
              <a:rPr lang="en-US" i="0" dirty="0"/>
              <a:t> </a:t>
            </a:r>
            <a:r>
              <a:rPr lang="en-US" i="0" dirty="0" err="1"/>
              <a:t>yaratish</a:t>
            </a:r>
            <a:r>
              <a:rPr lang="en-US" i="0" dirty="0"/>
              <a:t> </a:t>
            </a:r>
            <a:r>
              <a:rPr lang="en-US" i="0" dirty="0" err="1"/>
              <a:t>shu</a:t>
            </a:r>
            <a:r>
              <a:rPr lang="en-US" i="0" dirty="0"/>
              <a:t> </a:t>
            </a:r>
            <a:r>
              <a:rPr lang="en-US" i="0" dirty="0" err="1"/>
              <a:t>maqsadga</a:t>
            </a:r>
            <a:r>
              <a:rPr lang="en-US" i="0" dirty="0"/>
              <a:t> </a:t>
            </a:r>
            <a:r>
              <a:rPr lang="en-US" i="0" dirty="0" err="1"/>
              <a:t>qaratilgan</a:t>
            </a:r>
            <a:r>
              <a:rPr lang="en-US" i="0" dirty="0"/>
              <a:t> </a:t>
            </a:r>
            <a:r>
              <a:rPr lang="en-US" i="0" dirty="0" err="1"/>
              <a:t>edi</a:t>
            </a:r>
            <a:r>
              <a:rPr lang="en-US" i="0" dirty="0"/>
              <a:t>. </a:t>
            </a:r>
            <a:r>
              <a:rPr lang="en-US" i="0" dirty="0" err="1"/>
              <a:t>Hindiston</a:t>
            </a:r>
            <a:r>
              <a:rPr lang="en-US" i="0" dirty="0"/>
              <a:t> BMT </a:t>
            </a:r>
            <a:r>
              <a:rPr lang="en-US" i="0" dirty="0" err="1"/>
              <a:t>Xavfsizlik</a:t>
            </a:r>
            <a:r>
              <a:rPr lang="en-US" i="0" dirty="0"/>
              <a:t> </a:t>
            </a:r>
            <a:r>
              <a:rPr lang="en-US" i="0" dirty="0" err="1"/>
              <a:t>Kengashining</a:t>
            </a:r>
            <a:r>
              <a:rPr lang="en-US" i="0" dirty="0"/>
              <a:t> </a:t>
            </a:r>
            <a:r>
              <a:rPr lang="en-US" i="0" dirty="0" err="1"/>
              <a:t>doimiy</a:t>
            </a:r>
            <a:r>
              <a:rPr lang="en-US" i="0" dirty="0"/>
              <a:t> </a:t>
            </a:r>
            <a:r>
              <a:rPr lang="en-US" i="0" dirty="0" err="1"/>
              <a:t>a’zosi</a:t>
            </a:r>
            <a:r>
              <a:rPr lang="en-US" i="0" dirty="0"/>
              <a:t> </a:t>
            </a:r>
            <a:r>
              <a:rPr lang="en-US" i="0" dirty="0" err="1"/>
              <a:t>bo‘lish</a:t>
            </a:r>
            <a:r>
              <a:rPr lang="en-US" i="0" dirty="0"/>
              <a:t> </a:t>
            </a:r>
            <a:r>
              <a:rPr lang="en-US" i="0" dirty="0" err="1"/>
              <a:t>uchun</a:t>
            </a:r>
            <a:r>
              <a:rPr lang="en-US" i="0" dirty="0"/>
              <a:t> </a:t>
            </a:r>
            <a:r>
              <a:rPr lang="en-US" i="0" dirty="0" err="1"/>
              <a:t>tinimsiz</a:t>
            </a:r>
            <a:r>
              <a:rPr lang="en-US" i="0" dirty="0"/>
              <a:t> </a:t>
            </a:r>
            <a:r>
              <a:rPr lang="en-US" i="0" dirty="0" err="1"/>
              <a:t>harakat</a:t>
            </a:r>
            <a:r>
              <a:rPr lang="en-US" i="0" dirty="0"/>
              <a:t> </a:t>
            </a:r>
            <a:r>
              <a:rPr lang="en-US" i="0" dirty="0" err="1"/>
              <a:t>qilib</a:t>
            </a:r>
            <a:r>
              <a:rPr lang="en-US" i="0" dirty="0"/>
              <a:t> </a:t>
            </a:r>
            <a:r>
              <a:rPr lang="en-US" i="0" dirty="0" err="1"/>
              <a:t>kelmoqda</a:t>
            </a:r>
            <a:r>
              <a:rPr lang="en-US" i="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7606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1718</TotalTime>
  <Words>627</Words>
  <Application>Microsoft Office PowerPoint</Application>
  <PresentationFormat>Произвольный</PresentationFormat>
  <Paragraphs>29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Jahon  tarixi</vt:lpstr>
      <vt:lpstr>1990-yillarda Hindiston</vt:lpstr>
      <vt:lpstr>Презентация PowerPoint</vt:lpstr>
      <vt:lpstr>Презентация PowerPoint</vt:lpstr>
      <vt:lpstr>Zamonaviy Hindiston</vt:lpstr>
      <vt:lpstr>Презентация PowerPoint</vt:lpstr>
      <vt:lpstr>Hindiston – XXI asrda dunyoning iqtisodiy yetakchilaridan</vt:lpstr>
      <vt:lpstr>Презентация PowerPoint</vt:lpstr>
      <vt:lpstr>Презентация PowerPoint</vt:lpstr>
      <vt:lpstr>Mustahkamlash uchun savol va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VAIO</dc:creator>
  <cp:lastModifiedBy>admin</cp:lastModifiedBy>
  <cp:revision>148</cp:revision>
  <dcterms:created xsi:type="dcterms:W3CDTF">2020-04-12T22:05:16Z</dcterms:created>
  <dcterms:modified xsi:type="dcterms:W3CDTF">2021-01-27T07:40:47Z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