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9"/>
  </p:notesMasterIdLst>
  <p:sldIdLst>
    <p:sldId id="311" r:id="rId2"/>
    <p:sldId id="317" r:id="rId3"/>
    <p:sldId id="319" r:id="rId4"/>
    <p:sldId id="318" r:id="rId5"/>
    <p:sldId id="320" r:id="rId6"/>
    <p:sldId id="321" r:id="rId7"/>
    <p:sldId id="322" r:id="rId8"/>
  </p:sldIdLst>
  <p:sldSz cx="5765800" cy="3244850"/>
  <p:notesSz cx="5765800" cy="3244850"/>
  <p:defaultTextStyle>
    <a:defPPr>
      <a:defRPr lang="ru-RU"/>
    </a:defPPr>
    <a:lvl1pPr marL="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1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7971" autoAdjust="0"/>
  </p:normalViewPr>
  <p:slideViewPr>
    <p:cSldViewPr>
      <p:cViewPr varScale="1">
        <p:scale>
          <a:sx n="226" d="100"/>
          <a:sy n="226" d="100"/>
        </p:scale>
        <p:origin x="62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39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0302-458F-4B74-A808-3EA6FC8447E9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0489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E1D5-DB8F-493E-998F-1E74A1E6C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25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6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2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92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3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93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93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1" y="1535"/>
            <a:ext cx="5778500" cy="10104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1026799" y="222935"/>
            <a:ext cx="3913501" cy="537960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12694">
              <a:spcBef>
                <a:spcPts val="114"/>
              </a:spcBef>
            </a:pPr>
            <a:r>
              <a:rPr lang="en-US" sz="3400" spc="-5" dirty="0" err="1"/>
              <a:t>Jahon</a:t>
            </a:r>
            <a:r>
              <a:rPr lang="en-US" sz="3400" spc="-5" dirty="0"/>
              <a:t>  </a:t>
            </a:r>
            <a:r>
              <a:rPr lang="en-US" sz="3400" spc="-5" dirty="0" err="1"/>
              <a:t>tarixi</a:t>
            </a:r>
            <a:endParaRPr sz="3400" dirty="0"/>
          </a:p>
        </p:txBody>
      </p:sp>
      <p:sp>
        <p:nvSpPr>
          <p:cNvPr id="1048606" name="object 5"/>
          <p:cNvSpPr/>
          <p:nvPr/>
        </p:nvSpPr>
        <p:spPr>
          <a:xfrm>
            <a:off x="761002" y="1144968"/>
            <a:ext cx="344170" cy="93115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607" name="object 6"/>
          <p:cNvSpPr/>
          <p:nvPr/>
        </p:nvSpPr>
        <p:spPr>
          <a:xfrm>
            <a:off x="761002" y="230822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8"/>
          <p:cNvGrpSpPr/>
          <p:nvPr/>
        </p:nvGrpSpPr>
        <p:grpSpPr>
          <a:xfrm>
            <a:off x="4647563" y="174625"/>
            <a:ext cx="945515" cy="672607"/>
            <a:chOff x="4686759" y="212867"/>
            <a:chExt cx="634365" cy="634365"/>
          </a:xfrm>
        </p:grpSpPr>
        <p:sp>
          <p:nvSpPr>
            <p:cNvPr id="1048608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9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1" name="object 12"/>
          <p:cNvSpPr txBox="1"/>
          <p:nvPr/>
        </p:nvSpPr>
        <p:spPr>
          <a:xfrm>
            <a:off x="4711700" y="327025"/>
            <a:ext cx="966464" cy="319953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2000" b="1" spc="5" dirty="0">
                <a:solidFill>
                  <a:srgbClr val="FFFFFF"/>
                </a:solidFill>
                <a:latin typeface="Arial"/>
                <a:cs typeface="Arial"/>
              </a:rPr>
              <a:t>11-sinf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4663" y="745262"/>
            <a:ext cx="2882900" cy="369291"/>
          </a:xfrm>
          <a:prstGeom prst="rect">
            <a:avLst/>
          </a:prstGeom>
        </p:spPr>
        <p:txBody>
          <a:bodyPr lIns="91399" tIns="45700" rIns="91399" bIns="4570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5172" y="1354320"/>
            <a:ext cx="4368528" cy="830956"/>
          </a:xfrm>
          <a:prstGeom prst="rect">
            <a:avLst/>
          </a:prstGeom>
        </p:spPr>
        <p:txBody>
          <a:bodyPr wrap="square" lIns="91399" tIns="45700" rIns="91399" bIns="4570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darsi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0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Janubi-sharqiy</a:t>
            </a:r>
            <a:r>
              <a:rPr lang="en-US" dirty="0"/>
              <a:t> </a:t>
            </a:r>
            <a:r>
              <a:rPr lang="en-US" dirty="0" err="1"/>
              <a:t>Osiyo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048000" cy="2369880"/>
          </a:xfrm>
        </p:spPr>
        <p:txBody>
          <a:bodyPr/>
          <a:lstStyle/>
          <a:p>
            <a:pPr indent="266700" algn="just"/>
            <a:r>
              <a:rPr lang="en-US" i="0" dirty="0" err="1"/>
              <a:t>Janubi-Sharqiy</a:t>
            </a:r>
            <a:r>
              <a:rPr lang="en-US" i="0" dirty="0"/>
              <a:t> </a:t>
            </a:r>
            <a:r>
              <a:rPr lang="en-US" i="0" dirty="0" err="1"/>
              <a:t>Osiyo</a:t>
            </a:r>
            <a:r>
              <a:rPr lang="en-US" i="0" dirty="0"/>
              <a:t> (JSHO) </a:t>
            </a:r>
            <a:r>
              <a:rPr lang="en-US" i="0" dirty="0" err="1"/>
              <a:t>mamlakatlariga</a:t>
            </a:r>
            <a:r>
              <a:rPr lang="en-US" i="0" dirty="0"/>
              <a:t> </a:t>
            </a:r>
            <a:r>
              <a:rPr lang="en-US" i="0" dirty="0" err="1"/>
              <a:t>rivojlanish</a:t>
            </a:r>
            <a:r>
              <a:rPr lang="en-US" i="0" dirty="0"/>
              <a:t> </a:t>
            </a:r>
            <a:r>
              <a:rPr lang="en-US" i="0" dirty="0" err="1"/>
              <a:t>darajasi</a:t>
            </a:r>
            <a:r>
              <a:rPr lang="ru-RU" i="0" dirty="0"/>
              <a:t> </a:t>
            </a:r>
            <a:r>
              <a:rPr lang="en-US" i="0" dirty="0" err="1"/>
              <a:t>bir-biriga</a:t>
            </a:r>
            <a:r>
              <a:rPr lang="en-US" i="0" dirty="0"/>
              <a:t> </a:t>
            </a:r>
            <a:r>
              <a:rPr lang="en-US" i="0" dirty="0" err="1"/>
              <a:t>yaqin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Vyetnam</a:t>
            </a:r>
            <a:r>
              <a:rPr lang="en-US" i="0" dirty="0"/>
              <a:t>, </a:t>
            </a:r>
            <a:r>
              <a:rPr lang="en-US" i="0" dirty="0" err="1"/>
              <a:t>Kambodja</a:t>
            </a:r>
            <a:r>
              <a:rPr lang="en-US" i="0" dirty="0"/>
              <a:t>, Laos, </a:t>
            </a:r>
            <a:r>
              <a:rPr lang="en-US" i="0" dirty="0" err="1"/>
              <a:t>Myanma</a:t>
            </a:r>
            <a:r>
              <a:rPr lang="en-US" i="0" dirty="0"/>
              <a:t>, </a:t>
            </a:r>
            <a:r>
              <a:rPr lang="en-US" i="0" dirty="0" err="1"/>
              <a:t>Tailand</a:t>
            </a:r>
            <a:r>
              <a:rPr lang="en-US" i="0" dirty="0"/>
              <a:t>,</a:t>
            </a:r>
            <a:r>
              <a:rPr lang="ru-RU" i="0" dirty="0"/>
              <a:t> </a:t>
            </a:r>
            <a:r>
              <a:rPr lang="en-US" i="0" dirty="0" err="1"/>
              <a:t>Malayziya</a:t>
            </a:r>
            <a:r>
              <a:rPr lang="en-US" i="0" dirty="0"/>
              <a:t>, </a:t>
            </a:r>
            <a:r>
              <a:rPr lang="en-US" i="0" dirty="0" err="1"/>
              <a:t>Bruney</a:t>
            </a:r>
            <a:r>
              <a:rPr lang="en-US" i="0" dirty="0"/>
              <a:t>, </a:t>
            </a:r>
            <a:r>
              <a:rPr lang="en-US" i="0" dirty="0" err="1"/>
              <a:t>Sharqiy</a:t>
            </a:r>
            <a:r>
              <a:rPr lang="en-US" i="0" dirty="0"/>
              <a:t> Timor, </a:t>
            </a:r>
            <a:r>
              <a:rPr lang="en-US" i="0" dirty="0" err="1"/>
              <a:t>Indoneziya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Filippin</a:t>
            </a:r>
            <a:r>
              <a:rPr lang="en-US" i="0" dirty="0"/>
              <a:t> </a:t>
            </a:r>
            <a:r>
              <a:rPr lang="en-US" i="0" dirty="0" err="1"/>
              <a:t>kiradi</a:t>
            </a:r>
            <a:r>
              <a:rPr lang="en-US" i="0" dirty="0"/>
              <a:t>. Bu</a:t>
            </a:r>
            <a:r>
              <a:rPr lang="ru-RU" i="0" dirty="0"/>
              <a:t> </a:t>
            </a:r>
            <a:r>
              <a:rPr lang="en-US" i="0" dirty="0" err="1"/>
              <a:t>mamlakatlarda</a:t>
            </a:r>
            <a:r>
              <a:rPr lang="en-US" i="0" dirty="0"/>
              <a:t> </a:t>
            </a:r>
            <a:r>
              <a:rPr lang="en-US" i="0" dirty="0" err="1"/>
              <a:t>yarim</a:t>
            </a:r>
            <a:r>
              <a:rPr lang="en-US" i="0" dirty="0"/>
              <a:t> </a:t>
            </a:r>
            <a:r>
              <a:rPr lang="en-US" i="0" dirty="0" err="1"/>
              <a:t>milliarddan</a:t>
            </a:r>
            <a:r>
              <a:rPr lang="en-US" i="0" dirty="0"/>
              <a:t> </a:t>
            </a:r>
            <a:r>
              <a:rPr lang="en-US" i="0" dirty="0" err="1"/>
              <a:t>oshiq</a:t>
            </a:r>
            <a:r>
              <a:rPr lang="en-US" i="0" dirty="0"/>
              <a:t> </a:t>
            </a:r>
            <a:r>
              <a:rPr lang="en-US" i="0" dirty="0" err="1"/>
              <a:t>aholi</a:t>
            </a:r>
            <a:r>
              <a:rPr lang="en-US" i="0" dirty="0"/>
              <a:t> </a:t>
            </a:r>
            <a:r>
              <a:rPr lang="en-US" i="0" dirty="0" err="1"/>
              <a:t>yashaydi</a:t>
            </a:r>
            <a:r>
              <a:rPr lang="en-US" i="0" dirty="0"/>
              <a:t>. </a:t>
            </a:r>
            <a:r>
              <a:rPr lang="en-US" i="0" dirty="0" err="1"/>
              <a:t>Taraqqiyotning</a:t>
            </a:r>
            <a:r>
              <a:rPr lang="ru-RU" i="0" dirty="0"/>
              <a:t> </a:t>
            </a:r>
            <a:r>
              <a:rPr lang="en-US" i="0" dirty="0" err="1"/>
              <a:t>sotsialistik</a:t>
            </a:r>
            <a:r>
              <a:rPr lang="en-US" i="0" dirty="0"/>
              <a:t> </a:t>
            </a:r>
            <a:r>
              <a:rPr lang="en-US" i="0" dirty="0" err="1"/>
              <a:t>yo‘lini</a:t>
            </a:r>
            <a:r>
              <a:rPr lang="en-US" i="0" dirty="0"/>
              <a:t> </a:t>
            </a:r>
            <a:r>
              <a:rPr lang="en-US" i="0" dirty="0" err="1"/>
              <a:t>tanlagan</a:t>
            </a:r>
            <a:r>
              <a:rPr lang="en-US" i="0" dirty="0"/>
              <a:t> </a:t>
            </a:r>
            <a:r>
              <a:rPr lang="en-US" i="0" dirty="0" err="1"/>
              <a:t>Vyetnam</a:t>
            </a:r>
            <a:r>
              <a:rPr lang="en-US" i="0" dirty="0"/>
              <a:t>, </a:t>
            </a:r>
            <a:r>
              <a:rPr lang="en-US" i="0" dirty="0" err="1"/>
              <a:t>Kambodja</a:t>
            </a:r>
            <a:r>
              <a:rPr lang="en-US" i="0" dirty="0"/>
              <a:t>, Laos 1990-yillarda</a:t>
            </a:r>
            <a:r>
              <a:rPr lang="ru-RU" i="0" dirty="0"/>
              <a:t> </a:t>
            </a:r>
            <a:r>
              <a:rPr lang="en-US" i="0" dirty="0" err="1"/>
              <a:t>juda</a:t>
            </a:r>
            <a:r>
              <a:rPr lang="en-US" i="0" dirty="0"/>
              <a:t> </a:t>
            </a:r>
            <a:r>
              <a:rPr lang="en-US" i="0" dirty="0" err="1"/>
              <a:t>og‘ir</a:t>
            </a:r>
            <a:r>
              <a:rPr lang="en-US" i="0" dirty="0"/>
              <a:t> </a:t>
            </a:r>
            <a:r>
              <a:rPr lang="en-US" i="0" dirty="0" err="1"/>
              <a:t>ahvolda</a:t>
            </a:r>
            <a:r>
              <a:rPr lang="en-US" i="0" dirty="0"/>
              <a:t> </a:t>
            </a:r>
            <a:r>
              <a:rPr lang="en-US" i="0" dirty="0" err="1"/>
              <a:t>qoldi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788065"/>
            <a:ext cx="16306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3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Yaponiya</a:t>
            </a:r>
            <a:r>
              <a:rPr lang="en-US" dirty="0"/>
              <a:t> XXI </a:t>
            </a:r>
            <a:r>
              <a:rPr lang="en-US" dirty="0" err="1"/>
              <a:t>asrda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2895599" cy="2154436"/>
          </a:xfrm>
        </p:spPr>
        <p:txBody>
          <a:bodyPr/>
          <a:lstStyle/>
          <a:p>
            <a:pPr indent="180975" algn="just"/>
            <a:r>
              <a:rPr lang="en-US" i="0" dirty="0" err="1"/>
              <a:t>Yaponiya</a:t>
            </a:r>
            <a:r>
              <a:rPr lang="en-US" i="0" dirty="0"/>
              <a:t> XXI </a:t>
            </a:r>
            <a:r>
              <a:rPr lang="en-US" i="0" dirty="0" err="1"/>
              <a:t>asr</a:t>
            </a:r>
            <a:r>
              <a:rPr lang="en-US" i="0" dirty="0"/>
              <a:t> </a:t>
            </a:r>
            <a:r>
              <a:rPr lang="en-US" i="0" dirty="0" err="1"/>
              <a:t>boshlarida</a:t>
            </a:r>
            <a:r>
              <a:rPr lang="en-US" i="0" dirty="0"/>
              <a:t> </a:t>
            </a:r>
            <a:r>
              <a:rPr lang="en-US" i="0" dirty="0" err="1"/>
              <a:t>iqtisodiy</a:t>
            </a:r>
            <a:r>
              <a:rPr lang="en-US" i="0" dirty="0"/>
              <a:t> </a:t>
            </a:r>
            <a:r>
              <a:rPr lang="en-US" i="0" dirty="0" err="1"/>
              <a:t>barqaror</a:t>
            </a:r>
            <a:r>
              <a:rPr lang="en-US" i="0" dirty="0"/>
              <a:t> </a:t>
            </a:r>
            <a:r>
              <a:rPr lang="en-US" i="0" dirty="0" err="1"/>
              <a:t>rivojlanayotgan</a:t>
            </a:r>
            <a:r>
              <a:rPr lang="en-US" i="0" dirty="0"/>
              <a:t> </a:t>
            </a:r>
            <a:r>
              <a:rPr lang="en-US" i="0" dirty="0" err="1"/>
              <a:t>mamlakat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 </a:t>
            </a:r>
            <a:r>
              <a:rPr lang="en-US" i="0" dirty="0" err="1"/>
              <a:t>qolmoqda</a:t>
            </a:r>
            <a:r>
              <a:rPr lang="en-US" i="0" dirty="0"/>
              <a:t>. U 400 </a:t>
            </a:r>
            <a:r>
              <a:rPr lang="en-US" i="0" dirty="0" err="1"/>
              <a:t>mlrd</a:t>
            </a:r>
            <a:r>
              <a:rPr lang="en-US" i="0" dirty="0"/>
              <a:t>. </a:t>
            </a:r>
            <a:r>
              <a:rPr lang="en-US" i="0" dirty="0" err="1"/>
              <a:t>dollardan</a:t>
            </a:r>
            <a:r>
              <a:rPr lang="en-US" i="0" dirty="0"/>
              <a:t> </a:t>
            </a:r>
            <a:r>
              <a:rPr lang="en-US" i="0" dirty="0" err="1"/>
              <a:t>oshiqroq</a:t>
            </a:r>
            <a:r>
              <a:rPr lang="en-US" i="0" dirty="0"/>
              <a:t> </a:t>
            </a:r>
            <a:r>
              <a:rPr lang="en-US" i="0" dirty="0" err="1"/>
              <a:t>summaga</a:t>
            </a:r>
            <a:r>
              <a:rPr lang="en-US" i="0" dirty="0"/>
              <a:t> </a:t>
            </a:r>
            <a:r>
              <a:rPr lang="en-US" i="0" dirty="0" err="1"/>
              <a:t>teng</a:t>
            </a:r>
            <a:r>
              <a:rPr lang="en-US" i="0" dirty="0"/>
              <a:t> </a:t>
            </a:r>
            <a:r>
              <a:rPr lang="en-US" i="0" dirty="0" err="1"/>
              <a:t>mahsulot</a:t>
            </a:r>
            <a:r>
              <a:rPr lang="en-US" i="0" dirty="0"/>
              <a:t> </a:t>
            </a:r>
            <a:r>
              <a:rPr lang="en-US" i="0" dirty="0" err="1"/>
              <a:t>eksport</a:t>
            </a:r>
            <a:r>
              <a:rPr lang="en-US" i="0" dirty="0"/>
              <a:t> </a:t>
            </a:r>
            <a:r>
              <a:rPr lang="en-US" i="0" dirty="0" err="1"/>
              <a:t>qilyapti</a:t>
            </a:r>
            <a:r>
              <a:rPr lang="en-US" i="0" dirty="0"/>
              <a:t>. </a:t>
            </a:r>
            <a:r>
              <a:rPr lang="en-US" i="0" dirty="0" err="1"/>
              <a:t>Yaponiya</a:t>
            </a:r>
            <a:r>
              <a:rPr lang="en-US" i="0" dirty="0"/>
              <a:t> </a:t>
            </a:r>
            <a:r>
              <a:rPr lang="sv-SE" i="0" dirty="0"/>
              <a:t>kemasozlik, traktorsozlik, metallni qayta ishlash sanoati uchun</a:t>
            </a:r>
            <a:endParaRPr lang="ru-RU" i="0" dirty="0"/>
          </a:p>
          <a:p>
            <a:pPr algn="just"/>
            <a:r>
              <a:rPr lang="en-US" i="0" dirty="0" err="1"/>
              <a:t>uskunalar</a:t>
            </a:r>
            <a:r>
              <a:rPr lang="en-US" i="0" dirty="0"/>
              <a:t> </a:t>
            </a:r>
            <a:r>
              <a:rPr lang="en-US" i="0" dirty="0" err="1"/>
              <a:t>ishlab</a:t>
            </a:r>
            <a:r>
              <a:rPr lang="en-US" i="0" dirty="0"/>
              <a:t> </a:t>
            </a:r>
            <a:r>
              <a:rPr lang="en-US" i="0" dirty="0" err="1"/>
              <a:t>chiqarish</a:t>
            </a:r>
            <a:r>
              <a:rPr lang="en-US" i="0" dirty="0"/>
              <a:t> </a:t>
            </a:r>
            <a:r>
              <a:rPr lang="en-US" i="0" dirty="0" err="1"/>
              <a:t>bo‘yicha</a:t>
            </a:r>
            <a:r>
              <a:rPr lang="en-US" i="0" dirty="0"/>
              <a:t> </a:t>
            </a:r>
            <a:r>
              <a:rPr lang="en-US" i="0" dirty="0" err="1"/>
              <a:t>dunyoda</a:t>
            </a:r>
            <a:r>
              <a:rPr lang="en-US" i="0" dirty="0"/>
              <a:t> </a:t>
            </a:r>
            <a:r>
              <a:rPr lang="en-US" i="0" dirty="0" err="1"/>
              <a:t>birinchi</a:t>
            </a:r>
            <a:r>
              <a:rPr lang="en-US" i="0" dirty="0"/>
              <a:t> </a:t>
            </a:r>
            <a:r>
              <a:rPr lang="en-US" i="0" dirty="0" err="1"/>
              <a:t>o‘rinni</a:t>
            </a:r>
            <a:r>
              <a:rPr lang="en-US" i="0" dirty="0"/>
              <a:t> </a:t>
            </a:r>
            <a:r>
              <a:rPr lang="en-US" i="0" dirty="0" err="1"/>
              <a:t>egallab</a:t>
            </a:r>
            <a:endParaRPr lang="en-US" i="0" dirty="0"/>
          </a:p>
          <a:p>
            <a:pPr algn="just"/>
            <a:r>
              <a:rPr lang="en-US" i="0" dirty="0" err="1"/>
              <a:t>turibdi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3076" name="Picture 4" descr="Yaponiya esminetslarining yangi filiali. Harbiy kemalar dunyosidagi yapon  esminetslarining alternativ tarmog'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089025"/>
            <a:ext cx="2286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6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/>
              <a:t>1990-yillarda </a:t>
            </a:r>
            <a:r>
              <a:rPr lang="en-US" dirty="0" err="1"/>
              <a:t>Yaponiyaning</a:t>
            </a:r>
            <a:r>
              <a:rPr lang="en-US" dirty="0"/>
              <a:t> </a:t>
            </a:r>
            <a:r>
              <a:rPr lang="en-US" dirty="0" err="1"/>
              <a:t>rivojlanishi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6"/>
            <a:ext cx="3124199" cy="2369880"/>
          </a:xfrm>
        </p:spPr>
        <p:txBody>
          <a:bodyPr/>
          <a:lstStyle/>
          <a:p>
            <a:pPr indent="180975" algn="just"/>
            <a:r>
              <a:rPr lang="en-US" i="0" dirty="0"/>
              <a:t>1990-yillardan </a:t>
            </a:r>
            <a:r>
              <a:rPr lang="en-US" i="0" dirty="0" err="1"/>
              <a:t>iqtisodiyotda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sektorining</a:t>
            </a:r>
            <a:r>
              <a:rPr lang="en-US" i="0" dirty="0"/>
              <a:t> </a:t>
            </a:r>
            <a:r>
              <a:rPr lang="en-US" i="0" dirty="0" err="1"/>
              <a:t>ulushi</a:t>
            </a:r>
            <a:r>
              <a:rPr lang="en-US" i="0" dirty="0"/>
              <a:t> </a:t>
            </a:r>
            <a:r>
              <a:rPr lang="en-US" i="0" dirty="0" err="1"/>
              <a:t>kamayib</a:t>
            </a:r>
            <a:r>
              <a:rPr lang="en-US" i="0" dirty="0"/>
              <a:t> </a:t>
            </a:r>
            <a:r>
              <a:rPr lang="en-US" i="0" dirty="0" err="1"/>
              <a:t>bordi</a:t>
            </a:r>
            <a:r>
              <a:rPr lang="en-US" i="0" dirty="0"/>
              <a:t>. </a:t>
            </a:r>
            <a:r>
              <a:rPr lang="en-US" i="0" dirty="0" err="1"/>
              <a:t>Shuningdek</a:t>
            </a:r>
            <a:r>
              <a:rPr lang="en-US" i="0" dirty="0"/>
              <a:t>, </a:t>
            </a:r>
            <a:r>
              <a:rPr lang="en-US" i="0" dirty="0" err="1"/>
              <a:t>sanoatni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tomonidan</a:t>
            </a:r>
            <a:r>
              <a:rPr lang="en-US" i="0" dirty="0"/>
              <a:t> </a:t>
            </a:r>
            <a:r>
              <a:rPr lang="en-US" i="0" dirty="0" err="1"/>
              <a:t>tartibga</a:t>
            </a:r>
            <a:r>
              <a:rPr lang="en-US" i="0" dirty="0"/>
              <a:t> </a:t>
            </a:r>
            <a:r>
              <a:rPr lang="en-US" i="0" dirty="0" err="1"/>
              <a:t>solish</a:t>
            </a:r>
            <a:r>
              <a:rPr lang="en-US" i="0" dirty="0"/>
              <a:t> ham </a:t>
            </a:r>
            <a:r>
              <a:rPr lang="en-US" i="0" dirty="0" err="1"/>
              <a:t>susaydi</a:t>
            </a:r>
            <a:r>
              <a:rPr lang="en-US" i="0" dirty="0"/>
              <a:t>. Bu </a:t>
            </a:r>
            <a:r>
              <a:rPr lang="en-US" i="0" dirty="0" err="1"/>
              <a:t>davrda</a:t>
            </a:r>
            <a:r>
              <a:rPr lang="en-US" i="0" dirty="0"/>
              <a:t> </a:t>
            </a:r>
            <a:r>
              <a:rPr lang="en-US" i="0" dirty="0" err="1"/>
              <a:t>Yaponiyaning</a:t>
            </a:r>
            <a:r>
              <a:rPr lang="en-US" i="0" dirty="0"/>
              <a:t> </a:t>
            </a:r>
            <a:r>
              <a:rPr lang="en-US" i="0" dirty="0" err="1"/>
              <a:t>asosiy</a:t>
            </a:r>
            <a:r>
              <a:rPr lang="en-US" i="0" dirty="0"/>
              <a:t> </a:t>
            </a:r>
            <a:r>
              <a:rPr lang="en-US" i="0" dirty="0" err="1"/>
              <a:t>eksporti</a:t>
            </a:r>
            <a:r>
              <a:rPr lang="en-US" i="0" dirty="0"/>
              <a:t> </a:t>
            </a:r>
            <a:r>
              <a:rPr lang="en-US" i="0" dirty="0" err="1"/>
              <a:t>chetga</a:t>
            </a:r>
            <a:r>
              <a:rPr lang="en-US" i="0" dirty="0"/>
              <a:t> </a:t>
            </a:r>
            <a:r>
              <a:rPr lang="en-US" i="0" dirty="0" err="1"/>
              <a:t>kapital</a:t>
            </a:r>
            <a:r>
              <a:rPr lang="en-US" i="0" dirty="0"/>
              <a:t> </a:t>
            </a:r>
            <a:r>
              <a:rPr lang="en-US" i="0" dirty="0" err="1"/>
              <a:t>chiqarish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 </a:t>
            </a:r>
            <a:r>
              <a:rPr lang="en-US" i="0" dirty="0" err="1"/>
              <a:t>qoldi</a:t>
            </a:r>
            <a:r>
              <a:rPr lang="en-US" i="0" dirty="0"/>
              <a:t>. Chet </a:t>
            </a:r>
            <a:r>
              <a:rPr lang="en-US" i="0" dirty="0" err="1"/>
              <a:t>davlatlarda</a:t>
            </a:r>
            <a:r>
              <a:rPr lang="en-US" i="0" dirty="0"/>
              <a:t> </a:t>
            </a:r>
            <a:r>
              <a:rPr lang="en-US" i="0" dirty="0" err="1"/>
              <a:t>joylashtirilgan</a:t>
            </a:r>
            <a:r>
              <a:rPr lang="en-US" i="0" dirty="0"/>
              <a:t> </a:t>
            </a:r>
            <a:r>
              <a:rPr lang="en-US" i="0" dirty="0" err="1"/>
              <a:t>investitsiyalar</a:t>
            </a:r>
            <a:r>
              <a:rPr lang="en-US" i="0" dirty="0"/>
              <a:t> </a:t>
            </a:r>
            <a:r>
              <a:rPr lang="en-US" i="0" dirty="0" err="1"/>
              <a:t>miqdori</a:t>
            </a:r>
            <a:r>
              <a:rPr lang="en-US" i="0" dirty="0"/>
              <a:t> 1 </a:t>
            </a:r>
            <a:r>
              <a:rPr lang="en-US" i="0" dirty="0" err="1"/>
              <a:t>trln</a:t>
            </a:r>
            <a:r>
              <a:rPr lang="en-US" i="0" dirty="0"/>
              <a:t>. </a:t>
            </a:r>
            <a:r>
              <a:rPr lang="en-US" i="0" dirty="0" err="1"/>
              <a:t>dollardan</a:t>
            </a:r>
            <a:r>
              <a:rPr lang="en-US" i="0" dirty="0"/>
              <a:t> </a:t>
            </a:r>
            <a:r>
              <a:rPr lang="en-US" i="0" dirty="0" err="1"/>
              <a:t>oshib</a:t>
            </a:r>
            <a:r>
              <a:rPr lang="en-US" i="0" dirty="0"/>
              <a:t> </a:t>
            </a:r>
            <a:r>
              <a:rPr lang="en-US" i="0" dirty="0" err="1"/>
              <a:t>ketdi</a:t>
            </a:r>
            <a:r>
              <a:rPr lang="en-US" i="0" dirty="0"/>
              <a:t>. </a:t>
            </a:r>
            <a:r>
              <a:rPr lang="en-US" i="0" dirty="0" err="1"/>
              <a:t>Yaponiya</a:t>
            </a:r>
            <a:r>
              <a:rPr lang="en-US" i="0" dirty="0"/>
              <a:t> </a:t>
            </a:r>
            <a:r>
              <a:rPr lang="en-US" i="0" dirty="0" err="1"/>
              <a:t>mehnat</a:t>
            </a:r>
            <a:r>
              <a:rPr lang="en-US" i="0" dirty="0"/>
              <a:t> </a:t>
            </a:r>
            <a:r>
              <a:rPr lang="en-US" i="0" dirty="0" err="1"/>
              <a:t>unumdorligi</a:t>
            </a:r>
            <a:r>
              <a:rPr lang="en-US" i="0" dirty="0"/>
              <a:t> </a:t>
            </a:r>
            <a:r>
              <a:rPr lang="en-US" i="0" dirty="0" err="1"/>
              <a:t>bo‘yicha</a:t>
            </a:r>
            <a:r>
              <a:rPr lang="en-US" i="0" dirty="0"/>
              <a:t> ham </a:t>
            </a:r>
            <a:r>
              <a:rPr lang="en-US" i="0" dirty="0" err="1"/>
              <a:t>G‘arbiy</a:t>
            </a:r>
            <a:r>
              <a:rPr lang="en-US" i="0" dirty="0"/>
              <a:t> </a:t>
            </a:r>
            <a:r>
              <a:rPr lang="en-US" i="0" dirty="0" err="1"/>
              <a:t>Yevropa</a:t>
            </a:r>
            <a:r>
              <a:rPr lang="en-US" i="0" dirty="0"/>
              <a:t> </a:t>
            </a:r>
            <a:r>
              <a:rPr lang="en-US" i="0" dirty="0" err="1"/>
              <a:t>mamlakatlaridan</a:t>
            </a:r>
            <a:r>
              <a:rPr lang="en-US" i="0" dirty="0"/>
              <a:t> </a:t>
            </a:r>
            <a:r>
              <a:rPr lang="en-US" i="0" dirty="0" err="1"/>
              <a:t>o‘tib</a:t>
            </a:r>
            <a:r>
              <a:rPr lang="en-US" i="0" dirty="0"/>
              <a:t>, </a:t>
            </a:r>
            <a:r>
              <a:rPr lang="en-US" i="0" dirty="0" err="1"/>
              <a:t>AQSHga</a:t>
            </a:r>
            <a:r>
              <a:rPr lang="en-US" i="0" dirty="0"/>
              <a:t> </a:t>
            </a:r>
            <a:r>
              <a:rPr lang="en-US" i="0" dirty="0" err="1"/>
              <a:t>tenglashib</a:t>
            </a:r>
            <a:r>
              <a:rPr lang="en-US" i="0" dirty="0"/>
              <a:t> </a:t>
            </a:r>
            <a:r>
              <a:rPr lang="en-US" i="0" dirty="0" err="1"/>
              <a:t>bordi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1026" name="Picture 2" descr="Shanghai 1990 Vs. 2010 Vs. 2027 - 9G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25" y="784225"/>
            <a:ext cx="207263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6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1990-yillarda </a:t>
            </a:r>
            <a:r>
              <a:rPr lang="en-US" dirty="0" err="1"/>
              <a:t>Hindiston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39" y="631825"/>
            <a:ext cx="5028955" cy="2462213"/>
          </a:xfrm>
        </p:spPr>
        <p:txBody>
          <a:bodyPr/>
          <a:lstStyle/>
          <a:p>
            <a:pPr indent="266700" algn="just"/>
            <a:r>
              <a:rPr lang="en-US" sz="2000" i="0" dirty="0"/>
              <a:t>Bu </a:t>
            </a:r>
            <a:r>
              <a:rPr lang="en-US" sz="2000" i="0" dirty="0" err="1"/>
              <a:t>davrda</a:t>
            </a:r>
            <a:r>
              <a:rPr lang="en-US" sz="2000" i="0" dirty="0"/>
              <a:t> </a:t>
            </a:r>
            <a:r>
              <a:rPr lang="en-US" sz="2000" i="0" dirty="0" err="1"/>
              <a:t>Hindistonning</a:t>
            </a:r>
            <a:r>
              <a:rPr lang="en-US" sz="2000" i="0" dirty="0"/>
              <a:t> </a:t>
            </a:r>
            <a:r>
              <a:rPr lang="en-US" sz="2000" i="0" dirty="0" err="1"/>
              <a:t>iqtisodiy</a:t>
            </a:r>
            <a:r>
              <a:rPr lang="en-US" sz="2000" i="0" dirty="0"/>
              <a:t> </a:t>
            </a:r>
            <a:r>
              <a:rPr lang="en-US" sz="2000" i="0" dirty="0" err="1"/>
              <a:t>ahvoli</a:t>
            </a:r>
            <a:r>
              <a:rPr lang="ru-RU" sz="2000" i="0" dirty="0"/>
              <a:t> </a:t>
            </a:r>
            <a:r>
              <a:rPr lang="en-US" sz="2000" i="0" dirty="0" err="1"/>
              <a:t>yomonlashdi</a:t>
            </a:r>
            <a:r>
              <a:rPr lang="en-US" sz="2000" i="0" dirty="0"/>
              <a:t>. </a:t>
            </a:r>
            <a:r>
              <a:rPr lang="en-US" sz="2000" i="0" dirty="0" err="1"/>
              <a:t>Jahon</a:t>
            </a:r>
            <a:r>
              <a:rPr lang="en-US" sz="2000" i="0" dirty="0"/>
              <a:t> </a:t>
            </a:r>
            <a:r>
              <a:rPr lang="en-US" sz="2000" i="0" dirty="0" err="1"/>
              <a:t>iqtisodiyotida</a:t>
            </a:r>
            <a:r>
              <a:rPr lang="en-US" sz="2000" i="0" dirty="0"/>
              <a:t> </a:t>
            </a:r>
            <a:r>
              <a:rPr lang="en-US" sz="2000" i="0" dirty="0" err="1"/>
              <a:t>yuz</a:t>
            </a:r>
            <a:r>
              <a:rPr lang="ru-RU" sz="2000" i="0" dirty="0"/>
              <a:t> </a:t>
            </a:r>
            <a:r>
              <a:rPr lang="en-US" sz="2000" i="0" dirty="0" err="1"/>
              <a:t>bergan</a:t>
            </a:r>
            <a:r>
              <a:rPr lang="en-US" sz="2000" i="0" dirty="0"/>
              <a:t> </a:t>
            </a:r>
            <a:r>
              <a:rPr lang="en-US" sz="2000" i="0" dirty="0" err="1"/>
              <a:t>tushkunlik</a:t>
            </a:r>
            <a:r>
              <a:rPr lang="en-US" sz="2000" i="0" dirty="0"/>
              <a:t> </a:t>
            </a:r>
            <a:r>
              <a:rPr lang="en-US" sz="2000" i="0" dirty="0" err="1"/>
              <a:t>Hindistonni</a:t>
            </a:r>
            <a:r>
              <a:rPr lang="ru-RU" sz="2000" i="0" dirty="0"/>
              <a:t> </a:t>
            </a:r>
            <a:r>
              <a:rPr lang="en-US" sz="2000" i="0" dirty="0"/>
              <a:t>ham </a:t>
            </a:r>
            <a:r>
              <a:rPr lang="en-US" sz="2000" i="0" dirty="0" err="1"/>
              <a:t>chetlab</a:t>
            </a:r>
            <a:r>
              <a:rPr lang="en-US" sz="2000" i="0" dirty="0"/>
              <a:t> </a:t>
            </a:r>
            <a:r>
              <a:rPr lang="en-US" sz="2000" i="0" dirty="0" err="1"/>
              <a:t>o‘tmadi</a:t>
            </a:r>
            <a:r>
              <a:rPr lang="en-US" sz="2000" i="0" dirty="0"/>
              <a:t>. </a:t>
            </a:r>
            <a:r>
              <a:rPr lang="en-US" sz="2000" i="0" dirty="0" err="1"/>
              <a:t>Iqtisodiy</a:t>
            </a:r>
            <a:r>
              <a:rPr lang="en-US" sz="2000" i="0" dirty="0"/>
              <a:t> </a:t>
            </a:r>
            <a:r>
              <a:rPr lang="en-US" sz="2000" i="0" dirty="0" err="1"/>
              <a:t>o‘sish</a:t>
            </a:r>
            <a:r>
              <a:rPr lang="en-US" sz="2000" i="0" dirty="0"/>
              <a:t> </a:t>
            </a:r>
            <a:r>
              <a:rPr lang="en-US" sz="2000" i="0" dirty="0" err="1"/>
              <a:t>deyarli</a:t>
            </a:r>
            <a:r>
              <a:rPr lang="en-US" sz="2000" i="0" dirty="0"/>
              <a:t> </a:t>
            </a:r>
            <a:r>
              <a:rPr lang="en-US" sz="2000" i="0" dirty="0" err="1"/>
              <a:t>to‘xtadi</a:t>
            </a:r>
            <a:r>
              <a:rPr lang="en-US" sz="2000" i="0" dirty="0"/>
              <a:t>, </a:t>
            </a:r>
            <a:r>
              <a:rPr lang="en-US" sz="2000" i="0" dirty="0" err="1"/>
              <a:t>inflatsiya</a:t>
            </a:r>
            <a:r>
              <a:rPr lang="en-US" sz="2000" i="0" dirty="0"/>
              <a:t> </a:t>
            </a:r>
            <a:r>
              <a:rPr lang="en-US" sz="2000" i="0" dirty="0" err="1"/>
              <a:t>kuchaydi</a:t>
            </a:r>
            <a:r>
              <a:rPr lang="en-US" sz="2000" i="0" dirty="0"/>
              <a:t>,</a:t>
            </a:r>
            <a:r>
              <a:rPr lang="ru-RU" sz="2000" i="0" dirty="0"/>
              <a:t> </a:t>
            </a:r>
            <a:r>
              <a:rPr lang="en-US" sz="2000" i="0" dirty="0" err="1"/>
              <a:t>ishsizlik</a:t>
            </a:r>
            <a:r>
              <a:rPr lang="en-US" sz="2000" i="0" dirty="0"/>
              <a:t> </a:t>
            </a:r>
            <a:r>
              <a:rPr lang="en-US" sz="2000" i="0" dirty="0" err="1"/>
              <a:t>oshdi</a:t>
            </a:r>
            <a:r>
              <a:rPr lang="en-US" sz="2000" i="0" dirty="0"/>
              <a:t>.</a:t>
            </a:r>
            <a:endParaRPr lang="ru-RU" sz="2000" i="0" dirty="0"/>
          </a:p>
          <a:p>
            <a:pPr indent="266700" algn="just"/>
            <a:r>
              <a:rPr lang="en-US" sz="2000" i="0" dirty="0"/>
              <a:t> </a:t>
            </a:r>
            <a:r>
              <a:rPr lang="en-US" sz="2000" i="0" dirty="0" err="1"/>
              <a:t>Mamlakatda</a:t>
            </a:r>
            <a:r>
              <a:rPr lang="en-US" sz="2000" i="0" dirty="0"/>
              <a:t> </a:t>
            </a:r>
            <a:r>
              <a:rPr lang="en-US" sz="2000" i="0" dirty="0" err="1"/>
              <a:t>turli</a:t>
            </a:r>
            <a:r>
              <a:rPr lang="en-US" sz="2000" i="0" dirty="0"/>
              <a:t> </a:t>
            </a:r>
            <a:r>
              <a:rPr lang="en-US" sz="2000" i="0" dirty="0" err="1"/>
              <a:t>etnik</a:t>
            </a:r>
            <a:r>
              <a:rPr lang="en-US" sz="2000" i="0" dirty="0"/>
              <a:t> </a:t>
            </a:r>
            <a:r>
              <a:rPr lang="en-US" sz="2000" i="0" dirty="0" err="1"/>
              <a:t>va</a:t>
            </a:r>
            <a:r>
              <a:rPr lang="en-US" sz="2000" i="0" dirty="0"/>
              <a:t> </a:t>
            </a:r>
            <a:r>
              <a:rPr lang="en-US" sz="2000" i="0" dirty="0" err="1"/>
              <a:t>diniy</a:t>
            </a:r>
            <a:r>
              <a:rPr lang="en-US" sz="2000" i="0" dirty="0"/>
              <a:t> </a:t>
            </a:r>
            <a:r>
              <a:rPr lang="en-US" sz="2000" i="0" dirty="0" err="1"/>
              <a:t>guruhlar</a:t>
            </a:r>
            <a:r>
              <a:rPr lang="en-US" sz="2000" i="0" dirty="0"/>
              <a:t> </a:t>
            </a:r>
            <a:r>
              <a:rPr lang="en-US" sz="2000" i="0" dirty="0" err="1"/>
              <a:t>o‘rtasida</a:t>
            </a:r>
            <a:r>
              <a:rPr lang="en-US" sz="2000" i="0" dirty="0"/>
              <a:t> </a:t>
            </a:r>
            <a:r>
              <a:rPr lang="en-US" sz="2000" i="0" dirty="0" err="1"/>
              <a:t>ziddiyat</a:t>
            </a:r>
            <a:r>
              <a:rPr lang="en-US" sz="2000" i="0" dirty="0"/>
              <a:t>,</a:t>
            </a:r>
            <a:r>
              <a:rPr lang="ru-RU" sz="2000" i="0" dirty="0"/>
              <a:t> </a:t>
            </a:r>
            <a:r>
              <a:rPr lang="en-US" sz="2000" i="0" dirty="0" err="1"/>
              <a:t>umumiy</a:t>
            </a:r>
            <a:r>
              <a:rPr lang="en-US" sz="2000" i="0" dirty="0"/>
              <a:t> </a:t>
            </a:r>
            <a:r>
              <a:rPr lang="en-US" sz="2000" i="0" dirty="0" err="1"/>
              <a:t>tanglik</a:t>
            </a:r>
            <a:r>
              <a:rPr lang="en-US" sz="2000" i="0" dirty="0"/>
              <a:t> </a:t>
            </a:r>
            <a:r>
              <a:rPr lang="en-US" sz="2000" i="0" dirty="0" err="1"/>
              <a:t>holati</a:t>
            </a:r>
            <a:r>
              <a:rPr lang="en-US" sz="2000" i="0" dirty="0"/>
              <a:t> </a:t>
            </a:r>
            <a:r>
              <a:rPr lang="en-US" sz="2000" i="0" dirty="0" err="1"/>
              <a:t>kuchayib</a:t>
            </a:r>
            <a:r>
              <a:rPr lang="en-US" sz="2000" i="0" dirty="0"/>
              <a:t> </a:t>
            </a:r>
            <a:r>
              <a:rPr lang="en-US" sz="2000" i="0" dirty="0" err="1"/>
              <a:t>bordi</a:t>
            </a:r>
            <a:r>
              <a:rPr lang="en-US" sz="2000" i="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06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Hindiston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289299" cy="2369880"/>
          </a:xfrm>
        </p:spPr>
        <p:txBody>
          <a:bodyPr/>
          <a:lstStyle/>
          <a:p>
            <a:pPr indent="266700" algn="just"/>
            <a:r>
              <a:rPr lang="en-US" i="0" dirty="0"/>
              <a:t>1998-yil mart </a:t>
            </a:r>
            <a:r>
              <a:rPr lang="en-US" i="0" dirty="0" err="1"/>
              <a:t>oyida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ru-RU" i="0" dirty="0"/>
              <a:t> </a:t>
            </a:r>
            <a:r>
              <a:rPr lang="en-US" i="0" dirty="0" err="1"/>
              <a:t>o‘tgan</a:t>
            </a:r>
            <a:r>
              <a:rPr lang="en-US" i="0" dirty="0"/>
              <a:t> </a:t>
            </a:r>
            <a:r>
              <a:rPr lang="en-US" i="0" dirty="0" err="1"/>
              <a:t>parlament</a:t>
            </a:r>
            <a:r>
              <a:rPr lang="en-US" i="0" dirty="0"/>
              <a:t> </a:t>
            </a:r>
            <a:r>
              <a:rPr lang="en-US" i="0" dirty="0" err="1"/>
              <a:t>saylovlarida</a:t>
            </a:r>
            <a:r>
              <a:rPr lang="en-US" i="0" dirty="0"/>
              <a:t> </a:t>
            </a:r>
            <a:r>
              <a:rPr lang="en-US" i="0" dirty="0" err="1"/>
              <a:t>Xalq-demokratik</a:t>
            </a:r>
            <a:r>
              <a:rPr lang="en-US" i="0" dirty="0"/>
              <a:t> </a:t>
            </a:r>
            <a:r>
              <a:rPr lang="en-US" i="0" dirty="0" err="1"/>
              <a:t>alyansi</a:t>
            </a:r>
            <a:r>
              <a:rPr lang="ru-RU" i="0" dirty="0"/>
              <a:t> </a:t>
            </a:r>
            <a:r>
              <a:rPr lang="en-US" i="0" dirty="0" err="1"/>
              <a:t>g‘alaba</a:t>
            </a:r>
            <a:r>
              <a:rPr lang="en-US" i="0" dirty="0"/>
              <a:t> </a:t>
            </a:r>
            <a:r>
              <a:rPr lang="en-US" i="0" dirty="0" err="1"/>
              <a:t>qozonib</a:t>
            </a:r>
            <a:r>
              <a:rPr lang="en-US" i="0" dirty="0"/>
              <a:t>,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yetakchisi</a:t>
            </a:r>
            <a:r>
              <a:rPr lang="en-US" i="0" dirty="0"/>
              <a:t> Atal </a:t>
            </a:r>
            <a:r>
              <a:rPr lang="en-US" i="0" dirty="0" err="1"/>
              <a:t>Bixari</a:t>
            </a:r>
            <a:r>
              <a:rPr lang="en-US" i="0" dirty="0"/>
              <a:t> </a:t>
            </a:r>
            <a:r>
              <a:rPr lang="en-US" i="0" dirty="0" err="1"/>
              <a:t>Vajpai</a:t>
            </a:r>
            <a:r>
              <a:rPr lang="en-US" i="0" dirty="0"/>
              <a:t> bosh </a:t>
            </a:r>
            <a:r>
              <a:rPr lang="en-US" i="0" dirty="0" err="1"/>
              <a:t>vazir</a:t>
            </a:r>
            <a:r>
              <a:rPr lang="en-US" i="0" dirty="0"/>
              <a:t> </a:t>
            </a:r>
            <a:r>
              <a:rPr lang="en-US" i="0" dirty="0" err="1"/>
              <a:t>lavozimini</a:t>
            </a:r>
            <a:r>
              <a:rPr lang="en-US" i="0" dirty="0"/>
              <a:t> </a:t>
            </a:r>
            <a:r>
              <a:rPr lang="en-US" i="0" dirty="0" err="1"/>
              <a:t>egalladi</a:t>
            </a:r>
            <a:r>
              <a:rPr lang="en-US" i="0" dirty="0"/>
              <a:t>. </a:t>
            </a:r>
            <a:r>
              <a:rPr lang="en-US" i="0" dirty="0" err="1"/>
              <a:t>Ko‘plab</a:t>
            </a:r>
            <a:r>
              <a:rPr lang="en-US" i="0" dirty="0"/>
              <a:t> </a:t>
            </a:r>
            <a:r>
              <a:rPr lang="en-US" i="0" dirty="0" err="1"/>
              <a:t>tabiiy</a:t>
            </a:r>
            <a:r>
              <a:rPr lang="en-US" i="0" dirty="0"/>
              <a:t> </a:t>
            </a:r>
            <a:r>
              <a:rPr lang="en-US" i="0" dirty="0" err="1"/>
              <a:t>qiyinchiliklarga</a:t>
            </a:r>
            <a:r>
              <a:rPr lang="en-US" i="0" dirty="0"/>
              <a:t>, </a:t>
            </a:r>
            <a:r>
              <a:rPr lang="en-US" i="0" dirty="0" err="1"/>
              <a:t>jumladan</a:t>
            </a:r>
            <a:r>
              <a:rPr lang="en-US" i="0" dirty="0"/>
              <a:t>, </a:t>
            </a:r>
            <a:r>
              <a:rPr lang="en-US" i="0" dirty="0" err="1"/>
              <a:t>mamlakat</a:t>
            </a:r>
            <a:r>
              <a:rPr lang="en-US" i="0" dirty="0"/>
              <a:t> </a:t>
            </a:r>
            <a:r>
              <a:rPr lang="en-US" i="0" dirty="0" err="1"/>
              <a:t>g‘arbidagi</a:t>
            </a:r>
            <a:r>
              <a:rPr lang="en-US" i="0" dirty="0"/>
              <a:t> </a:t>
            </a:r>
            <a:r>
              <a:rPr lang="en-US" i="0" dirty="0" err="1"/>
              <a:t>qurg‘oq</a:t>
            </a:r>
            <a:r>
              <a:rPr lang="en-US" i="0" dirty="0"/>
              <a:t>- </a:t>
            </a:r>
            <a:r>
              <a:rPr lang="en-US" i="0" dirty="0" err="1"/>
              <a:t>chilikka</a:t>
            </a:r>
            <a:r>
              <a:rPr lang="en-US" i="0" dirty="0"/>
              <a:t> </a:t>
            </a:r>
            <a:r>
              <a:rPr lang="en-US" i="0" dirty="0" err="1"/>
              <a:t>qaramasdan</a:t>
            </a:r>
            <a:r>
              <a:rPr lang="en-US" i="0" dirty="0"/>
              <a:t>, </a:t>
            </a:r>
            <a:r>
              <a:rPr lang="en-US" i="0" dirty="0" err="1"/>
              <a:t>A.B.Vajpai</a:t>
            </a:r>
            <a:r>
              <a:rPr lang="ru-RU" i="0" dirty="0"/>
              <a:t> </a:t>
            </a:r>
            <a:r>
              <a:rPr lang="pt-BR" i="0" dirty="0"/>
              <a:t>hukumati o‘zining bir qator rejalarini amalga </a:t>
            </a:r>
            <a:r>
              <a:rPr lang="de-DE" i="0" dirty="0" err="1"/>
              <a:t>oshirdi</a:t>
            </a:r>
            <a:r>
              <a:rPr lang="de-DE" i="0" dirty="0"/>
              <a:t>. </a:t>
            </a:r>
            <a:r>
              <a:rPr lang="de-DE" i="0" dirty="0" err="1"/>
              <a:t>Kashmirdagi</a:t>
            </a:r>
            <a:r>
              <a:rPr lang="de-DE" i="0" dirty="0"/>
              <a:t> </a:t>
            </a:r>
            <a:r>
              <a:rPr lang="de-DE" i="0" dirty="0" err="1"/>
              <a:t>musulmon</a:t>
            </a:r>
            <a:r>
              <a:rPr lang="de-DE" i="0" dirty="0"/>
              <a:t> </a:t>
            </a:r>
            <a:r>
              <a:rPr lang="de-DE" i="0" dirty="0" err="1"/>
              <a:t>separatizmini</a:t>
            </a:r>
            <a:r>
              <a:rPr lang="de-DE" i="0" dirty="0"/>
              <a:t> </a:t>
            </a:r>
            <a:r>
              <a:rPr lang="de-DE" i="0" dirty="0" err="1"/>
              <a:t>kuchsizlantirish</a:t>
            </a:r>
            <a:r>
              <a:rPr lang="ru-RU" i="0" dirty="0"/>
              <a:t> </a:t>
            </a:r>
            <a:r>
              <a:rPr lang="en-US" i="0" dirty="0" err="1"/>
              <a:t>tadbirlari</a:t>
            </a:r>
            <a:r>
              <a:rPr lang="en-US" i="0" dirty="0"/>
              <a:t> </a:t>
            </a:r>
            <a:r>
              <a:rPr lang="en-US" i="0" dirty="0" err="1"/>
              <a:t>o‘tkazildi</a:t>
            </a:r>
            <a:r>
              <a:rPr lang="en-US" i="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99" y="708025"/>
            <a:ext cx="1631860" cy="21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047999" cy="2092881"/>
          </a:xfrm>
        </p:spPr>
        <p:txBody>
          <a:bodyPr/>
          <a:lstStyle/>
          <a:p>
            <a:pPr indent="266700" algn="just"/>
            <a:r>
              <a:rPr lang="en-US" sz="1200" i="0" dirty="0" err="1"/>
              <a:t>Iqtisodiy</a:t>
            </a:r>
            <a:r>
              <a:rPr lang="en-US" sz="1200" i="0" dirty="0"/>
              <a:t> </a:t>
            </a:r>
            <a:r>
              <a:rPr lang="en-US" sz="1200" i="0" dirty="0" err="1"/>
              <a:t>sohada</a:t>
            </a:r>
            <a:r>
              <a:rPr lang="en-US" sz="1200" i="0" dirty="0"/>
              <a:t> </a:t>
            </a:r>
            <a:r>
              <a:rPr lang="en-US" sz="1200" i="0" dirty="0" err="1"/>
              <a:t>A.B.Vajpai</a:t>
            </a:r>
            <a:r>
              <a:rPr lang="en-US" sz="1200" i="0" dirty="0"/>
              <a:t>  </a:t>
            </a:r>
            <a:r>
              <a:rPr lang="en-US" sz="1200" i="0" dirty="0" err="1"/>
              <a:t>xo‘jalik</a:t>
            </a:r>
            <a:r>
              <a:rPr lang="en-US" sz="1200" i="0" dirty="0"/>
              <a:t> </a:t>
            </a:r>
            <a:r>
              <a:rPr lang="en-US" sz="1200" i="0" dirty="0" err="1"/>
              <a:t>faoliyatiga</a:t>
            </a:r>
            <a:r>
              <a:rPr lang="en-US" sz="1200" i="0" dirty="0"/>
              <a:t> </a:t>
            </a:r>
            <a:r>
              <a:rPr lang="en-US" sz="1200" i="0" dirty="0" err="1"/>
              <a:t>hukumatning</a:t>
            </a:r>
            <a:r>
              <a:rPr lang="en-US" sz="1200" i="0" dirty="0"/>
              <a:t> </a:t>
            </a:r>
            <a:r>
              <a:rPr lang="en-US" sz="1200" i="0" dirty="0" err="1"/>
              <a:t>bevosita</a:t>
            </a:r>
            <a:r>
              <a:rPr lang="en-US" sz="1200" i="0" dirty="0"/>
              <a:t> </a:t>
            </a:r>
            <a:r>
              <a:rPr lang="en-US" sz="1200" i="0" dirty="0" err="1"/>
              <a:t>aralashuvini</a:t>
            </a:r>
            <a:r>
              <a:rPr lang="en-US" sz="1200" i="0" dirty="0"/>
              <a:t> </a:t>
            </a:r>
            <a:r>
              <a:rPr lang="en-US" sz="1200" i="0" dirty="0" err="1"/>
              <a:t>qisqartirish</a:t>
            </a:r>
            <a:r>
              <a:rPr lang="en-US" sz="1200" i="0" dirty="0"/>
              <a:t> </a:t>
            </a:r>
            <a:r>
              <a:rPr lang="en-US" sz="1200" i="0" dirty="0" err="1"/>
              <a:t>choralarini</a:t>
            </a:r>
            <a:r>
              <a:rPr lang="en-US" sz="1200" i="0" dirty="0"/>
              <a:t> </a:t>
            </a:r>
            <a:r>
              <a:rPr lang="en-US" sz="1200" i="0" dirty="0" err="1"/>
              <a:t>ko‘rdi</a:t>
            </a:r>
            <a:r>
              <a:rPr lang="en-US" sz="1200" i="0" dirty="0"/>
              <a:t>.     U </a:t>
            </a:r>
            <a:r>
              <a:rPr lang="en-US" sz="1200" i="0" dirty="0" err="1"/>
              <a:t>ko‘plab</a:t>
            </a:r>
            <a:r>
              <a:rPr lang="en-US" sz="1200" i="0" dirty="0"/>
              <a:t> </a:t>
            </a:r>
            <a:r>
              <a:rPr lang="en-US" sz="1200" i="0" dirty="0" err="1"/>
              <a:t>sohalarda</a:t>
            </a:r>
            <a:r>
              <a:rPr lang="en-US" sz="1200" i="0" dirty="0"/>
              <a:t> </a:t>
            </a:r>
            <a:r>
              <a:rPr lang="en-US" sz="1200" i="0" dirty="0" err="1"/>
              <a:t>davlat</a:t>
            </a:r>
            <a:r>
              <a:rPr lang="en-US" sz="1200" i="0" dirty="0"/>
              <a:t> </a:t>
            </a:r>
            <a:r>
              <a:rPr lang="en-US" sz="1200" i="0" dirty="0" err="1"/>
              <a:t>monopoliyasini</a:t>
            </a:r>
            <a:r>
              <a:rPr lang="en-US" sz="1200" i="0" dirty="0"/>
              <a:t> </a:t>
            </a:r>
            <a:r>
              <a:rPr lang="en-US" sz="1200" i="0" dirty="0" err="1"/>
              <a:t>bekor</a:t>
            </a:r>
            <a:r>
              <a:rPr lang="en-US" sz="1200" i="0" dirty="0"/>
              <a:t> </a:t>
            </a:r>
            <a:r>
              <a:rPr lang="en-US" sz="1200" i="0" dirty="0" err="1"/>
              <a:t>qildi</a:t>
            </a:r>
            <a:r>
              <a:rPr lang="en-US" sz="1200" i="0" dirty="0"/>
              <a:t>, </a:t>
            </a:r>
            <a:r>
              <a:rPr lang="en-US" sz="1200" i="0" dirty="0" err="1"/>
              <a:t>tadbirkorlar</a:t>
            </a:r>
            <a:r>
              <a:rPr lang="en-US" sz="1200" i="0" dirty="0"/>
              <a:t> </a:t>
            </a:r>
            <a:r>
              <a:rPr lang="en-US" sz="1200" i="0" dirty="0" err="1"/>
              <a:t>va</a:t>
            </a:r>
            <a:r>
              <a:rPr lang="en-US" sz="1200" i="0" dirty="0"/>
              <a:t> </a:t>
            </a:r>
            <a:r>
              <a:rPr lang="en-US" sz="1200" i="0" dirty="0" err="1"/>
              <a:t>firmalar</a:t>
            </a:r>
            <a:r>
              <a:rPr lang="en-US" sz="1200" i="0" dirty="0"/>
              <a:t> </a:t>
            </a:r>
            <a:r>
              <a:rPr lang="en-US" sz="1200" i="0" dirty="0" err="1"/>
              <a:t>faoliyati</a:t>
            </a:r>
            <a:r>
              <a:rPr lang="ru-RU" sz="1200" i="0" dirty="0"/>
              <a:t> </a:t>
            </a:r>
            <a:r>
              <a:rPr lang="en-US" sz="1200" i="0" dirty="0" err="1"/>
              <a:t>ustidan</a:t>
            </a:r>
            <a:r>
              <a:rPr lang="en-US" sz="1200" i="0" dirty="0"/>
              <a:t> </a:t>
            </a:r>
            <a:r>
              <a:rPr lang="en-US" sz="1200" i="0" dirty="0" err="1"/>
              <a:t>nazoratni</a:t>
            </a:r>
            <a:r>
              <a:rPr lang="en-US" sz="1200" i="0" dirty="0"/>
              <a:t> </a:t>
            </a:r>
            <a:r>
              <a:rPr lang="en-US" sz="1200" i="0" dirty="0" err="1"/>
              <a:t>kamaytirdi</a:t>
            </a:r>
            <a:r>
              <a:rPr lang="en-US" sz="1200" i="0" dirty="0"/>
              <a:t>, </a:t>
            </a:r>
            <a:r>
              <a:rPr lang="en-US" sz="1200" i="0" dirty="0" err="1"/>
              <a:t>soliqlarni</a:t>
            </a:r>
            <a:r>
              <a:rPr lang="en-US" sz="1200" i="0" dirty="0"/>
              <a:t> </a:t>
            </a:r>
            <a:r>
              <a:rPr lang="en-US" sz="1200" i="0" dirty="0" err="1"/>
              <a:t>pasaytirdi</a:t>
            </a:r>
            <a:r>
              <a:rPr lang="en-US" sz="1200" i="0" dirty="0"/>
              <a:t>. </a:t>
            </a:r>
            <a:r>
              <a:rPr lang="en-US" sz="1200" i="0" dirty="0" err="1"/>
              <a:t>Hukumat</a:t>
            </a:r>
            <a:r>
              <a:rPr lang="en-US" sz="1200" i="0" dirty="0"/>
              <a:t> </a:t>
            </a:r>
            <a:r>
              <a:rPr lang="en-US" sz="1200" i="0" dirty="0" err="1"/>
              <a:t>barqaror</a:t>
            </a:r>
            <a:r>
              <a:rPr lang="ru-RU" sz="1200" i="0" dirty="0"/>
              <a:t> </a:t>
            </a:r>
            <a:r>
              <a:rPr lang="en-US" sz="1200" i="0" dirty="0" err="1"/>
              <a:t>iqtisodiy</a:t>
            </a:r>
            <a:r>
              <a:rPr lang="en-US" sz="1200" i="0" dirty="0"/>
              <a:t> </a:t>
            </a:r>
            <a:r>
              <a:rPr lang="en-US" sz="1200" i="0" dirty="0" err="1"/>
              <a:t>o‘sishni</a:t>
            </a:r>
            <a:r>
              <a:rPr lang="en-US" sz="1200" i="0" dirty="0"/>
              <a:t>, </a:t>
            </a:r>
            <a:r>
              <a:rPr lang="en-US" sz="1200" i="0" dirty="0" err="1"/>
              <a:t>Hindiston</a:t>
            </a:r>
            <a:r>
              <a:rPr lang="en-US" sz="1200" i="0" dirty="0"/>
              <a:t> </a:t>
            </a:r>
            <a:r>
              <a:rPr lang="en-US" sz="1200" i="0" dirty="0" err="1"/>
              <a:t>sanoatining</a:t>
            </a:r>
            <a:r>
              <a:rPr lang="en-US" sz="1200" i="0" dirty="0"/>
              <a:t> </a:t>
            </a:r>
            <a:r>
              <a:rPr lang="en-US" sz="1200" i="0" dirty="0" err="1"/>
              <a:t>raqobat</a:t>
            </a:r>
            <a:r>
              <a:rPr lang="en-US" sz="1200" i="0" dirty="0"/>
              <a:t> </a:t>
            </a:r>
            <a:r>
              <a:rPr lang="en-US" sz="1200" i="0" dirty="0" err="1"/>
              <a:t>bardoshligini</a:t>
            </a:r>
            <a:r>
              <a:rPr lang="en-US" sz="1200" i="0" dirty="0"/>
              <a:t>, </a:t>
            </a:r>
            <a:r>
              <a:rPr lang="en-US" sz="1200" i="0" dirty="0" err="1"/>
              <a:t>kompyuter</a:t>
            </a:r>
            <a:r>
              <a:rPr lang="ru-RU" sz="1200" i="0" dirty="0"/>
              <a:t> </a:t>
            </a:r>
            <a:r>
              <a:rPr lang="en-US" sz="1200" i="0" dirty="0" err="1"/>
              <a:t>texnologiyalari</a:t>
            </a:r>
            <a:r>
              <a:rPr lang="en-US" sz="1200" i="0" dirty="0"/>
              <a:t>, transport </a:t>
            </a:r>
            <a:r>
              <a:rPr lang="en-US" sz="1200" i="0" dirty="0" err="1"/>
              <a:t>va</a:t>
            </a:r>
            <a:r>
              <a:rPr lang="en-US" sz="1200" i="0" dirty="0"/>
              <a:t> </a:t>
            </a:r>
            <a:r>
              <a:rPr lang="en-US" sz="1200" i="0" dirty="0" err="1"/>
              <a:t>aloqa</a:t>
            </a:r>
            <a:r>
              <a:rPr lang="en-US" sz="1200" i="0" dirty="0"/>
              <a:t> </a:t>
            </a:r>
            <a:r>
              <a:rPr lang="en-US" sz="1200" i="0" dirty="0" err="1"/>
              <a:t>sohalari</a:t>
            </a:r>
            <a:r>
              <a:rPr lang="en-US" sz="1200" i="0" dirty="0"/>
              <a:t> </a:t>
            </a:r>
            <a:r>
              <a:rPr lang="en-US" sz="1200" i="0" dirty="0" err="1"/>
              <a:t>rivojlanishini</a:t>
            </a:r>
            <a:r>
              <a:rPr lang="en-US" sz="1200" i="0" dirty="0"/>
              <a:t> </a:t>
            </a:r>
            <a:r>
              <a:rPr lang="en-US" sz="1200" i="0" dirty="0" err="1"/>
              <a:t>ta’minladi</a:t>
            </a:r>
            <a:r>
              <a:rPr lang="en-US" sz="1200" i="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27353"/>
            <a:ext cx="1816100" cy="24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377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Jahon  tarixi</vt:lpstr>
      <vt:lpstr>Janubi-sharqiy Osiyo</vt:lpstr>
      <vt:lpstr>Yaponiya XXI asrda</vt:lpstr>
      <vt:lpstr>1990-yillarda Yaponiyaning rivojlanishi</vt:lpstr>
      <vt:lpstr>1990-yillarda Hindiston</vt:lpstr>
      <vt:lpstr>Zamonaviy Hindiston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admin</cp:lastModifiedBy>
  <cp:revision>138</cp:revision>
  <dcterms:created xsi:type="dcterms:W3CDTF">2020-04-12T22:05:16Z</dcterms:created>
  <dcterms:modified xsi:type="dcterms:W3CDTF">2021-01-27T07:41:38Z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