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20" r:id="rId2"/>
    <p:sldId id="390" r:id="rId3"/>
    <p:sldId id="391" r:id="rId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4" d="100"/>
          <a:sy n="124" d="100"/>
        </p:scale>
        <p:origin x="106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15/01/2021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1090802" y="1546225"/>
            <a:ext cx="3492187" cy="115159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spcAft>
                <a:spcPts val="1200"/>
              </a:spcAft>
            </a:pPr>
            <a:r>
              <a:rPr lang="en-US" sz="2400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Web-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sahifalarda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formalar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yaratish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bezash</a:t>
            </a:r>
            <a:endParaRPr lang="ru-RU" sz="16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FEF5F7F-48DE-472F-B966-13A151B41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936625"/>
            <a:ext cx="4893589" cy="1107996"/>
          </a:xfrm>
        </p:spPr>
        <p:txBody>
          <a:bodyPr/>
          <a:lstStyle/>
          <a:p>
            <a:pPr algn="just"/>
            <a:r>
              <a:rPr lang="en-US" sz="1800" i="0" dirty="0"/>
              <a:t>       </a:t>
            </a:r>
            <a:r>
              <a:rPr lang="en-US" sz="1800" i="0" dirty="0" err="1"/>
              <a:t>Ma’lumki</a:t>
            </a:r>
            <a:r>
              <a:rPr lang="en-US" sz="1800" i="0" dirty="0"/>
              <a:t>, web-</a:t>
            </a:r>
            <a:r>
              <a:rPr lang="en-US" sz="1800" i="0" dirty="0" err="1"/>
              <a:t>sahifa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web-</a:t>
            </a:r>
            <a:r>
              <a:rPr lang="en-US" sz="1800" i="0" dirty="0" err="1"/>
              <a:t>saytlar</a:t>
            </a:r>
            <a:r>
              <a:rPr lang="en-US" sz="1800" i="0" dirty="0"/>
              <a:t> </a:t>
            </a:r>
            <a:r>
              <a:rPr lang="en-US" sz="1800" i="0" dirty="0" err="1"/>
              <a:t>yaratishda</a:t>
            </a:r>
            <a:r>
              <a:rPr lang="en-US" sz="1800" i="0" dirty="0"/>
              <a:t> </a:t>
            </a:r>
            <a:r>
              <a:rPr lang="en-US" sz="1800" i="0" dirty="0" err="1"/>
              <a:t>formalar</a:t>
            </a:r>
            <a:r>
              <a:rPr lang="en-US" sz="1800" i="0" dirty="0"/>
              <a:t> </a:t>
            </a:r>
            <a:r>
              <a:rPr lang="en-US" sz="1800" i="0" dirty="0" err="1"/>
              <a:t>hosil</a:t>
            </a:r>
            <a:r>
              <a:rPr lang="en-US" sz="1800" i="0" dirty="0"/>
              <a:t> </a:t>
            </a:r>
            <a:r>
              <a:rPr lang="en-US" sz="1800" i="0" dirty="0" err="1"/>
              <a:t>qilish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ularga</a:t>
            </a:r>
            <a:r>
              <a:rPr lang="en-US" sz="1800" i="0" dirty="0"/>
              <a:t> </a:t>
            </a:r>
            <a:r>
              <a:rPr lang="en-US" sz="1800" i="0" dirty="0" err="1"/>
              <a:t>ma’lumotlarni</a:t>
            </a:r>
            <a:r>
              <a:rPr lang="en-US" sz="1800" i="0" dirty="0"/>
              <a:t> </a:t>
            </a:r>
            <a:r>
              <a:rPr lang="en-US" sz="1800" i="0" dirty="0" err="1"/>
              <a:t>kiritish</a:t>
            </a:r>
            <a:r>
              <a:rPr lang="en-US" sz="1800" i="0" dirty="0"/>
              <a:t>, </a:t>
            </a:r>
            <a:r>
              <a:rPr lang="en-US" sz="1800" i="0" dirty="0" err="1"/>
              <a:t>kiritilgan</a:t>
            </a:r>
            <a:r>
              <a:rPr lang="en-US" sz="1800" i="0" dirty="0"/>
              <a:t> </a:t>
            </a:r>
            <a:r>
              <a:rPr lang="en-US" sz="1800" i="0" dirty="0" err="1"/>
              <a:t>ma’lumotlarni</a:t>
            </a:r>
            <a:r>
              <a:rPr lang="en-US" sz="1800" i="0" dirty="0"/>
              <a:t> </a:t>
            </a:r>
            <a:r>
              <a:rPr lang="en-US" sz="1800" i="0" dirty="0" err="1"/>
              <a:t>jamlash</a:t>
            </a:r>
            <a:r>
              <a:rPr lang="en-US" sz="1800" i="0" dirty="0"/>
              <a:t> </a:t>
            </a:r>
            <a:r>
              <a:rPr lang="en-US" sz="1800" i="0" dirty="0" err="1"/>
              <a:t>muhim</a:t>
            </a:r>
            <a:r>
              <a:rPr lang="en-US" sz="1800" i="0" dirty="0"/>
              <a:t> </a:t>
            </a:r>
            <a:r>
              <a:rPr lang="en-US" sz="1800" i="0" dirty="0" err="1"/>
              <a:t>hisoblanadi</a:t>
            </a:r>
            <a:r>
              <a:rPr lang="en-US" sz="1800" i="0" dirty="0"/>
              <a:t>.</a:t>
            </a:r>
            <a:endParaRPr lang="en-GB" sz="1800" i="0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7CAB04DF-F480-4611-8275-B938AA8F0A0A}"/>
              </a:ext>
            </a:extLst>
          </p:cNvPr>
          <p:cNvSpPr txBox="1">
            <a:spLocks/>
          </p:cNvSpPr>
          <p:nvPr/>
        </p:nvSpPr>
        <p:spPr>
          <a:xfrm>
            <a:off x="436104" y="2232025"/>
            <a:ext cx="489358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i="0" kern="0" dirty="0"/>
              <a:t>       </a:t>
            </a:r>
            <a:r>
              <a:rPr lang="en-US" sz="1800" i="0" kern="0" dirty="0" err="1">
                <a:solidFill>
                  <a:srgbClr val="0070C0"/>
                </a:solidFill>
              </a:rPr>
              <a:t>Makromedia</a:t>
            </a:r>
            <a:r>
              <a:rPr lang="en-US" sz="1800" i="0" kern="0" dirty="0">
                <a:solidFill>
                  <a:srgbClr val="0070C0"/>
                </a:solidFill>
              </a:rPr>
              <a:t> Flash 8 </a:t>
            </a:r>
            <a:r>
              <a:rPr lang="en-US" sz="1800" i="0" kern="0" dirty="0" err="1"/>
              <a:t>dasturida</a:t>
            </a:r>
            <a:r>
              <a:rPr lang="en-US" sz="1800" i="0" kern="0" dirty="0"/>
              <a:t> </a:t>
            </a:r>
            <a:r>
              <a:rPr lang="en-US" sz="1800" i="0" kern="0" dirty="0" err="1"/>
              <a:t>ushbu</a:t>
            </a:r>
            <a:r>
              <a:rPr lang="en-US" sz="1800" i="0" kern="0" dirty="0"/>
              <a:t> </a:t>
            </a:r>
            <a:r>
              <a:rPr lang="en-US" sz="1800" i="0" kern="0" dirty="0" err="1"/>
              <a:t>ishlarni</a:t>
            </a:r>
            <a:r>
              <a:rPr lang="en-US" sz="1800" i="0" kern="0" dirty="0"/>
              <a:t> </a:t>
            </a:r>
            <a:r>
              <a:rPr lang="en-US" sz="1800" i="0" kern="0" dirty="0" err="1"/>
              <a:t>amalga</a:t>
            </a:r>
            <a:r>
              <a:rPr lang="en-US" sz="1800" i="0" kern="0" dirty="0"/>
              <a:t> </a:t>
            </a:r>
            <a:r>
              <a:rPr lang="en-US" sz="1800" i="0" kern="0" dirty="0" err="1"/>
              <a:t>oshirish</a:t>
            </a:r>
            <a:r>
              <a:rPr lang="en-US" sz="1800" i="0" kern="0" dirty="0"/>
              <a:t> </a:t>
            </a:r>
            <a:r>
              <a:rPr lang="en-US" sz="1800" i="0" kern="0" dirty="0" err="1"/>
              <a:t>imkoniyati</a:t>
            </a:r>
            <a:r>
              <a:rPr lang="en-US" sz="1800" i="0" kern="0" dirty="0"/>
              <a:t> </a:t>
            </a:r>
            <a:r>
              <a:rPr lang="en-US" sz="1800" i="0" kern="0" dirty="0" err="1"/>
              <a:t>mavjud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</p:spTree>
    <p:extLst>
      <p:ext uri="{BB962C8B-B14F-4D97-AF65-F5344CB8AC3E}">
        <p14:creationId xmlns:p14="http://schemas.microsoft.com/office/powerpoint/2010/main" val="5972746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-dars.WEB SAHIFALARDA FORMALAR YARATISH">
            <a:hlinkClick r:id="" action="ppaction://media"/>
            <a:extLst>
              <a:ext uri="{FF2B5EF4-FFF2-40B4-BE49-F238E27FC236}">
                <a16:creationId xmlns:a16="http://schemas.microsoft.com/office/drawing/2014/main" id="{1247B2B9-7455-47F2-A47A-62BCB26A2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3" y="0"/>
            <a:ext cx="5497513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5633</TotalTime>
  <Words>48</Words>
  <Application>Microsoft Office PowerPoint</Application>
  <PresentationFormat>Произвольный</PresentationFormat>
  <Paragraphs>5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INFORMATIKA VA AXBOROT TEXNOLOGIYALARI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893</cp:revision>
  <dcterms:created xsi:type="dcterms:W3CDTF">2020-04-13T08:05:16Z</dcterms:created>
  <dcterms:modified xsi:type="dcterms:W3CDTF">2021-01-16T07:14:04Z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